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5594194-DD01-4A72-901C-AA09FEC9AEFC}" type="datetimeFigureOut">
              <a:rPr lang="ko-KR" altLang="en-US" smtClean="0"/>
              <a:t>2009-12-22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BA3D83-FC14-4366-9F0D-8E7327D386B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4546" y="3714752"/>
            <a:ext cx="6357982" cy="1257870"/>
          </a:xfrm>
        </p:spPr>
        <p:txBody>
          <a:bodyPr>
            <a:noAutofit/>
          </a:bodyPr>
          <a:lstStyle/>
          <a:p>
            <a:r>
              <a:rPr lang="ko-KR" altLang="en-US" sz="6600" b="1" dirty="0" err="1" smtClean="0"/>
              <a:t>오픈소스</a:t>
            </a:r>
            <a:r>
              <a:rPr lang="ko-KR" altLang="en-US" sz="6600" b="1" dirty="0" smtClean="0"/>
              <a:t> 개발 방법론</a:t>
            </a:r>
            <a:endParaRPr lang="ko-KR" altLang="en-US" sz="6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00628" y="5279088"/>
            <a:ext cx="3000396" cy="435928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0200472093 </a:t>
            </a:r>
            <a:r>
              <a:rPr lang="ko-KR" altLang="en-US" dirty="0" smtClean="0"/>
              <a:t>현동훈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6600" dirty="0" smtClean="0"/>
              <a:t>목차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700234"/>
            <a:ext cx="7498080" cy="4800600"/>
          </a:xfrm>
        </p:spPr>
        <p:txBody>
          <a:bodyPr>
            <a:normAutofit/>
          </a:bodyPr>
          <a:lstStyle/>
          <a:p>
            <a:pPr marL="596646" indent="-514350">
              <a:buAutoNum type="arabicPeriod"/>
            </a:pPr>
            <a:r>
              <a:rPr lang="ko-KR" altLang="en-US" sz="4000" dirty="0" smtClean="0"/>
              <a:t>주제</a:t>
            </a:r>
            <a:endParaRPr lang="en-US" altLang="ko-KR" sz="4000" dirty="0" smtClean="0"/>
          </a:p>
          <a:p>
            <a:pPr marL="596646" indent="-514350">
              <a:buAutoNum type="arabicPeriod"/>
            </a:pPr>
            <a:r>
              <a:rPr lang="ko-KR" altLang="en-US" sz="4000" dirty="0" smtClean="0"/>
              <a:t>목표</a:t>
            </a:r>
            <a:endParaRPr lang="en-US" altLang="ko-KR" sz="4000" dirty="0" smtClean="0"/>
          </a:p>
          <a:p>
            <a:pPr marL="596646" indent="-514350">
              <a:buAutoNum type="arabicPeriod"/>
            </a:pPr>
            <a:r>
              <a:rPr lang="ko-KR" altLang="en-US" sz="4000" dirty="0" smtClean="0"/>
              <a:t>구현환경 </a:t>
            </a:r>
            <a:endParaRPr lang="en-US" altLang="ko-KR" sz="4000" dirty="0" smtClean="0"/>
          </a:p>
          <a:p>
            <a:pPr marL="596646" indent="-514350">
              <a:buAutoNum type="arabicPeriod"/>
            </a:pPr>
            <a:r>
              <a:rPr lang="ko-KR" altLang="en-US" sz="4000" dirty="0" smtClean="0"/>
              <a:t>구현내용</a:t>
            </a:r>
            <a:endParaRPr lang="en-US" altLang="ko-KR" sz="4000" dirty="0" smtClean="0"/>
          </a:p>
          <a:p>
            <a:pPr marL="596646" indent="-514350">
              <a:buAutoNum type="arabicPeriod"/>
            </a:pPr>
            <a:r>
              <a:rPr lang="ko-KR" altLang="en-US" sz="4000" dirty="0" smtClean="0"/>
              <a:t>후</a:t>
            </a:r>
            <a:r>
              <a:rPr lang="ko-KR" altLang="en-US" sz="4000" dirty="0" smtClean="0"/>
              <a:t>기</a:t>
            </a:r>
            <a:endParaRPr lang="ko-KR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1. </a:t>
            </a:r>
            <a:r>
              <a:rPr lang="ko-KR" altLang="en-US" sz="6000" dirty="0" smtClean="0"/>
              <a:t>주제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728" y="2571744"/>
            <a:ext cx="7498080" cy="346234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Open Source</a:t>
            </a:r>
            <a:r>
              <a:rPr lang="ko-KR" altLang="en-US" dirty="0" smtClean="0"/>
              <a:t>로 되어있는 </a:t>
            </a:r>
            <a:r>
              <a:rPr lang="en-US" altLang="ko-KR" dirty="0" err="1" smtClean="0"/>
              <a:t>Daum</a:t>
            </a:r>
            <a:r>
              <a:rPr lang="ko-KR" altLang="en-US" dirty="0" smtClean="0"/>
              <a:t>에디터에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원하는 기능 추가하는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2. </a:t>
            </a:r>
            <a:r>
              <a:rPr lang="ko-KR" altLang="en-US" sz="6000" dirty="0" smtClean="0"/>
              <a:t>목표</a:t>
            </a:r>
            <a:endParaRPr lang="ko-KR" altLang="en-US" sz="6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28728" y="2571744"/>
            <a:ext cx="7498080" cy="346234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3200" dirty="0" smtClean="0"/>
              <a:t>원하는 글자를 쓰고 나서 블록 지정한 후</a:t>
            </a:r>
            <a:endParaRPr lang="en-US" altLang="ko-KR" sz="3200" dirty="0" smtClean="0"/>
          </a:p>
          <a:p>
            <a:pPr>
              <a:buNone/>
            </a:pPr>
            <a:r>
              <a:rPr lang="ko-KR" altLang="en-US" sz="3200" dirty="0" smtClean="0"/>
              <a:t>구현된 버튼을 클릭하면 그에 대한 여러 가지 정보들을 알 수 있는 검색 기능을 추가하는 것입니다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3. </a:t>
            </a:r>
            <a:r>
              <a:rPr lang="ko-KR" altLang="en-US" sz="6000" dirty="0" smtClean="0"/>
              <a:t>구현환경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728" y="2571744"/>
            <a:ext cx="7498080" cy="3462342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운영체제 </a:t>
            </a:r>
            <a:r>
              <a:rPr lang="en-US" altLang="ko-KR" dirty="0" smtClean="0"/>
              <a:t>:  Windows XP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사용언어 </a:t>
            </a:r>
            <a:r>
              <a:rPr lang="en-US" altLang="ko-KR" dirty="0" smtClean="0"/>
              <a:t>: HTML, CSS, JavaScript</a:t>
            </a:r>
          </a:p>
          <a:p>
            <a:pPr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툴 </a:t>
            </a:r>
            <a:r>
              <a:rPr lang="en-US" altLang="ko-KR" dirty="0" smtClean="0"/>
              <a:t>: Explorer 7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857364"/>
            <a:ext cx="485778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4. </a:t>
            </a:r>
            <a:r>
              <a:rPr lang="ko-KR" altLang="en-US" sz="6000" dirty="0" smtClean="0"/>
              <a:t>구현내용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4357686" y="5786454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초기화면</a:t>
            </a:r>
            <a:endParaRPr lang="ko-KR" altLang="en-US" sz="2000" b="1" dirty="0"/>
          </a:p>
        </p:txBody>
      </p:sp>
      <p:sp>
        <p:nvSpPr>
          <p:cNvPr id="6" name="타원 5"/>
          <p:cNvSpPr/>
          <p:nvPr/>
        </p:nvSpPr>
        <p:spPr>
          <a:xfrm>
            <a:off x="5500694" y="242886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6"/>
          </p:cNvCxnSpPr>
          <p:nvPr/>
        </p:nvCxnSpPr>
        <p:spPr>
          <a:xfrm rot="10800000" flipV="1">
            <a:off x="5786446" y="2501892"/>
            <a:ext cx="571504" cy="69852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29388" y="2214554"/>
            <a:ext cx="1928826" cy="1287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 부분에다 제가 원하는 기능을 추가 할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857364"/>
            <a:ext cx="528641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4. </a:t>
            </a:r>
            <a:r>
              <a:rPr lang="ko-KR" altLang="en-US" sz="6000" dirty="0" smtClean="0"/>
              <a:t>구현내용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571604" y="5786454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원하는 글자를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블록 지정 한 후 버튼 클릭하는 화면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5500694" y="2428868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6"/>
          </p:cNvCxnSpPr>
          <p:nvPr/>
        </p:nvCxnSpPr>
        <p:spPr>
          <a:xfrm rot="10800000" flipV="1">
            <a:off x="5786446" y="2428868"/>
            <a:ext cx="1143008" cy="142876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16" y="2143116"/>
            <a:ext cx="1928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‘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이라는 글자에 블록 지정을 하고 버튼을 클릭 하면 그 글자에 대한 여러가지 정보가 검색 되어 집니다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4. </a:t>
            </a:r>
            <a:r>
              <a:rPr lang="ko-KR" altLang="en-US" sz="6000" dirty="0" smtClean="0"/>
              <a:t>구현내용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578645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버튼 클릭 후 검색 되어진 화면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777" y="2071679"/>
            <a:ext cx="2978347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000240"/>
            <a:ext cx="285752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728" y="785794"/>
            <a:ext cx="7498080" cy="11430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5. </a:t>
            </a:r>
            <a:r>
              <a:rPr lang="ko-KR" altLang="en-US" sz="6000" dirty="0" smtClean="0"/>
              <a:t>후기</a:t>
            </a:r>
            <a:endParaRPr lang="ko-KR" altLang="en-US" sz="6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285852" y="2285992"/>
            <a:ext cx="7498080" cy="407196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3200" dirty="0" smtClean="0"/>
              <a:t>  이번 실습을 하면서 제가 자바 스크립트를 잘 몰라서 다른 학우들에게 도움을 좀 받았습니다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그래서 검색 </a:t>
            </a:r>
            <a:r>
              <a:rPr lang="en-US" altLang="ko-KR" sz="3200" dirty="0" err="1" smtClean="0"/>
              <a:t>api</a:t>
            </a:r>
            <a:r>
              <a:rPr lang="ko-KR" altLang="en-US" sz="3200" dirty="0" err="1" smtClean="0"/>
              <a:t>를</a:t>
            </a:r>
            <a:r>
              <a:rPr lang="ko-KR" altLang="en-US" sz="3200" dirty="0" smtClean="0"/>
              <a:t> </a:t>
            </a:r>
            <a:r>
              <a:rPr lang="ko-KR" altLang="en-US" sz="3200" dirty="0" err="1" smtClean="0"/>
              <a:t>구글에서</a:t>
            </a:r>
            <a:r>
              <a:rPr lang="ko-KR" altLang="en-US" sz="3200" dirty="0" smtClean="0"/>
              <a:t> 가져와서 썼습니다</a:t>
            </a:r>
            <a:r>
              <a:rPr lang="en-US" altLang="ko-KR" sz="3200" dirty="0" smtClean="0"/>
              <a:t>.  </a:t>
            </a:r>
            <a:r>
              <a:rPr lang="ko-KR" altLang="en-US" sz="3200" dirty="0" smtClean="0"/>
              <a:t>불러와서 뿌리는 부분이 이해가 잘 안돼서 많이 물어봤습니다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그리고 에디터화면 오른편에다 검색기능을 추가 하려고 했는데 그게 잘 안됐습니다</a:t>
            </a:r>
            <a:r>
              <a:rPr lang="en-US" altLang="ko-KR" sz="3200" dirty="0" smtClean="0"/>
              <a:t>.  </a:t>
            </a:r>
            <a:r>
              <a:rPr lang="ko-KR" altLang="en-US" sz="3200" dirty="0" smtClean="0"/>
              <a:t>방학 때 좀더 공부를 해보겠습니다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</TotalTime>
  <Words>178</Words>
  <Application>Microsoft Office PowerPoint</Application>
  <PresentationFormat>화면 슬라이드 쇼(4:3)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태양</vt:lpstr>
      <vt:lpstr>오픈소스 개발 방법론</vt:lpstr>
      <vt:lpstr>목차</vt:lpstr>
      <vt:lpstr>1. 주제</vt:lpstr>
      <vt:lpstr>2. 목표</vt:lpstr>
      <vt:lpstr>3. 구현환경</vt:lpstr>
      <vt:lpstr>4. 구현내용</vt:lpstr>
      <vt:lpstr>4. 구현내용</vt:lpstr>
      <vt:lpstr>4. 구현내용</vt:lpstr>
      <vt:lpstr>5. 후기</vt:lpstr>
    </vt:vector>
  </TitlesOfParts>
  <Company>XP SP3 FINAL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 개발 방법론</dc:title>
  <dc:creator>현동훈</dc:creator>
  <cp:lastModifiedBy>현동훈</cp:lastModifiedBy>
  <cp:revision>12</cp:revision>
  <dcterms:created xsi:type="dcterms:W3CDTF">2009-12-22T09:15:19Z</dcterms:created>
  <dcterms:modified xsi:type="dcterms:W3CDTF">2009-12-22T11:01:55Z</dcterms:modified>
</cp:coreProperties>
</file>