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B102-DB7D-4399-B6FC-571F3B75EFD9}" type="datetimeFigureOut">
              <a:rPr lang="ko-KR" altLang="en-US" smtClean="0"/>
              <a:pPr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573B-F745-41B4-99F7-780D959D1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7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Daum</a:t>
            </a:r>
            <a:r>
              <a:rPr lang="en-US" altLang="ko-KR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7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OpenEditor</a:t>
            </a:r>
            <a:r>
              <a:rPr lang="en-US" altLang="ko-KR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Open Source Class</a:t>
            </a:r>
            <a:br>
              <a:rPr lang="en-US" altLang="ko-KR" sz="2000" dirty="0" smtClean="0"/>
            </a:br>
            <a:r>
              <a:rPr lang="ko-KR" altLang="en-US" sz="2000" dirty="0" smtClean="0"/>
              <a:t>박종훈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Daum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OpenEditor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067" y="1357298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맑은 고딕" pitchFamily="50" charset="-127"/>
              <a:buChar char="▶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Google API</a:t>
            </a:r>
            <a:r>
              <a:rPr lang="ko-KR" altLang="en-US" sz="1600" dirty="0" smtClean="0"/>
              <a:t>를 이용하여 동영상 보여주기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텍스트를 블록으로 지정하여 비디오 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관련 동영상 가져오기</a:t>
            </a:r>
            <a:endParaRPr lang="en-US" altLang="ko-KR" sz="16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50067" y="3857628"/>
            <a:ext cx="7643866" cy="1445698"/>
            <a:chOff x="772271" y="3857628"/>
            <a:chExt cx="7643866" cy="1445698"/>
          </a:xfrm>
        </p:grpSpPr>
        <p:pic>
          <p:nvPicPr>
            <p:cNvPr id="3" name="Picture 2" descr="D:\picture\K-20091222-541908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2271" y="3857628"/>
              <a:ext cx="1733558" cy="144569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0" name="오른쪽 화살표 9"/>
            <p:cNvSpPr/>
            <p:nvPr/>
          </p:nvSpPr>
          <p:spPr>
            <a:xfrm>
              <a:off x="2843973" y="4357694"/>
              <a:ext cx="500066" cy="4286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D:\picture\K-20091222-54419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44" y="3857628"/>
              <a:ext cx="1486683" cy="1428760"/>
            </a:xfrm>
            <a:prstGeom prst="rect">
              <a:avLst/>
            </a:prstGeom>
            <a:noFill/>
          </p:spPr>
        </p:pic>
        <p:sp>
          <p:nvSpPr>
            <p:cNvPr id="14" name="오른쪽 화살표 13"/>
            <p:cNvSpPr/>
            <p:nvPr/>
          </p:nvSpPr>
          <p:spPr>
            <a:xfrm>
              <a:off x="5630055" y="4357694"/>
              <a:ext cx="500066" cy="4286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D:\picture\K-20091222-54214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1625" y="3857628"/>
              <a:ext cx="1714512" cy="143164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 생성하기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643050"/>
            <a:ext cx="728084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HTML</a:t>
            </a:r>
            <a:endParaRPr lang="ko-KR" altLang="en-US" sz="1600" dirty="0"/>
          </a:p>
        </p:txBody>
      </p:sp>
      <p:pic>
        <p:nvPicPr>
          <p:cNvPr id="2050" name="Picture 2" descr="D:\picture\K-20091222-5461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7534275" cy="2047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5" name="TextBox 14"/>
          <p:cNvSpPr txBox="1"/>
          <p:nvPr/>
        </p:nvSpPr>
        <p:spPr>
          <a:xfrm>
            <a:off x="857224" y="4590644"/>
            <a:ext cx="53893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pic>
        <p:nvPicPr>
          <p:cNvPr id="2051" name="Picture 3" descr="D:\picture\K-20091222-5463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024452"/>
            <a:ext cx="7500990" cy="4762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067" y="1357298"/>
            <a:ext cx="76438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맑은 고딕" pitchFamily="50" charset="-127"/>
              <a:buChar char="▶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</p:txBody>
      </p:sp>
      <p:pic>
        <p:nvPicPr>
          <p:cNvPr id="3074" name="Picture 2" descr="D:\picture\K-20091222-5509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6705600" cy="26098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785786" y="4857760"/>
            <a:ext cx="7496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Google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code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Youtube</a:t>
            </a:r>
            <a:r>
              <a:rPr lang="ko-KR" altLang="en-US" sz="1200" dirty="0" smtClean="0"/>
              <a:t> 데이터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을 이용하여 </a:t>
            </a:r>
            <a:r>
              <a:rPr lang="en-US" altLang="ko-KR" sz="1200" dirty="0" smtClean="0"/>
              <a:t>YouTube</a:t>
            </a:r>
            <a:r>
              <a:rPr lang="ko-KR" altLang="en-US" sz="1200" dirty="0" smtClean="0"/>
              <a:t>기능을 응용프로그램 </a:t>
            </a:r>
            <a:r>
              <a:rPr lang="ko-KR" altLang="en-US" sz="1200" dirty="0" smtClean="0"/>
              <a:t>또는 </a:t>
            </a:r>
            <a:r>
              <a:rPr lang="ko-KR" altLang="en-US" sz="1200" dirty="0" smtClean="0"/>
              <a:t>웹사이트에 </a:t>
            </a:r>
            <a:endParaRPr lang="en-US" altLang="ko-KR" sz="1200" dirty="0" smtClean="0"/>
          </a:p>
          <a:p>
            <a:r>
              <a:rPr lang="ko-KR" altLang="en-US" sz="1200" dirty="0" smtClean="0"/>
              <a:t>통합할 </a:t>
            </a:r>
            <a:r>
              <a:rPr lang="ko-KR" altLang="en-US" sz="1200" dirty="0" smtClean="0"/>
              <a:t>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기능을 이용하여 </a:t>
            </a:r>
            <a:r>
              <a:rPr lang="en-US" altLang="ko-KR" sz="1200" dirty="0" err="1" smtClean="0"/>
              <a:t>google</a:t>
            </a:r>
            <a:r>
              <a:rPr lang="en-US" altLang="ko-KR" sz="1200" dirty="0" smtClean="0"/>
              <a:t> code</a:t>
            </a:r>
            <a:r>
              <a:rPr lang="ko-KR" altLang="en-US" sz="1200" dirty="0" smtClean="0"/>
              <a:t>의 내용을 가져오고 지난 수업시간에 배웠던 대로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블록된</a:t>
            </a:r>
            <a:r>
              <a:rPr lang="ko-KR" altLang="en-US" sz="1200" dirty="0" smtClean="0"/>
              <a:t> 단어를 </a:t>
            </a:r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initDate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변수에 저장하여 </a:t>
            </a:r>
            <a:r>
              <a:rPr lang="en-US" altLang="ko-KR" sz="1200" dirty="0" smtClean="0"/>
              <a:t>execute</a:t>
            </a:r>
            <a:r>
              <a:rPr lang="ko-KR" altLang="en-US" sz="1200" dirty="0" smtClean="0"/>
              <a:t>함수의 </a:t>
            </a:r>
            <a:r>
              <a:rPr lang="ko-KR" altLang="en-US" sz="1200" dirty="0" err="1" smtClean="0"/>
              <a:t>레퍼런스로</a:t>
            </a:r>
            <a:r>
              <a:rPr lang="ko-KR" altLang="en-US" sz="1200" dirty="0" smtClean="0"/>
              <a:t> 넘겨 해당 동영상을 검색하게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화면에 출력되는 부분은 </a:t>
            </a:r>
            <a:r>
              <a:rPr lang="en-US" altLang="ko-KR" sz="1200" dirty="0" smtClean="0"/>
              <a:t>&lt;div&gt;</a:t>
            </a:r>
            <a:r>
              <a:rPr lang="ko-KR" altLang="en-US" sz="1200" dirty="0" smtClean="0"/>
              <a:t>태그에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‘content’</a:t>
            </a:r>
            <a:r>
              <a:rPr lang="ko-KR" altLang="en-US" sz="1200" dirty="0" smtClean="0"/>
              <a:t>라는 태그 부분에 출력하게 됩니다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075" name="Picture 3" descr="D:\picture\K-20091222-5513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6072206"/>
            <a:ext cx="5248275" cy="5048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실행화면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(before)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picture\K-20091222-5595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762" y="1785926"/>
            <a:ext cx="6140476" cy="41931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실행화면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(after)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750332" y="1285860"/>
            <a:ext cx="3643337" cy="5192765"/>
            <a:chOff x="2357422" y="1165193"/>
            <a:chExt cx="3643337" cy="5192765"/>
          </a:xfrm>
        </p:grpSpPr>
        <p:pic>
          <p:nvPicPr>
            <p:cNvPr id="5125" name="Picture 5" descr="D:\picture\K-20091222-55997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7422" y="1165193"/>
              <a:ext cx="3624251" cy="24781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  <p:pic>
          <p:nvPicPr>
            <p:cNvPr id="5126" name="Picture 6" descr="D:\picture\K-20091222-56068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7422" y="3618303"/>
              <a:ext cx="3643337" cy="2739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366" y="-71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b="1" dirty="0" err="1" smtClean="0">
                <a:solidFill>
                  <a:srgbClr val="E4E4E4"/>
                </a:solidFill>
              </a:rPr>
              <a:t>OpenSource</a:t>
            </a:r>
            <a:endParaRPr lang="ko-KR" altLang="en-US" sz="6000" b="1" dirty="0">
              <a:solidFill>
                <a:srgbClr val="E4E4E4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2000" y="1000108"/>
            <a:ext cx="8280000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86" y="571480"/>
            <a:ext cx="671517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854112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이번에 </a:t>
            </a:r>
            <a:r>
              <a:rPr lang="en-US" altLang="ko-KR" sz="1200" dirty="0" err="1" smtClean="0"/>
              <a:t>Daum</a:t>
            </a:r>
            <a:r>
              <a:rPr lang="ko-KR" altLang="en-US" sz="1200" dirty="0" smtClean="0"/>
              <a:t>에디터를 이용하여 작업한 내용은 </a:t>
            </a:r>
            <a:r>
              <a:rPr lang="ko-KR" altLang="en-US" sz="1200" dirty="0" err="1" smtClean="0"/>
              <a:t>텍스트을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불럭으로</a:t>
            </a:r>
            <a:r>
              <a:rPr lang="ko-KR" altLang="en-US" sz="1200" dirty="0" smtClean="0"/>
              <a:t> 감싸서 버튼을 클릭하면 텍스트에 관련 해당 비디오를</a:t>
            </a:r>
          </a:p>
          <a:p>
            <a:r>
              <a:rPr lang="ko-KR" altLang="en-US" sz="1200" dirty="0" smtClean="0"/>
              <a:t>출력하여 감상할 수 있는 기능을 넣어 보았습니다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google</a:t>
            </a:r>
            <a:r>
              <a:rPr lang="en-US" altLang="ko-KR" sz="1200" dirty="0" smtClean="0"/>
              <a:t> API</a:t>
            </a:r>
            <a:r>
              <a:rPr lang="ko-KR" altLang="en-US" sz="1200" dirty="0" smtClean="0"/>
              <a:t>를 이용하여 </a:t>
            </a:r>
            <a:r>
              <a:rPr lang="en-US" altLang="ko-KR" sz="1200" dirty="0" err="1" smtClean="0"/>
              <a:t>youtube</a:t>
            </a:r>
            <a:r>
              <a:rPr lang="ko-KR" altLang="en-US" sz="1200" dirty="0" smtClean="0"/>
              <a:t>에서 비디오를 검색하여 출력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감상 할 수 있게 되어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버튼은 좌측 부분에 비디오 필름 그림이 그려진 버튼입니다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좀더 참신하고 창의적인 기능을 추가 해보고 싶었지만 </a:t>
            </a:r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부분이 아직 미숙한 부분이 많아서 </a:t>
            </a:r>
          </a:p>
          <a:p>
            <a:r>
              <a:rPr lang="ko-KR" altLang="en-US" sz="1200" dirty="0" smtClean="0"/>
              <a:t>뜻대로 할 수가 없었습니다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DaumDNA</a:t>
            </a:r>
            <a:r>
              <a:rPr lang="ko-KR" altLang="en-US" sz="1200" dirty="0" smtClean="0"/>
              <a:t>에 올라와 있는 다른 사람들이 추가한 에디터 기능들을 둘러보고 재가 구현한 부분은 많이 미숙하다고</a:t>
            </a:r>
          </a:p>
          <a:p>
            <a:r>
              <a:rPr lang="ko-KR" altLang="en-US" sz="1200" dirty="0" smtClean="0"/>
              <a:t>느꼈습니다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이번 겨울 방학을 통해서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관련 공부를 할 계획이라서 수업이 끝났지만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관련에 대한</a:t>
            </a:r>
          </a:p>
          <a:p>
            <a:r>
              <a:rPr lang="ko-KR" altLang="en-US" sz="1200" dirty="0" smtClean="0"/>
              <a:t>부분도 계획을 세워서 다시 공부할 생각입니다</a:t>
            </a:r>
            <a:r>
              <a:rPr lang="en-US" altLang="ko-KR" sz="1200" dirty="0" smtClean="0"/>
              <a:t>!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한 학기 동안 수고하셨습니다</a:t>
            </a:r>
            <a:r>
              <a:rPr lang="en-US" altLang="ko-KR" sz="1200" dirty="0" smtClean="0"/>
              <a:t>.!! ^^</a:t>
            </a:r>
            <a:endParaRPr lang="ko-KR" altLang="en-US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224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 Daum OpenEditor  Open Source Class 박종훈 </vt:lpstr>
      <vt:lpstr>OpenSource</vt:lpstr>
      <vt:lpstr>OpenSource</vt:lpstr>
      <vt:lpstr>OpenSource</vt:lpstr>
      <vt:lpstr>OpenSource</vt:lpstr>
      <vt:lpstr>OpenSource</vt:lpstr>
      <vt:lpstr>OpenSource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Hun</dc:creator>
  <cp:lastModifiedBy>Hun</cp:lastModifiedBy>
  <cp:revision>84</cp:revision>
  <dcterms:created xsi:type="dcterms:W3CDTF">2009-10-05T15:34:16Z</dcterms:created>
  <dcterms:modified xsi:type="dcterms:W3CDTF">2009-12-22T06:40:42Z</dcterms:modified>
</cp:coreProperties>
</file>