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9" r:id="rId5"/>
    <p:sldId id="257" r:id="rId6"/>
    <p:sldId id="261" r:id="rId7"/>
    <p:sldId id="262" r:id="rId8"/>
    <p:sldId id="258" r:id="rId9"/>
    <p:sldId id="263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DD29-9ACF-445F-B79C-49CBACD34183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17D-3108-4949-B373-97DA269319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umeditboard/" TargetMode="External"/><Relationship Id="rId2" Type="http://schemas.openxmlformats.org/officeDocument/2006/relationships/hyperlink" Target="http://117.17.102.64/edit/daum/daumeditor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000" dirty="0" err="1" smtClean="0"/>
              <a:t>Daum</a:t>
            </a:r>
            <a:r>
              <a:rPr lang="en-US" altLang="ko-KR" sz="7000" dirty="0" smtClean="0"/>
              <a:t> Open Edit</a:t>
            </a:r>
            <a:endParaRPr lang="ko-KR" altLang="en-US" sz="7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2928934"/>
            <a:ext cx="6400800" cy="121444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1.</a:t>
            </a:r>
            <a:r>
              <a:rPr lang="ko-KR" altLang="en-US" dirty="0" smtClean="0">
                <a:solidFill>
                  <a:srgbClr val="002060"/>
                </a:solidFill>
              </a:rPr>
              <a:t>한국어를 다국어로 번역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2.</a:t>
            </a:r>
            <a:r>
              <a:rPr lang="ko-KR" altLang="en-US" dirty="0" smtClean="0">
                <a:solidFill>
                  <a:srgbClr val="002060"/>
                </a:solidFill>
              </a:rPr>
              <a:t>주소를 해당지도로 변환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428860" y="5286388"/>
            <a:ext cx="64008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컴퓨터 공학과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200" dirty="0" smtClean="0">
                <a:solidFill>
                  <a:srgbClr val="002060"/>
                </a:solidFill>
              </a:rPr>
              <a:t>02004-72098 </a:t>
            </a:r>
            <a:r>
              <a:rPr lang="ko-KR" altLang="en-US" sz="3200" dirty="0" smtClean="0">
                <a:solidFill>
                  <a:srgbClr val="002060"/>
                </a:solidFill>
              </a:rPr>
              <a:t>황인철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처음 계획은 게시판 구현이었습니다</a:t>
            </a:r>
            <a:r>
              <a:rPr lang="en-US" altLang="ko-KR" sz="2000" dirty="0" smtClean="0"/>
              <a:t>. ASP.NET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구현할려고</a:t>
            </a:r>
            <a:r>
              <a:rPr lang="ko-KR" altLang="en-US" sz="2000" dirty="0" smtClean="0"/>
              <a:t> 했는데 버튼을 생성하고 이벤트를 작성한 후에 페이지에 내용을 </a:t>
            </a:r>
            <a:r>
              <a:rPr lang="en-US" altLang="ko-KR" sz="2000" dirty="0" smtClean="0"/>
              <a:t>*.</a:t>
            </a:r>
            <a:r>
              <a:rPr lang="en-US" altLang="ko-KR" sz="2000" dirty="0" err="1" smtClean="0"/>
              <a:t>cs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넘길수가</a:t>
            </a:r>
            <a:r>
              <a:rPr lang="ko-KR" altLang="en-US" sz="2000" dirty="0" smtClean="0"/>
              <a:t> 없었습니다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해결방안으로 </a:t>
            </a:r>
            <a:r>
              <a:rPr lang="en-US" altLang="ko-KR" sz="2000" dirty="0" smtClean="0"/>
              <a:t>Form</a:t>
            </a:r>
            <a:r>
              <a:rPr lang="ko-KR" altLang="en-US" sz="2000" dirty="0" smtClean="0"/>
              <a:t>를 수정했습니다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그런데 </a:t>
            </a:r>
            <a:r>
              <a:rPr lang="en-US" altLang="ko-KR" sz="2000" dirty="0" smtClean="0"/>
              <a:t>Form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수정하면 </a:t>
            </a:r>
            <a:r>
              <a:rPr lang="en-US" altLang="ko-KR" sz="2000" dirty="0" smtClean="0"/>
              <a:t>*.</a:t>
            </a:r>
            <a:r>
              <a:rPr lang="en-US" altLang="ko-KR" sz="2000" dirty="0" err="1" smtClean="0"/>
              <a:t>cs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넘길수는</a:t>
            </a:r>
            <a:r>
              <a:rPr lang="ko-KR" altLang="en-US" sz="2000" dirty="0" smtClean="0"/>
              <a:t> 있는데 그렇게 되면 </a:t>
            </a:r>
            <a:r>
              <a:rPr lang="en-US" altLang="ko-KR" sz="2000" dirty="0" err="1" smtClean="0"/>
              <a:t>Daum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OpenEdit</a:t>
            </a:r>
            <a:r>
              <a:rPr lang="ko-KR" altLang="en-US" sz="2000" dirty="0" smtClean="0"/>
              <a:t>기능을 사용할 수 없게 되었습니다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ASP.NET</a:t>
            </a:r>
            <a:r>
              <a:rPr lang="ko-KR" altLang="en-US" sz="2000" dirty="0" smtClean="0"/>
              <a:t>이 아닌 </a:t>
            </a:r>
            <a:r>
              <a:rPr lang="en-US" altLang="ko-KR" sz="2000" dirty="0" smtClean="0"/>
              <a:t>ASP</a:t>
            </a:r>
            <a:r>
              <a:rPr lang="ko-KR" altLang="en-US" sz="2000" dirty="0" smtClean="0"/>
              <a:t>로 처리를 하면 될 것 같기도 한데 실력을 더 높여서 </a:t>
            </a:r>
            <a:r>
              <a:rPr lang="en-US" altLang="ko-KR" sz="2000" dirty="0" smtClean="0"/>
              <a:t>ASP.NET</a:t>
            </a:r>
            <a:r>
              <a:rPr lang="ko-KR" altLang="en-US" sz="2000" dirty="0" smtClean="0"/>
              <a:t>에서 처리할수 있도록 할 계획입니다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구현한 기능은 예전 </a:t>
            </a:r>
            <a:r>
              <a:rPr lang="ko-KR" altLang="en-US" sz="2000" dirty="0" err="1" smtClean="0"/>
              <a:t>레포트에서</a:t>
            </a:r>
            <a:r>
              <a:rPr lang="ko-KR" altLang="en-US" sz="2000" dirty="0" smtClean="0"/>
              <a:t> 기능을 추가한 한국어를 다국어로 번역하기 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헌재 가능한 언어는 영어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스페인어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중국어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일어입니다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또 다른 기능은 주소를 입력하면 그 주소에 해당하는 지역을 지도로 보여주는 기능입니다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4282" y="357166"/>
            <a:ext cx="8501122" cy="1000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82" y="1428736"/>
            <a:ext cx="8501122" cy="5000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기본사항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한국어를 다국어로 번역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주소를 지도로 변환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500" dirty="0" smtClean="0"/>
              <a:t>1. </a:t>
            </a:r>
            <a:r>
              <a:rPr lang="ko-KR" altLang="en-US" sz="2500" dirty="0" smtClean="0"/>
              <a:t>사이트 주소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http://117.17.102.64/edit/daum/daumeditor.aspx</a:t>
            </a:r>
            <a:endParaRPr lang="en-US" altLang="ko-KR" sz="2000" dirty="0" smtClean="0"/>
          </a:p>
          <a:p>
            <a:pPr>
              <a:buNone/>
            </a:pPr>
            <a:endParaRPr lang="en-US" altLang="ko-KR" sz="1000" dirty="0" smtClean="0"/>
          </a:p>
          <a:p>
            <a:pPr>
              <a:buNone/>
            </a:pPr>
            <a:r>
              <a:rPr lang="en-US" altLang="ko-KR" sz="2500" dirty="0" smtClean="0"/>
              <a:t>2. </a:t>
            </a:r>
            <a:r>
              <a:rPr lang="ko-KR" altLang="en-US" sz="2500" dirty="0" err="1" smtClean="0"/>
              <a:t>구글</a:t>
            </a:r>
            <a:r>
              <a:rPr lang="ko-KR" altLang="en-US" sz="2500" dirty="0" smtClean="0"/>
              <a:t> 프로젝트 사이트 주소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000" dirty="0">
                <a:hlinkClick r:id="rId3"/>
              </a:rPr>
              <a:t>http://code.google.com/p/daumeditboard</a:t>
            </a:r>
            <a:r>
              <a:rPr lang="en-US" altLang="ko-KR" sz="2000" dirty="0" smtClean="0">
                <a:hlinkClick r:id="rId3"/>
              </a:rPr>
              <a:t>/</a:t>
            </a:r>
            <a:endParaRPr lang="en-US" altLang="ko-KR" sz="2000" dirty="0" smtClean="0"/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2500" dirty="0" smtClean="0"/>
              <a:t>3. </a:t>
            </a:r>
            <a:r>
              <a:rPr lang="ko-KR" altLang="en-US" sz="2500" dirty="0" smtClean="0"/>
              <a:t>구현 내용</a:t>
            </a:r>
            <a:endParaRPr lang="en-US" altLang="ko-KR" sz="2500" dirty="0" smtClean="0"/>
          </a:p>
          <a:p>
            <a:pPr marL="914400" lvl="1" indent="-514350">
              <a:buAutoNum type="arabicPeriod"/>
            </a:pPr>
            <a:r>
              <a:rPr lang="ko-KR" altLang="en-US" sz="1600" dirty="0" smtClean="0"/>
              <a:t>한국어를 다국어로 번역</a:t>
            </a:r>
            <a:endParaRPr lang="en-US" altLang="ko-KR" sz="1600" dirty="0" smtClean="0"/>
          </a:p>
          <a:p>
            <a:pPr marL="857250" lvl="1" indent="-457200">
              <a:buAutoNum type="arabicPeriod"/>
            </a:pPr>
            <a:r>
              <a:rPr lang="ko-KR" altLang="en-US" sz="1600" dirty="0" smtClean="0"/>
              <a:t>주소를 해당지도로 변환</a:t>
            </a:r>
            <a:endParaRPr lang="en-US" altLang="ko-KR" sz="1600" dirty="0" smtClean="0"/>
          </a:p>
          <a:p>
            <a:pPr marL="857250" lvl="1" indent="-457200">
              <a:buAutoNum type="arabicPeriod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저장을 </a:t>
            </a:r>
            <a:r>
              <a:rPr lang="ko-KR" altLang="en-US" sz="1600" dirty="0" err="1" smtClean="0"/>
              <a:t>구현할려고</a:t>
            </a:r>
            <a:r>
              <a:rPr lang="ko-KR" altLang="en-US" sz="1600" dirty="0" smtClean="0"/>
              <a:t> 했으나 구현하지 못함</a:t>
            </a:r>
            <a:endParaRPr lang="en-US" altLang="ko-KR" sz="1600" dirty="0" smtClean="0"/>
          </a:p>
          <a:p>
            <a:pPr marL="457200" indent="-457200">
              <a:buAutoNum type="arabicPeriod"/>
            </a:pPr>
            <a:endParaRPr lang="en-US" altLang="ko-KR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2.1 </a:t>
            </a:r>
            <a:r>
              <a:rPr lang="ko-KR" altLang="en-US" dirty="0" smtClean="0">
                <a:solidFill>
                  <a:srgbClr val="002060"/>
                </a:solidFill>
              </a:rPr>
              <a:t>한국어를 다국어로 번역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레포트에</a:t>
            </a:r>
            <a:r>
              <a:rPr lang="ko-KR" altLang="en-US" dirty="0" smtClean="0"/>
              <a:t> 기능을 추가</a:t>
            </a:r>
            <a:endParaRPr lang="en-US" altLang="ko-KR" dirty="0" smtClean="0"/>
          </a:p>
          <a:p>
            <a:r>
              <a:rPr lang="ko-KR" altLang="en-US" dirty="0" smtClean="0"/>
              <a:t>버튼을 눌러서 번역하고 싶은 언어를 선택</a:t>
            </a:r>
            <a:endParaRPr lang="en-US" altLang="ko-KR" dirty="0" smtClean="0"/>
          </a:p>
          <a:p>
            <a:r>
              <a:rPr lang="ko-KR" altLang="en-US" dirty="0" smtClean="0"/>
              <a:t>본문에 내용을 입력한 후 내용을 선택</a:t>
            </a:r>
            <a:endParaRPr lang="en-US" altLang="ko-KR" dirty="0" smtClean="0"/>
          </a:p>
          <a:p>
            <a:r>
              <a:rPr lang="ko-KR" altLang="en-US" dirty="0" smtClean="0"/>
              <a:t>선택한 상태에서 번역버튼 선택</a:t>
            </a:r>
            <a:endParaRPr lang="en-US" altLang="ko-KR" dirty="0" smtClean="0"/>
          </a:p>
          <a:p>
            <a:r>
              <a:rPr lang="ko-KR" altLang="en-US" dirty="0" smtClean="0"/>
              <a:t>기존에 언어를 선택하지 않은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영어로 번역됨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2.2 </a:t>
            </a:r>
            <a:r>
              <a:rPr lang="ko-KR" altLang="en-US" dirty="0" smtClean="0">
                <a:solidFill>
                  <a:srgbClr val="002060"/>
                </a:solidFill>
              </a:rPr>
              <a:t>한국어를 다국어로 번역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79098552" descr="EMB00001bcc4431"/>
          <p:cNvPicPr>
            <a:picLocks noChangeAspect="1" noChangeArrowheads="1"/>
          </p:cNvPicPr>
          <p:nvPr/>
        </p:nvPicPr>
        <p:blipFill>
          <a:blip r:embed="rId2"/>
          <a:srcRect t="14050" r="43507" b="33052"/>
          <a:stretch>
            <a:fillRect/>
          </a:stretch>
        </p:blipFill>
        <p:spPr bwMode="auto">
          <a:xfrm>
            <a:off x="714348" y="1714488"/>
            <a:ext cx="7200826" cy="421484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215074" y="2500306"/>
            <a:ext cx="1643074" cy="785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5074" y="3643314"/>
            <a:ext cx="2428892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번역할 언어를 선택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rot="16200000" flipV="1">
            <a:off x="7054471" y="3268264"/>
            <a:ext cx="357190" cy="3929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_x79098392" descr="EMB00001bcc4435"/>
          <p:cNvPicPr>
            <a:picLocks noChangeAspect="1" noChangeArrowheads="1"/>
          </p:cNvPicPr>
          <p:nvPr/>
        </p:nvPicPr>
        <p:blipFill>
          <a:blip r:embed="rId2"/>
          <a:srcRect t="13689" r="42493" b="31247"/>
          <a:stretch>
            <a:fillRect/>
          </a:stretch>
        </p:blipFill>
        <p:spPr bwMode="auto">
          <a:xfrm>
            <a:off x="500034" y="1571612"/>
            <a:ext cx="8215370" cy="478634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2.3 </a:t>
            </a:r>
            <a:r>
              <a:rPr lang="ko-KR" altLang="en-US" dirty="0" smtClean="0">
                <a:solidFill>
                  <a:srgbClr val="002060"/>
                </a:solidFill>
              </a:rPr>
              <a:t>한국어를 다국어로 번역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43702" y="2357430"/>
            <a:ext cx="1857388" cy="785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5074" y="3643314"/>
            <a:ext cx="2428892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프랑스어를 선택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rot="5400000" flipH="1" flipV="1">
            <a:off x="7250925" y="3321843"/>
            <a:ext cx="500066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79062936" descr="EMB00001bcc4436"/>
          <p:cNvPicPr>
            <a:picLocks noChangeAspect="1" noChangeArrowheads="1"/>
          </p:cNvPicPr>
          <p:nvPr/>
        </p:nvPicPr>
        <p:blipFill>
          <a:blip r:embed="rId2"/>
          <a:srcRect t="13870" r="43170" b="32690"/>
          <a:stretch>
            <a:fillRect/>
          </a:stretch>
        </p:blipFill>
        <p:spPr bwMode="auto">
          <a:xfrm>
            <a:off x="500034" y="1500174"/>
            <a:ext cx="8072494" cy="4857784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2.4 </a:t>
            </a:r>
            <a:r>
              <a:rPr lang="ko-KR" altLang="en-US" dirty="0" smtClean="0">
                <a:solidFill>
                  <a:srgbClr val="002060"/>
                </a:solidFill>
              </a:rPr>
              <a:t>한국어를 다국어로 번역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43702" y="2357430"/>
            <a:ext cx="1857388" cy="785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5074" y="3643314"/>
            <a:ext cx="2428892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일어를 선택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7" idx="2"/>
          </p:cNvCxnSpPr>
          <p:nvPr/>
        </p:nvCxnSpPr>
        <p:spPr>
          <a:xfrm rot="5400000" flipH="1" flipV="1">
            <a:off x="7250925" y="3321843"/>
            <a:ext cx="500066" cy="1428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3.1 </a:t>
            </a:r>
            <a:r>
              <a:rPr lang="ko-KR" altLang="en-US" dirty="0" smtClean="0">
                <a:solidFill>
                  <a:srgbClr val="002060"/>
                </a:solidFill>
              </a:rPr>
              <a:t>주소를 해당지도로 변환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글을 쓰다가 주소에 해당하는 지역을 지도를 보고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r>
              <a:rPr lang="ko-KR" altLang="en-US" dirty="0" err="1" smtClean="0"/>
              <a:t>주소글을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ko-KR" altLang="en-US" dirty="0" smtClean="0"/>
              <a:t>주소에 해당하는 부분을 선택</a:t>
            </a:r>
            <a:endParaRPr lang="en-US" altLang="ko-KR" dirty="0" smtClean="0"/>
          </a:p>
          <a:p>
            <a:r>
              <a:rPr lang="ko-KR" altLang="en-US" dirty="0" smtClean="0"/>
              <a:t>주소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지도 변환 버튼을 누르면 지도가 보임</a:t>
            </a:r>
            <a:endParaRPr lang="en-US" altLang="ko-KR" dirty="0" smtClean="0"/>
          </a:p>
          <a:p>
            <a:r>
              <a:rPr lang="ko-KR" altLang="en-US" dirty="0" err="1" smtClean="0"/>
              <a:t>주소글이</a:t>
            </a:r>
            <a:r>
              <a:rPr lang="ko-KR" altLang="en-US" dirty="0" smtClean="0"/>
              <a:t> 아니면 검색결과가 없음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3.2 </a:t>
            </a:r>
            <a:r>
              <a:rPr lang="ko-KR" altLang="en-US" dirty="0" smtClean="0">
                <a:solidFill>
                  <a:srgbClr val="002060"/>
                </a:solidFill>
              </a:rPr>
              <a:t>주소를 해당지도로 변환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79063736" descr="EMB00001bcc4437"/>
          <p:cNvPicPr>
            <a:picLocks noChangeAspect="1" noChangeArrowheads="1"/>
          </p:cNvPicPr>
          <p:nvPr/>
        </p:nvPicPr>
        <p:blipFill>
          <a:blip r:embed="rId2"/>
          <a:srcRect t="14232" r="18559" b="31065"/>
          <a:stretch>
            <a:fillRect/>
          </a:stretch>
        </p:blipFill>
        <p:spPr bwMode="auto">
          <a:xfrm>
            <a:off x="500034" y="1500174"/>
            <a:ext cx="7990132" cy="478634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786314" y="2357430"/>
            <a:ext cx="3786214" cy="4000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256</Words>
  <Application>Microsoft Office PowerPoint</Application>
  <PresentationFormat>화면 슬라이드 쇼(4:3)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Daum Open Edit</vt:lpstr>
      <vt:lpstr>목    차</vt:lpstr>
      <vt:lpstr>1. 기본 사항</vt:lpstr>
      <vt:lpstr>2.1 한국어를 다국어로 번역</vt:lpstr>
      <vt:lpstr>2.2 한국어를 다국어로 번역</vt:lpstr>
      <vt:lpstr>2.3 한국어를 다국어로 번역</vt:lpstr>
      <vt:lpstr>2.4 한국어를 다국어로 번역</vt:lpstr>
      <vt:lpstr>3.1 주소를 해당지도로 변환</vt:lpstr>
      <vt:lpstr>3.2 주소를 해당지도로 변환</vt:lpstr>
      <vt:lpstr>4. 마무리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Daum Open Edit</dc:title>
  <dc:creator>hwang</dc:creator>
  <cp:lastModifiedBy>hwang</cp:lastModifiedBy>
  <cp:revision>8</cp:revision>
  <dcterms:created xsi:type="dcterms:W3CDTF">2009-12-22T08:25:41Z</dcterms:created>
  <dcterms:modified xsi:type="dcterms:W3CDTF">2009-12-22T09:10:27Z</dcterms:modified>
</cp:coreProperties>
</file>