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5" r:id="rId9"/>
    <p:sldId id="261" r:id="rId10"/>
    <p:sldId id="267" r:id="rId11"/>
    <p:sldId id="26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5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4044-35D8-4827-97FC-C33190469F21}" type="datetimeFigureOut">
              <a:rPr lang="ko-KR" altLang="en-US" smtClean="0"/>
              <a:pPr/>
              <a:t>2008-12-30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E43C-BA38-4035-A469-911A867045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4044-35D8-4827-97FC-C33190469F21}" type="datetimeFigureOut">
              <a:rPr lang="ko-KR" altLang="en-US" smtClean="0"/>
              <a:pPr/>
              <a:t>2008-12-30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E43C-BA38-4035-A469-911A867045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4044-35D8-4827-97FC-C33190469F21}" type="datetimeFigureOut">
              <a:rPr lang="ko-KR" altLang="en-US" smtClean="0"/>
              <a:pPr/>
              <a:t>2008-12-30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E43C-BA38-4035-A469-911A867045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4044-35D8-4827-97FC-C33190469F21}" type="datetimeFigureOut">
              <a:rPr lang="ko-KR" altLang="en-US" smtClean="0"/>
              <a:pPr/>
              <a:t>2008-12-30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E43C-BA38-4035-A469-911A867045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4044-35D8-4827-97FC-C33190469F21}" type="datetimeFigureOut">
              <a:rPr lang="ko-KR" altLang="en-US" smtClean="0"/>
              <a:pPr/>
              <a:t>2008-12-30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E43C-BA38-4035-A469-911A867045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4044-35D8-4827-97FC-C33190469F21}" type="datetimeFigureOut">
              <a:rPr lang="ko-KR" altLang="en-US" smtClean="0"/>
              <a:pPr/>
              <a:t>2008-12-30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E43C-BA38-4035-A469-911A867045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4044-35D8-4827-97FC-C33190469F21}" type="datetimeFigureOut">
              <a:rPr lang="ko-KR" altLang="en-US" smtClean="0"/>
              <a:pPr/>
              <a:t>2008-12-30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E43C-BA38-4035-A469-911A867045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4044-35D8-4827-97FC-C33190469F21}" type="datetimeFigureOut">
              <a:rPr lang="ko-KR" altLang="en-US" smtClean="0"/>
              <a:pPr/>
              <a:t>2008-12-30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E43C-BA38-4035-A469-911A867045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4044-35D8-4827-97FC-C33190469F21}" type="datetimeFigureOut">
              <a:rPr lang="ko-KR" altLang="en-US" smtClean="0"/>
              <a:pPr/>
              <a:t>2008-12-30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E43C-BA38-4035-A469-911A867045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4044-35D8-4827-97FC-C33190469F21}" type="datetimeFigureOut">
              <a:rPr lang="ko-KR" altLang="en-US" smtClean="0"/>
              <a:pPr/>
              <a:t>2008-12-30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E43C-BA38-4035-A469-911A867045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4044-35D8-4827-97FC-C33190469F21}" type="datetimeFigureOut">
              <a:rPr lang="ko-KR" altLang="en-US" smtClean="0"/>
              <a:pPr/>
              <a:t>2008-12-30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E43C-BA38-4035-A469-911A867045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4044-35D8-4827-97FC-C33190469F21}" type="datetimeFigureOut">
              <a:rPr lang="ko-KR" altLang="en-US" smtClean="0"/>
              <a:pPr/>
              <a:t>2008-12-30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E43C-BA38-4035-A469-911A867045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오픈소스배경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오픈 소스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8662" y="4000504"/>
            <a:ext cx="7500990" cy="1752600"/>
          </a:xfrm>
        </p:spPr>
        <p:txBody>
          <a:bodyPr/>
          <a:lstStyle/>
          <a:p>
            <a:r>
              <a:rPr lang="ko-KR" altLang="en-US" dirty="0" smtClean="0"/>
              <a:t>다음 문맥 키워드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와 텍스트큐브의 키워드 연계하기</a:t>
            </a:r>
            <a:endParaRPr lang="en-US" altLang="ko-KR" dirty="0" smtClean="0"/>
          </a:p>
          <a:p>
            <a:r>
              <a:rPr lang="ko-KR" altLang="en-US" dirty="0" smtClean="0"/>
              <a:t>정효원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김성규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코드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22652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오픈소스배경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적용화면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67019936" descr="EMB00001c74349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071546"/>
            <a:ext cx="7215238" cy="5709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오픈소스배경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사용한 각종 소스 및 참고자료</a:t>
            </a:r>
            <a:endParaRPr lang="en-US" altLang="ko-KR" dirty="0" smtClean="0"/>
          </a:p>
          <a:p>
            <a:r>
              <a:rPr lang="ko-KR" altLang="en-US" dirty="0" smtClean="0"/>
              <a:t>구현 과정</a:t>
            </a:r>
            <a:endParaRPr lang="en-US" altLang="ko-KR" dirty="0" smtClean="0"/>
          </a:p>
          <a:p>
            <a:r>
              <a:rPr lang="ko-KR" altLang="en-US" dirty="0" smtClean="0"/>
              <a:t>앞으로 구현해야 할 점</a:t>
            </a:r>
            <a:endParaRPr lang="en-US" altLang="ko-KR" dirty="0" smtClean="0"/>
          </a:p>
          <a:p>
            <a:r>
              <a:rPr lang="ko-KR" altLang="en-US" dirty="0" smtClean="0"/>
              <a:t>구현 중 에피소드</a:t>
            </a:r>
            <a:endParaRPr lang="en-US" altLang="ko-KR" dirty="0" smtClean="0"/>
          </a:p>
          <a:p>
            <a:r>
              <a:rPr lang="ko-KR" altLang="en-US" dirty="0" smtClean="0"/>
              <a:t>프로그램 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일부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오픈소스배경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사용한 각종 </a:t>
            </a:r>
            <a:r>
              <a:rPr lang="ko-KR" altLang="en-US" dirty="0" err="1" smtClean="0"/>
              <a:t>소스및</a:t>
            </a:r>
            <a:r>
              <a:rPr lang="ko-KR" altLang="en-US" dirty="0" smtClean="0"/>
              <a:t> 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348" y="1714488"/>
            <a:ext cx="8229600" cy="2214578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텍스트큐브</a:t>
            </a:r>
            <a:r>
              <a:rPr lang="ko-KR" altLang="en-US" dirty="0" smtClean="0"/>
              <a:t> 자체 키워드 플러그인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KeywordUI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다음 키워드 오픈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예제소스</a:t>
            </a:r>
            <a:endParaRPr lang="en-US" altLang="ko-KR" dirty="0" smtClean="0"/>
          </a:p>
          <a:p>
            <a:r>
              <a:rPr lang="ko-KR" altLang="en-US" dirty="0" smtClean="0"/>
              <a:t>각종 포털 서비스 예제 소스들 및 설명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오픈소스배경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구현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4929198"/>
            <a:ext cx="7358114" cy="685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800" dirty="0" smtClean="0"/>
              <a:t>키워드 플러그인과 다음 키워드 오픈</a:t>
            </a:r>
            <a:r>
              <a:rPr lang="en-US" altLang="ko-KR" sz="2800" dirty="0" smtClean="0"/>
              <a:t>API</a:t>
            </a:r>
            <a:r>
              <a:rPr lang="ko-KR" altLang="en-US" sz="2800" dirty="0" smtClean="0"/>
              <a:t>연계</a:t>
            </a:r>
            <a:endParaRPr lang="ko-KR" altLang="en-US" sz="28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00034" y="2071678"/>
            <a:ext cx="6405584" cy="2282166"/>
            <a:chOff x="1571604" y="2000240"/>
            <a:chExt cx="6405584" cy="2282166"/>
          </a:xfrm>
        </p:grpSpPr>
        <p:grpSp>
          <p:nvGrpSpPr>
            <p:cNvPr id="10" name="그룹 9"/>
            <p:cNvGrpSpPr/>
            <p:nvPr/>
          </p:nvGrpSpPr>
          <p:grpSpPr>
            <a:xfrm>
              <a:off x="1571604" y="2000240"/>
              <a:ext cx="2786082" cy="2282166"/>
              <a:chOff x="1571604" y="2000240"/>
              <a:chExt cx="2786082" cy="2282166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571604" y="2000240"/>
                <a:ext cx="1752603" cy="2282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" name="십자형 4"/>
              <p:cNvSpPr/>
              <p:nvPr/>
            </p:nvSpPr>
            <p:spPr>
              <a:xfrm>
                <a:off x="3714744" y="2629818"/>
                <a:ext cx="642942" cy="642942"/>
              </a:xfrm>
              <a:prstGeom prst="plus">
                <a:avLst>
                  <a:gd name="adj" fmla="val 36733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43438" y="2285992"/>
              <a:ext cx="3333750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플러인과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ko-KR" altLang="en-US" dirty="0" err="1" smtClean="0"/>
              <a:t>쿼리값</a:t>
            </a:r>
            <a:r>
              <a:rPr lang="ko-KR" altLang="en-US" dirty="0" smtClean="0"/>
              <a:t> 넘기기</a:t>
            </a:r>
            <a:endParaRPr lang="en-US" altLang="ko-KR" dirty="0" smtClean="0"/>
          </a:p>
          <a:p>
            <a:r>
              <a:rPr lang="en-US" altLang="ko-KR" dirty="0" smtClean="0"/>
              <a:t>Xml </a:t>
            </a:r>
            <a:r>
              <a:rPr lang="ko-KR" altLang="en-US" dirty="0" smtClean="0"/>
              <a:t>파서</a:t>
            </a:r>
            <a:endParaRPr lang="en-US" altLang="ko-KR" dirty="0" smtClean="0"/>
          </a:p>
          <a:p>
            <a:r>
              <a:rPr lang="ko-KR" altLang="en-US" dirty="0" err="1" smtClean="0"/>
              <a:t>폼양식</a:t>
            </a:r>
            <a:r>
              <a:rPr lang="ko-KR" altLang="en-US" dirty="0" smtClean="0"/>
              <a:t> 구성 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앞으로 구현할 것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9"/>
            <a:ext cx="7901014" cy="1143008"/>
          </a:xfrm>
        </p:spPr>
        <p:txBody>
          <a:bodyPr/>
          <a:lstStyle/>
          <a:p>
            <a:r>
              <a:rPr lang="en-US" altLang="ko-KR" dirty="0" smtClean="0"/>
              <a:t>PHP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의 파싱문제 해결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67019936" descr="EMB00001c74349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39954"/>
            <a:ext cx="4686327" cy="3811601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67019936" descr="EMB00001c743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4643446"/>
            <a:ext cx="5400675" cy="1860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앞으로 구현할 것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9"/>
            <a:ext cx="8186766" cy="2500330"/>
          </a:xfrm>
        </p:spPr>
        <p:txBody>
          <a:bodyPr/>
          <a:lstStyle/>
          <a:p>
            <a:r>
              <a:rPr lang="ko-KR" altLang="en-US" dirty="0" smtClean="0"/>
              <a:t>본문에 키워드 추출결과 삽입</a:t>
            </a:r>
            <a:endParaRPr lang="en-US" altLang="ko-KR" dirty="0" smtClean="0"/>
          </a:p>
          <a:p>
            <a:r>
              <a:rPr lang="ko-KR" altLang="en-US" dirty="0" smtClean="0"/>
              <a:t>키워드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응용한 검색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67019936" descr="EMB00001c74349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643182"/>
            <a:ext cx="7358114" cy="5899512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2071670" y="5357826"/>
            <a:ext cx="4643470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중 에피소드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일주일간의 소스해석과 준비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주제를 </a:t>
            </a:r>
            <a:r>
              <a:rPr lang="ko-KR" altLang="en-US" dirty="0" err="1" smtClean="0"/>
              <a:t>구글맵으로</a:t>
            </a:r>
            <a:r>
              <a:rPr lang="ko-KR" altLang="en-US" dirty="0" smtClean="0"/>
              <a:t> 잠시 변경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다시 키워드로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웹 작업 중 블루스크린과 </a:t>
            </a:r>
            <a:r>
              <a:rPr lang="ko-KR" altLang="en-US" dirty="0" err="1" smtClean="0"/>
              <a:t>바이오스</a:t>
            </a:r>
            <a:r>
              <a:rPr lang="ko-KR" altLang="en-US" dirty="0" smtClean="0"/>
              <a:t> 에러</a:t>
            </a:r>
            <a:endParaRPr lang="en-US" altLang="ko-KR" dirty="0" smtClean="0"/>
          </a:p>
          <a:p>
            <a:r>
              <a:rPr lang="ko-KR" altLang="en-US" dirty="0" smtClean="0"/>
              <a:t>크리스마스 이브눈물의 코딩</a:t>
            </a:r>
            <a:r>
              <a:rPr lang="en-US" altLang="ko-KR" dirty="0" smtClean="0"/>
              <a:t>!!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오픈소스배경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코드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72" y="1367372"/>
            <a:ext cx="7867204" cy="5490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143</Words>
  <Application>Microsoft Office PowerPoint</Application>
  <PresentationFormat>화면 슬라이드 쇼(4:3)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오픈 소스</vt:lpstr>
      <vt:lpstr>목차</vt:lpstr>
      <vt:lpstr>사용한 각종 소스및 참고자료</vt:lpstr>
      <vt:lpstr>구현 과정</vt:lpstr>
      <vt:lpstr>구현 과정(현재)</vt:lpstr>
      <vt:lpstr>앞으로 구현할 것(1)</vt:lpstr>
      <vt:lpstr>앞으로 구현할 것(2)</vt:lpstr>
      <vt:lpstr>구현 중 에피소드</vt:lpstr>
      <vt:lpstr>프로그램 코드(1)</vt:lpstr>
      <vt:lpstr>프로그램 코드(2)</vt:lpstr>
      <vt:lpstr>적용화면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 소스</dc:title>
  <dc:creator>suny</dc:creator>
  <cp:lastModifiedBy>suny</cp:lastModifiedBy>
  <cp:revision>127</cp:revision>
  <dcterms:created xsi:type="dcterms:W3CDTF">2008-12-25T09:37:37Z</dcterms:created>
  <dcterms:modified xsi:type="dcterms:W3CDTF">2008-12-30T03:24:06Z</dcterms:modified>
</cp:coreProperties>
</file>