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AF135D2-15B1-4CF0-9CFF-035205B9BA6D}" type="datetimeFigureOut">
              <a:rPr lang="ko-KR" altLang="en-US" smtClean="0"/>
              <a:pPr/>
              <a:t>2009-12-23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7540AF-AA2E-4B77-A466-BB8BA8DA4B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85880" y="88740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000" dirty="0" smtClean="0"/>
              <a:t>Open Edit </a:t>
            </a:r>
            <a:r>
              <a:rPr lang="ko-KR" altLang="en-US" sz="7000" dirty="0" smtClean="0"/>
              <a:t>기능추가</a:t>
            </a:r>
            <a:endParaRPr lang="ko-KR" altLang="en-US" sz="70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286512" y="2857496"/>
            <a:ext cx="2000264" cy="12144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ko-KR" altLang="en-US" sz="2500" dirty="0" smtClean="0">
                <a:solidFill>
                  <a:schemeClr val="accent5"/>
                </a:solidFill>
                <a:latin typeface="Gill Sans MT" pitchFamily="34" charset="0"/>
                <a:ea typeface="맑은 고딕" pitchFamily="50" charset="-127"/>
              </a:rPr>
              <a:t>축제 검색</a:t>
            </a:r>
            <a:endParaRPr lang="en-US" altLang="ko-KR" sz="2500" dirty="0" smtClean="0">
              <a:solidFill>
                <a:schemeClr val="accent5"/>
              </a:solidFill>
              <a:latin typeface="Gill Sans MT" pitchFamily="34" charset="0"/>
              <a:ea typeface="맑은 고딕" pitchFamily="50" charset="-127"/>
            </a:endParaRPr>
          </a:p>
          <a:p>
            <a:endParaRPr lang="en-US" altLang="ko-KR" sz="2500" dirty="0" smtClean="0">
              <a:solidFill>
                <a:schemeClr val="accent5"/>
              </a:solidFill>
              <a:latin typeface="Gill Sans MT" pitchFamily="34" charset="0"/>
              <a:ea typeface="맑은 고딕" pitchFamily="50" charset="-127"/>
            </a:endParaRPr>
          </a:p>
          <a:p>
            <a:r>
              <a:rPr lang="ko-KR" altLang="en-US" sz="2500" dirty="0" smtClean="0">
                <a:solidFill>
                  <a:schemeClr val="accent5"/>
                </a:solidFill>
                <a:latin typeface="Gill Sans MT" pitchFamily="34" charset="0"/>
                <a:ea typeface="맑은 고딕" pitchFamily="50" charset="-127"/>
              </a:rPr>
              <a:t>지도검색</a:t>
            </a:r>
            <a:endParaRPr lang="ko-KR" altLang="en-US" sz="2500" dirty="0">
              <a:solidFill>
                <a:schemeClr val="accent5"/>
              </a:solidFill>
              <a:latin typeface="Gill Sans MT" pitchFamily="34" charset="0"/>
              <a:ea typeface="맑은 고딕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428860" y="5286388"/>
            <a:ext cx="640080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컴퓨터 공학과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30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남현욱</a:t>
            </a:r>
            <a:endParaRPr kumimoji="0" lang="ko-KR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85794"/>
            <a:ext cx="80724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ko-KR" altLang="en-US" sz="2500" dirty="0" smtClean="0">
                <a:latin typeface="맑은 고딕" pitchFamily="50" charset="-127"/>
                <a:ea typeface="맑은 고딕" pitchFamily="50" charset="-127"/>
              </a:rPr>
              <a:t> 프로젝트 </a:t>
            </a:r>
            <a:r>
              <a:rPr lang="ko-KR" altLang="en-US" sz="2500" dirty="0" smtClean="0">
                <a:latin typeface="맑은 고딕" pitchFamily="50" charset="-127"/>
                <a:ea typeface="맑은 고딕" pitchFamily="50" charset="-127"/>
              </a:rPr>
              <a:t>주소</a:t>
            </a:r>
            <a:endParaRPr lang="en-US" altLang="ko-KR" sz="2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dirty="0" smtClean="0">
                <a:latin typeface="맑은 고딕" pitchFamily="50" charset="-127"/>
                <a:ea typeface="맑은 고딕" pitchFamily="50" charset="-127"/>
              </a:rPr>
              <a:t>http://code.google.com/p/gusdnr85-daumopenedit/</a:t>
            </a:r>
            <a:r>
              <a:rPr lang="ko-KR" altLang="en-US" sz="25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2857496"/>
            <a:ext cx="492922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500" dirty="0" smtClean="0">
                <a:latin typeface="맑은 고딕" pitchFamily="50" charset="-127"/>
                <a:ea typeface="맑은 고딕" pitchFamily="50" charset="-127"/>
              </a:rPr>
              <a:t>구현 내용</a:t>
            </a:r>
            <a:endParaRPr lang="en-US" altLang="ko-KR" sz="25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축제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연동하여 축제 검색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2.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지도 검색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3.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키보드 구현하려 하였으나 실패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축제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이용한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85920"/>
            <a:ext cx="7498080" cy="4800600"/>
          </a:xfrm>
        </p:spPr>
        <p:txBody>
          <a:bodyPr/>
          <a:lstStyle/>
          <a:p>
            <a:r>
              <a:rPr lang="ko-KR" altLang="en-US" dirty="0" smtClean="0"/>
              <a:t>기존에 했던 내용을 수정하고 축제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이용해 보았음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글을 쓰다가 벚꽃축제를 검색하고 싶을 때 본문에 벚꽃축제 쓴 뒤 선택하여 축제검색버튼을 클릭하면 축제검색이 됨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640000" cy="6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5715008" y="2786058"/>
            <a:ext cx="1428760" cy="85725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16" y="2000240"/>
            <a:ext cx="2000264" cy="7858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결과값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개 출력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축제 이름과 위치 기간을 표시해준다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지도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이용한 주소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35608" y="1700234"/>
            <a:ext cx="7498080" cy="4800600"/>
          </a:xfrm>
        </p:spPr>
        <p:txBody>
          <a:bodyPr/>
          <a:lstStyle/>
          <a:p>
            <a:r>
              <a:rPr lang="ko-KR" altLang="en-US" dirty="0" smtClean="0"/>
              <a:t>축제 검색 한 뒤 장소도 표시되는 것을 보고 지도로 해당 주소를 검색할 수 있었으면 좋겠다는 생각을 하여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3000" dirty="0" smtClean="0"/>
              <a:t>해당 주소를 선택하여 클릭 하면 검색 가능함</a:t>
            </a:r>
            <a:endParaRPr lang="en-US" altLang="ko-KR" sz="3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640000" cy="57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마치며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35608" y="1700234"/>
            <a:ext cx="7498080" cy="4800600"/>
          </a:xfrm>
        </p:spPr>
        <p:txBody>
          <a:bodyPr/>
          <a:lstStyle/>
          <a:p>
            <a:r>
              <a:rPr lang="ko-KR" altLang="en-US" sz="2700" dirty="0" smtClean="0"/>
              <a:t>원래 계획으로는 버튼 클릭 시 일본어 키보드를 띄우고 입력 가능하게 해보려 하였는데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거의 완성 시켰으나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적용하기에 시간이 걸려서 하지 못한 상황입니다</a:t>
            </a:r>
            <a:r>
              <a:rPr lang="en-US" altLang="ko-KR" sz="2700" dirty="0" smtClean="0"/>
              <a:t>.</a:t>
            </a:r>
            <a:r>
              <a:rPr lang="ko-KR" altLang="en-US" sz="2700" dirty="0" smtClean="0"/>
              <a:t> 나중에나마 추가해보고 싶습니다</a:t>
            </a:r>
            <a:r>
              <a:rPr lang="en-US" altLang="ko-KR" sz="2700" dirty="0" smtClean="0"/>
              <a:t>. </a:t>
            </a:r>
          </a:p>
          <a:p>
            <a:r>
              <a:rPr lang="ko-KR" altLang="en-US" sz="2700" dirty="0" smtClean="0"/>
              <a:t>그래서 축제</a:t>
            </a:r>
            <a:r>
              <a:rPr lang="en-US" altLang="ko-KR" sz="2700" dirty="0" smtClean="0"/>
              <a:t>API</a:t>
            </a:r>
            <a:r>
              <a:rPr lang="ko-KR" altLang="en-US" sz="2700" dirty="0" smtClean="0"/>
              <a:t>와 지도</a:t>
            </a:r>
            <a:r>
              <a:rPr lang="en-US" altLang="ko-KR" sz="2700" dirty="0" smtClean="0"/>
              <a:t>API</a:t>
            </a:r>
            <a:r>
              <a:rPr lang="ko-KR" altLang="en-US" sz="2700" dirty="0" smtClean="0"/>
              <a:t>를 사용하여서 작성하였고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하면서 조금 어려웠던 것은 </a:t>
            </a:r>
            <a:r>
              <a:rPr lang="en-US" altLang="ko-KR" sz="2700" dirty="0" err="1" smtClean="0"/>
              <a:t>Trex</a:t>
            </a:r>
            <a:r>
              <a:rPr lang="ko-KR" altLang="en-US" sz="2700" dirty="0" smtClean="0"/>
              <a:t>문이 익숙하지 않아 좀 많이 삽질했던 기억이 납니다</a:t>
            </a:r>
            <a:r>
              <a:rPr lang="en-US" altLang="ko-KR" sz="2700" dirty="0" smtClean="0"/>
              <a:t>. </a:t>
            </a:r>
            <a:r>
              <a:rPr lang="ko-KR" altLang="en-US" sz="2700" dirty="0" smtClean="0"/>
              <a:t>그래도 이런 기능을 만들어본 것은 재미있는 기억이 될 것 같습니다</a:t>
            </a:r>
            <a:r>
              <a:rPr lang="en-US" altLang="ko-KR" sz="2700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</TotalTime>
  <Words>153</Words>
  <Application>Microsoft Office PowerPoint</Application>
  <PresentationFormat>화면 슬라이드 쇼(4:3)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Open Edit 기능추가</vt:lpstr>
      <vt:lpstr>슬라이드 2</vt:lpstr>
      <vt:lpstr>다음 축제 API 이용한 검색</vt:lpstr>
      <vt:lpstr>슬라이드 4</vt:lpstr>
      <vt:lpstr>다음 지도 API 이용한 주소 &gt; 좌표</vt:lpstr>
      <vt:lpstr>슬라이드 6</vt:lpstr>
      <vt:lpstr>마치며…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Edit 기능추가</dc:title>
  <dc:creator>namsee2</dc:creator>
  <cp:lastModifiedBy>namsee2</cp:lastModifiedBy>
  <cp:revision>11</cp:revision>
  <dcterms:created xsi:type="dcterms:W3CDTF">2009-12-22T14:09:28Z</dcterms:created>
  <dcterms:modified xsi:type="dcterms:W3CDTF">2009-12-22T16:04:26Z</dcterms:modified>
</cp:coreProperties>
</file>