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206" autoAdjust="0"/>
    <p:restoredTop sz="76316" autoAdjust="0"/>
  </p:normalViewPr>
  <p:slideViewPr>
    <p:cSldViewPr snapToGrid="0">
      <p:cViewPr varScale="1">
        <p:scale>
          <a:sx n="33" d="100"/>
          <a:sy n="33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는 윈도우에서는 </a:t>
            </a:r>
            <a:r>
              <a:rPr lang="ko-KR" altLang="en-US" dirty="0" err="1"/>
              <a:t>잘돌아가지만</a:t>
            </a:r>
            <a:r>
              <a:rPr lang="ko-KR" altLang="en-US" dirty="0"/>
              <a:t> 맥이나 </a:t>
            </a:r>
            <a:r>
              <a:rPr lang="ko-KR" altLang="en-US" dirty="0" err="1"/>
              <a:t>리눅스에서느</a:t>
            </a:r>
            <a:r>
              <a:rPr lang="ko-KR" altLang="en-US" dirty="0"/>
              <a:t> </a:t>
            </a:r>
            <a:r>
              <a:rPr lang="ko-KR" altLang="en-US" dirty="0" err="1"/>
              <a:t>ㄴ안되는</a:t>
            </a:r>
            <a:r>
              <a:rPr lang="ko-KR" altLang="en-US" dirty="0"/>
              <a:t> 경우가 있다</a:t>
            </a:r>
            <a:r>
              <a:rPr lang="en-US" altLang="ko-KR" dirty="0"/>
              <a:t>. </a:t>
            </a:r>
            <a:r>
              <a:rPr lang="ko-KR" altLang="en-US" dirty="0"/>
              <a:t>환경이 달라서 안되는 경우가 있는데</a:t>
            </a:r>
            <a:endParaRPr lang="en-US" altLang="ko-KR" dirty="0"/>
          </a:p>
          <a:p>
            <a:r>
              <a:rPr lang="ko-KR" altLang="en-US" dirty="0"/>
              <a:t>자바는 컴파일 하는게 </a:t>
            </a:r>
            <a:r>
              <a:rPr lang="ko-KR" altLang="en-US" dirty="0" err="1"/>
              <a:t>한단계까</a:t>
            </a:r>
            <a:r>
              <a:rPr lang="ko-KR" altLang="en-US" dirty="0"/>
              <a:t> 아니라 두단계라 윈도우 리눅스 맥 어디든 다 잘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자바의 가</a:t>
            </a:r>
          </a:p>
        </p:txBody>
      </p:sp>
    </p:spTree>
    <p:extLst>
      <p:ext uri="{BB962C8B-B14F-4D97-AF65-F5344CB8AC3E}">
        <p14:creationId xmlns:p14="http://schemas.microsoft.com/office/powerpoint/2010/main" val="90637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캡슐화는 내가 </a:t>
            </a:r>
            <a:r>
              <a:rPr lang="ko-KR" altLang="en-US" dirty="0" err="1"/>
              <a:t>만든것을</a:t>
            </a:r>
            <a:r>
              <a:rPr lang="ko-KR" altLang="en-US" dirty="0"/>
              <a:t> 다른 사람이 건들지 못하게 </a:t>
            </a:r>
            <a:r>
              <a:rPr lang="ko-KR" altLang="en-US" dirty="0" err="1"/>
              <a:t>하는거</a:t>
            </a:r>
            <a:endParaRPr lang="en-US" altLang="ko-KR" dirty="0"/>
          </a:p>
          <a:p>
            <a:r>
              <a:rPr lang="ko-KR" altLang="en-US" dirty="0"/>
              <a:t>상속은 </a:t>
            </a:r>
            <a:endParaRPr lang="en-US" altLang="ko-KR" dirty="0"/>
          </a:p>
          <a:p>
            <a:r>
              <a:rPr lang="ko-KR" altLang="en-US" dirty="0"/>
              <a:t>다형성은 같은 이름을 가진 </a:t>
            </a:r>
            <a:r>
              <a:rPr lang="ko-KR" altLang="en-US" dirty="0" err="1"/>
              <a:t>메소드지만</a:t>
            </a:r>
            <a:r>
              <a:rPr lang="ko-KR" altLang="en-US" dirty="0"/>
              <a:t> 다른 동작을 할 수 있는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33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3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씨언어는 개발자가 메모리를 관리를 해줘야 하지만 자바는 자동으로 메모리 관리를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그래서 개발자는 메모리 부분을 신경 </a:t>
            </a:r>
            <a:r>
              <a:rPr lang="ko-KR" altLang="en-US" dirty="0" err="1"/>
              <a:t>안써줘도됨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웹도 앱도</a:t>
            </a:r>
            <a:r>
              <a:rPr lang="en-US" altLang="ko-KR" dirty="0"/>
              <a:t>, </a:t>
            </a:r>
            <a:r>
              <a:rPr lang="ko-KR" altLang="en-US" dirty="0"/>
              <a:t>모바일도 </a:t>
            </a:r>
            <a:r>
              <a:rPr lang="ko-KR" altLang="en-US" dirty="0" err="1"/>
              <a:t>만들수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9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멀티 스레드</a:t>
            </a:r>
            <a:r>
              <a:rPr lang="en-US" altLang="ko-KR" dirty="0"/>
              <a:t>?????????????</a:t>
            </a:r>
          </a:p>
          <a:p>
            <a:r>
              <a:rPr lang="ko-KR" altLang="en-US" dirty="0"/>
              <a:t>스레드 관련 라이브러리가 잘 되어있음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로딩 지원</a:t>
            </a:r>
            <a:r>
              <a:rPr lang="en-US" altLang="ko-KR" dirty="0"/>
              <a:t>?? </a:t>
            </a:r>
          </a:p>
          <a:p>
            <a:r>
              <a:rPr lang="ko-KR" altLang="en-US" dirty="0"/>
              <a:t>객체를 런타임에 </a:t>
            </a:r>
            <a:r>
              <a:rPr lang="ko-KR" altLang="en-US" dirty="0" err="1"/>
              <a:t>만듬</a:t>
            </a:r>
            <a:r>
              <a:rPr lang="ko-KR" altLang="en-US" dirty="0"/>
              <a:t>    동적로딩 질문 ★★★★★★★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45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이것이 자바다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이것이 자바다</a:t>
            </a:r>
          </a:p>
        </p:txBody>
      </p:sp>
      <p:sp>
        <p:nvSpPr>
          <p:cNvPr id="120" name="CH 1. 자바 시작하기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 1. 자바 시작하기</a:t>
            </a:r>
          </a:p>
        </p:txBody>
      </p:sp>
      <p:sp>
        <p:nvSpPr>
          <p:cNvPr id="121" name="이효진"/>
          <p:cNvSpPr txBox="1"/>
          <p:nvPr/>
        </p:nvSpPr>
        <p:spPr>
          <a:xfrm>
            <a:off x="21537863" y="12052558"/>
            <a:ext cx="154224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이효진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3. 자바 개발 환경 구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3. 자바 개발 환경 구축</a:t>
            </a:r>
          </a:p>
        </p:txBody>
      </p:sp>
      <p:sp>
        <p:nvSpPr>
          <p:cNvPr id="149" name="자바 개발 도구(JDK) 설치…"/>
          <p:cNvSpPr txBox="1">
            <a:spLocks noGrp="1"/>
          </p:cNvSpPr>
          <p:nvPr>
            <p:ph type="body" idx="1"/>
          </p:nvPr>
        </p:nvSpPr>
        <p:spPr>
          <a:xfrm>
            <a:off x="1606161" y="2418097"/>
            <a:ext cx="22283036" cy="79715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자바 개발 도구(JDK) 설치</a:t>
            </a:r>
          </a:p>
          <a:p>
            <a:pPr lvl="1">
              <a:defRPr sz="4400"/>
            </a:pPr>
            <a:r>
              <a:t>Java Standard Edition 구현체의 종류</a:t>
            </a:r>
            <a:br/>
            <a:r>
              <a:t>- JDK(Java Development Kit) = JRE + 개발 도구</a:t>
            </a:r>
            <a:br/>
            <a:r>
              <a:t>- JRE(Java Runtime Environment) = JVM + 표준 클래스 라이브러리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4. 자바 프로그램 개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4. 자바 프로그램 개발 순서</a:t>
            </a:r>
          </a:p>
        </p:txBody>
      </p:sp>
      <p:sp>
        <p:nvSpPr>
          <p:cNvPr id="152" name="소스 작성에서부터 실행까지"/>
          <p:cNvSpPr txBox="1">
            <a:spLocks noGrp="1"/>
          </p:cNvSpPr>
          <p:nvPr>
            <p:ph type="body" sz="quarter" idx="1"/>
          </p:nvPr>
        </p:nvSpPr>
        <p:spPr>
          <a:xfrm>
            <a:off x="1606161" y="2418097"/>
            <a:ext cx="22283036" cy="126159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/>
            </a:lvl1pPr>
          </a:lstStyle>
          <a:p>
            <a:r>
              <a:t>소스 작성에서부터 실행까지</a:t>
            </a:r>
          </a:p>
        </p:txBody>
      </p:sp>
      <p:pic>
        <p:nvPicPr>
          <p:cNvPr id="15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2580" y="3987526"/>
            <a:ext cx="7778839" cy="4445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1309" y="8353359"/>
            <a:ext cx="14001382" cy="4394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4. 자바 프로그램 개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4. 자바 프로그램 개발 순서</a:t>
            </a:r>
          </a:p>
        </p:txBody>
      </p:sp>
      <p:sp>
        <p:nvSpPr>
          <p:cNvPr id="157" name="프로그램 소스 분석"/>
          <p:cNvSpPr txBox="1">
            <a:spLocks noGrp="1"/>
          </p:cNvSpPr>
          <p:nvPr>
            <p:ph type="body" sz="quarter" idx="1"/>
          </p:nvPr>
        </p:nvSpPr>
        <p:spPr>
          <a:xfrm>
            <a:off x="1606161" y="2418097"/>
            <a:ext cx="22283036" cy="126159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/>
            </a:lvl1pPr>
          </a:lstStyle>
          <a:p>
            <a:r>
              <a:t> 프로그램 소스 분석</a:t>
            </a:r>
          </a:p>
        </p:txBody>
      </p:sp>
      <p:pic>
        <p:nvPicPr>
          <p:cNvPr id="1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1869" y="3950132"/>
            <a:ext cx="10280262" cy="2781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1869" y="7652844"/>
            <a:ext cx="10280262" cy="2937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주석 사용하기…"/>
          <p:cNvSpPr txBox="1">
            <a:spLocks noGrp="1"/>
          </p:cNvSpPr>
          <p:nvPr>
            <p:ph type="body" idx="1"/>
          </p:nvPr>
        </p:nvSpPr>
        <p:spPr>
          <a:xfrm>
            <a:off x="1606161" y="2418097"/>
            <a:ext cx="22283036" cy="64264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 주석 사용하기</a:t>
            </a:r>
          </a:p>
          <a:p>
            <a:pPr lvl="1">
              <a:defRPr sz="4400"/>
            </a:pPr>
            <a:r>
              <a:t>프로그램과 상관없이 코드에 설명을 붙인 것</a:t>
            </a:r>
          </a:p>
          <a:p>
            <a:pPr lvl="1">
              <a:defRPr sz="4400"/>
            </a:pPr>
            <a:r>
              <a:t>컴파일 과정에서 주석은 무시되고 실행문만 바이트 코드로 번역</a:t>
            </a:r>
          </a:p>
          <a:p>
            <a:pPr lvl="1">
              <a:defRPr sz="4400"/>
            </a:pPr>
            <a:r>
              <a:t>코드에서 사용하는 주석문의 종류</a:t>
            </a:r>
          </a:p>
        </p:txBody>
      </p:sp>
      <p:sp>
        <p:nvSpPr>
          <p:cNvPr id="162" name="5. 주석과 실행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5. 주석과 실행문</a:t>
            </a:r>
          </a:p>
        </p:txBody>
      </p:sp>
      <p:pic>
        <p:nvPicPr>
          <p:cNvPr id="16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9973" y="10057363"/>
            <a:ext cx="11744054" cy="1473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실행문과 세미콜론(;)…"/>
          <p:cNvSpPr txBox="1">
            <a:spLocks noGrp="1"/>
          </p:cNvSpPr>
          <p:nvPr>
            <p:ph type="body" sz="half" idx="1"/>
          </p:nvPr>
        </p:nvSpPr>
        <p:spPr>
          <a:xfrm>
            <a:off x="1606161" y="2418097"/>
            <a:ext cx="22283036" cy="501580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 실행문과 세미콜론(;)</a:t>
            </a:r>
          </a:p>
          <a:p>
            <a:pPr lvl="1">
              <a:defRPr sz="4400"/>
            </a:pPr>
            <a:r>
              <a:t>실행문</a:t>
            </a:r>
            <a:br/>
            <a:r>
              <a:t> - 변수 선언, 값 저장, 메소드 호출에 해당하는 코드</a:t>
            </a:r>
            <a:br/>
            <a:r>
              <a:t> - 실행문 끝에는 반드시 세미콜론(;)을 붙여 실행문의 끝 표시</a:t>
            </a:r>
          </a:p>
        </p:txBody>
      </p:sp>
      <p:sp>
        <p:nvSpPr>
          <p:cNvPr id="166" name="5. 주석과 실행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5. 주석과 실행문</a:t>
            </a:r>
          </a:p>
        </p:txBody>
      </p:sp>
      <p:pic>
        <p:nvPicPr>
          <p:cNvPr id="16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4683" y="7028370"/>
            <a:ext cx="17381359" cy="2643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5171" y="10666963"/>
            <a:ext cx="3418756" cy="1851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목차</a:t>
            </a:r>
          </a:p>
        </p:txBody>
      </p:sp>
      <p:sp>
        <p:nvSpPr>
          <p:cNvPr id="124" name="프로그래밍 언어란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프로그래밍 언어란?</a:t>
            </a:r>
          </a:p>
          <a:p>
            <a:r>
              <a:t>자바란?</a:t>
            </a:r>
          </a:p>
          <a:p>
            <a:r>
              <a:t>자바 개발환경 구축</a:t>
            </a:r>
          </a:p>
          <a:p>
            <a:r>
              <a:t>자바 프로그램 개발 순서</a:t>
            </a:r>
          </a:p>
          <a:p>
            <a:r>
              <a:t>주석문과 실행문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1. 프로그래밍 언어란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1. 프로그래밍 언어란?</a:t>
            </a:r>
          </a:p>
        </p:txBody>
      </p:sp>
      <p:sp>
        <p:nvSpPr>
          <p:cNvPr id="127" name="프로그래밍 언어의 역할은?…"/>
          <p:cNvSpPr txBox="1">
            <a:spLocks noGrp="1"/>
          </p:cNvSpPr>
          <p:nvPr>
            <p:ph type="body" idx="1"/>
          </p:nvPr>
        </p:nvSpPr>
        <p:spPr>
          <a:xfrm>
            <a:off x="1606161" y="2418097"/>
            <a:ext cx="22283036" cy="79715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 프로그래밍 언어의 역할은?</a:t>
            </a:r>
          </a:p>
          <a:p>
            <a:pPr lvl="1"/>
            <a:r>
              <a:t>사람과 컴퓨터의 대화 도움</a:t>
            </a:r>
          </a:p>
          <a:p>
            <a:pPr lvl="1"/>
            <a:r>
              <a:t>사람의 언어와 기계어 사이의 다리와 같은 역할</a:t>
            </a:r>
          </a:p>
          <a:p>
            <a:pPr lvl="1"/>
            <a:r>
              <a:t>고급언어와 저급언어로 구분</a:t>
            </a:r>
          </a:p>
        </p:txBody>
      </p:sp>
      <p:pic>
        <p:nvPicPr>
          <p:cNvPr id="12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1754" y="7729908"/>
            <a:ext cx="11419969" cy="588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2. 자바란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2. 자바란?</a:t>
            </a:r>
          </a:p>
        </p:txBody>
      </p:sp>
      <p:sp>
        <p:nvSpPr>
          <p:cNvPr id="131" name="자바 소개…"/>
          <p:cNvSpPr txBox="1">
            <a:spLocks noGrp="1"/>
          </p:cNvSpPr>
          <p:nvPr>
            <p:ph type="body" idx="1"/>
          </p:nvPr>
        </p:nvSpPr>
        <p:spPr>
          <a:xfrm>
            <a:off x="1606161" y="2430797"/>
            <a:ext cx="22283036" cy="79715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 자바 소개</a:t>
            </a:r>
          </a:p>
          <a:p>
            <a:pPr lvl="1"/>
            <a:r>
              <a:t>1995년 썬마이크로시스템즈에서 최초 발표한 언어</a:t>
            </a:r>
          </a:p>
          <a:p>
            <a:pPr lvl="1"/>
            <a:r>
              <a:t>1991년 가전제품에서 사용할 목적인 오크(Oak) 언어에서 시작</a:t>
            </a:r>
          </a:p>
          <a:p>
            <a:pPr lvl="1"/>
            <a:r>
              <a:t>인터넷 프로그래밍 언어로 발전하면서 자바라는 이름으로 변경</a:t>
            </a:r>
          </a:p>
          <a:p>
            <a:pPr lvl="1"/>
            <a:r>
              <a:t>2010년 오라클에서 썬을 인수하여 JAVA개발, 관리, 배포 주관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자바의 특징…"/>
          <p:cNvSpPr txBox="1">
            <a:spLocks noGrp="1"/>
          </p:cNvSpPr>
          <p:nvPr>
            <p:ph type="body" sz="half" idx="1"/>
          </p:nvPr>
        </p:nvSpPr>
        <p:spPr>
          <a:xfrm>
            <a:off x="1606161" y="2418097"/>
            <a:ext cx="22283036" cy="341725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/>
            </a:lvl1pPr>
            <a:lvl2pPr>
              <a:defRPr sz="4400"/>
            </a:lvl2pPr>
          </a:lstStyle>
          <a:p>
            <a:r>
              <a:t> 자바의 특징</a:t>
            </a:r>
          </a:p>
          <a:p>
            <a:pPr lvl="1"/>
            <a:r>
              <a:t>이식성이 높은 언어</a:t>
            </a:r>
          </a:p>
        </p:txBody>
      </p:sp>
      <p:sp>
        <p:nvSpPr>
          <p:cNvPr id="134" name="2. 자바란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2. 자바란?</a:t>
            </a:r>
          </a:p>
        </p:txBody>
      </p:sp>
      <p:pic>
        <p:nvPicPr>
          <p:cNvPr id="13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4371" y="5803014"/>
            <a:ext cx="10855259" cy="7206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자바의 특징…"/>
          <p:cNvSpPr txBox="1">
            <a:spLocks noGrp="1"/>
          </p:cNvSpPr>
          <p:nvPr>
            <p:ph type="body" idx="1"/>
          </p:nvPr>
        </p:nvSpPr>
        <p:spPr>
          <a:xfrm>
            <a:off x="1606161" y="2418097"/>
            <a:ext cx="22283036" cy="887980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 </a:t>
            </a:r>
            <a:r>
              <a:rPr dirty="0" err="1"/>
              <a:t>자바의</a:t>
            </a:r>
            <a:r>
              <a:rPr dirty="0"/>
              <a:t> </a:t>
            </a:r>
            <a:r>
              <a:rPr dirty="0" err="1"/>
              <a:t>특징</a:t>
            </a:r>
            <a:endParaRPr dirty="0"/>
          </a:p>
          <a:p>
            <a:pPr lvl="1">
              <a:defRPr sz="4400"/>
            </a:pP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지향</a:t>
            </a:r>
            <a:r>
              <a:rPr dirty="0"/>
              <a:t> </a:t>
            </a:r>
            <a:r>
              <a:rPr dirty="0" err="1"/>
              <a:t>언어</a:t>
            </a:r>
            <a:r>
              <a:rPr dirty="0"/>
              <a:t> -&gt; OOP(Object Oriented Programming) 란?</a:t>
            </a:r>
            <a:br>
              <a:rPr dirty="0"/>
            </a:br>
            <a:r>
              <a:rPr dirty="0"/>
              <a:t> - </a:t>
            </a:r>
            <a:r>
              <a:rPr dirty="0" err="1"/>
              <a:t>부품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,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조합해</a:t>
            </a:r>
            <a:r>
              <a:rPr dirty="0"/>
              <a:t>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프로그램을</a:t>
            </a:r>
            <a:r>
              <a:rPr dirty="0"/>
              <a:t> </a:t>
            </a:r>
            <a:r>
              <a:rPr dirty="0" err="1"/>
              <a:t>완성하는</a:t>
            </a:r>
            <a:r>
              <a:rPr dirty="0"/>
              <a:t> </a:t>
            </a:r>
            <a:r>
              <a:rPr dirty="0" err="1"/>
              <a:t>기법</a:t>
            </a:r>
            <a:endParaRPr dirty="0"/>
          </a:p>
          <a:p>
            <a:pPr lvl="1">
              <a:defRPr sz="4400"/>
            </a:pPr>
            <a:r>
              <a:rPr dirty="0" err="1"/>
              <a:t>자바는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OOP </a:t>
            </a:r>
            <a:r>
              <a:rPr dirty="0" err="1"/>
              <a:t>개발용</a:t>
            </a:r>
            <a:r>
              <a:rPr dirty="0"/>
              <a:t> </a:t>
            </a:r>
            <a:r>
              <a:rPr dirty="0" err="1"/>
              <a:t>언어로</a:t>
            </a:r>
            <a:r>
              <a:rPr dirty="0"/>
              <a:t> </a:t>
            </a:r>
            <a:r>
              <a:rPr dirty="0" err="1"/>
              <a:t>설계</a:t>
            </a:r>
            <a:br>
              <a:rPr dirty="0"/>
            </a:br>
            <a:r>
              <a:rPr dirty="0"/>
              <a:t> - </a:t>
            </a:r>
            <a:r>
              <a:rPr dirty="0" err="1"/>
              <a:t>캡슐화</a:t>
            </a:r>
            <a:r>
              <a:rPr dirty="0"/>
              <a:t>, </a:t>
            </a:r>
            <a:r>
              <a:rPr dirty="0" err="1"/>
              <a:t>상속</a:t>
            </a:r>
            <a:r>
              <a:rPr dirty="0"/>
              <a:t>, </a:t>
            </a:r>
            <a:r>
              <a:rPr dirty="0" err="1"/>
              <a:t>다형성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완벽하게</a:t>
            </a:r>
            <a:r>
              <a:rPr dirty="0"/>
              <a:t> </a:t>
            </a:r>
            <a:r>
              <a:rPr dirty="0" err="1"/>
              <a:t>지원</a:t>
            </a:r>
            <a:endParaRPr dirty="0"/>
          </a:p>
        </p:txBody>
      </p:sp>
      <p:sp>
        <p:nvSpPr>
          <p:cNvPr id="138" name="2. 자바란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2. 자바란?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3757" y="2171575"/>
            <a:ext cx="16096486" cy="9372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자바의 특징…"/>
          <p:cNvSpPr txBox="1">
            <a:spLocks noGrp="1"/>
          </p:cNvSpPr>
          <p:nvPr>
            <p:ph type="body" idx="1"/>
          </p:nvPr>
        </p:nvSpPr>
        <p:spPr>
          <a:xfrm>
            <a:off x="1606161" y="2418097"/>
            <a:ext cx="22283036" cy="887980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 자바의 특징</a:t>
            </a:r>
          </a:p>
          <a:p>
            <a:pPr lvl="1">
              <a:defRPr sz="4400"/>
            </a:pPr>
            <a:r>
              <a:t>함수적 스타일 코딩 지원</a:t>
            </a:r>
            <a:br/>
            <a:r>
              <a:t> - 함수적 스타일의 코딩 방식인 람다식(Lambda Expressions) 지원</a:t>
            </a:r>
            <a:br/>
            <a:r>
              <a:t>  - 코드를 간결하게 작성 가능</a:t>
            </a:r>
            <a:br/>
            <a:r>
              <a:t>  - 컬렉션 요소를 필터링, 매핑, 그룹핑, 집계 처리시 주로 사용</a:t>
            </a:r>
          </a:p>
          <a:p>
            <a:pPr lvl="1">
              <a:defRPr sz="4400"/>
            </a:pPr>
            <a:r>
              <a:t>메모리를 자동으로 관리</a:t>
            </a:r>
            <a:br/>
            <a:r>
              <a:t> - 사용하지 않는 객체를 자동으로 메모리에서 제거</a:t>
            </a:r>
            <a:br/>
            <a:r>
              <a:t> - 핵심 기능 코드에 집중할 수 있도록 하는 기능</a:t>
            </a:r>
          </a:p>
          <a:p>
            <a:pPr lvl="1">
              <a:defRPr sz="4400"/>
            </a:pPr>
            <a:r>
              <a:t>다양한 애플리케이션 개발 가능</a:t>
            </a:r>
          </a:p>
        </p:txBody>
      </p:sp>
      <p:sp>
        <p:nvSpPr>
          <p:cNvPr id="143" name="2. 자바란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2. 자바란?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자바의 특징…"/>
          <p:cNvSpPr txBox="1">
            <a:spLocks noGrp="1"/>
          </p:cNvSpPr>
          <p:nvPr>
            <p:ph type="body" idx="1"/>
          </p:nvPr>
        </p:nvSpPr>
        <p:spPr>
          <a:xfrm>
            <a:off x="1606161" y="2418097"/>
            <a:ext cx="22283036" cy="887980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 </a:t>
            </a:r>
            <a:r>
              <a:rPr dirty="0" err="1"/>
              <a:t>자바의</a:t>
            </a:r>
            <a:r>
              <a:rPr dirty="0"/>
              <a:t> </a:t>
            </a:r>
            <a:r>
              <a:rPr dirty="0" err="1"/>
              <a:t>특징</a:t>
            </a:r>
            <a:endParaRPr dirty="0"/>
          </a:p>
          <a:p>
            <a:pPr lvl="1">
              <a:defRPr sz="4400"/>
            </a:pPr>
            <a:r>
              <a:rPr dirty="0" err="1"/>
              <a:t>멀티</a:t>
            </a:r>
            <a:r>
              <a:rPr dirty="0"/>
              <a:t> </a:t>
            </a:r>
            <a:r>
              <a:rPr dirty="0" err="1"/>
              <a:t>스레드</a:t>
            </a:r>
            <a:r>
              <a:rPr dirty="0"/>
              <a:t>(Multi-Thread)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</a:t>
            </a:r>
            <a:r>
              <a:rPr dirty="0" err="1"/>
              <a:t>가능</a:t>
            </a:r>
            <a:br>
              <a:rPr dirty="0"/>
            </a:br>
            <a:r>
              <a:rPr dirty="0"/>
              <a:t>  - </a:t>
            </a:r>
            <a:r>
              <a:rPr dirty="0" err="1"/>
              <a:t>동시에</a:t>
            </a:r>
            <a:r>
              <a:rPr dirty="0"/>
              <a:t> </a:t>
            </a:r>
            <a:r>
              <a:rPr dirty="0" err="1"/>
              <a:t>여러작업을</a:t>
            </a:r>
            <a:r>
              <a:rPr dirty="0"/>
              <a:t> 할 </a:t>
            </a:r>
            <a:r>
              <a:rPr dirty="0" err="1"/>
              <a:t>경우</a:t>
            </a:r>
            <a:br>
              <a:rPr dirty="0"/>
            </a:br>
            <a:r>
              <a:rPr dirty="0"/>
              <a:t>  - </a:t>
            </a:r>
            <a:r>
              <a:rPr dirty="0" err="1"/>
              <a:t>대용량</a:t>
            </a:r>
            <a:r>
              <a:rPr dirty="0"/>
              <a:t> </a:t>
            </a:r>
            <a:r>
              <a:rPr dirty="0" err="1"/>
              <a:t>작업을</a:t>
            </a:r>
            <a:r>
              <a:rPr dirty="0"/>
              <a:t> </a:t>
            </a:r>
            <a:r>
              <a:rPr dirty="0" err="1"/>
              <a:t>빠르게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</a:t>
            </a:r>
            <a:r>
              <a:rPr dirty="0" err="1"/>
              <a:t>경우</a:t>
            </a:r>
            <a:endParaRPr dirty="0"/>
          </a:p>
          <a:p>
            <a:pPr lvl="1">
              <a:defRPr sz="4400"/>
            </a:pPr>
            <a:r>
              <a:rPr dirty="0" err="1"/>
              <a:t>동적</a:t>
            </a:r>
            <a:r>
              <a:rPr dirty="0"/>
              <a:t> </a:t>
            </a:r>
            <a:r>
              <a:rPr dirty="0" err="1"/>
              <a:t>로딩</a:t>
            </a:r>
            <a:r>
              <a:rPr dirty="0"/>
              <a:t>(Dynamic Loading) </a:t>
            </a:r>
            <a:r>
              <a:rPr dirty="0" err="1"/>
              <a:t>지원</a:t>
            </a:r>
            <a:br>
              <a:rPr dirty="0"/>
            </a:br>
            <a:r>
              <a:rPr dirty="0"/>
              <a:t> -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놓지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시점에</a:t>
            </a:r>
            <a:r>
              <a:rPr dirty="0"/>
              <a:t> </a:t>
            </a:r>
            <a:r>
              <a:rPr dirty="0" err="1"/>
              <a:t>동적</a:t>
            </a:r>
            <a:r>
              <a:rPr dirty="0"/>
              <a:t> </a:t>
            </a:r>
            <a:r>
              <a:rPr dirty="0" err="1"/>
              <a:t>로딩해</a:t>
            </a:r>
            <a:r>
              <a:rPr dirty="0"/>
              <a:t>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생성</a:t>
            </a:r>
            <a:br>
              <a:rPr dirty="0"/>
            </a:br>
            <a:r>
              <a:rPr dirty="0"/>
              <a:t> - </a:t>
            </a:r>
            <a:r>
              <a:rPr dirty="0" err="1"/>
              <a:t>유지</a:t>
            </a:r>
            <a:r>
              <a:rPr dirty="0"/>
              <a:t> </a:t>
            </a:r>
            <a:r>
              <a:rPr dirty="0" err="1"/>
              <a:t>보수</a:t>
            </a:r>
            <a:r>
              <a:rPr dirty="0"/>
              <a:t> 시 </a:t>
            </a:r>
            <a:r>
              <a:rPr dirty="0" err="1"/>
              <a:t>특정</a:t>
            </a:r>
            <a:r>
              <a:rPr dirty="0"/>
              <a:t> </a:t>
            </a:r>
            <a:r>
              <a:rPr dirty="0" err="1"/>
              <a:t>객체만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수정</a:t>
            </a:r>
            <a:r>
              <a:rPr dirty="0"/>
              <a:t> 및 </a:t>
            </a:r>
            <a:r>
              <a:rPr dirty="0" err="1"/>
              <a:t>교체해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  <a:p>
            <a:pPr lvl="1">
              <a:defRPr sz="4400"/>
            </a:pPr>
            <a:r>
              <a:rPr dirty="0" err="1"/>
              <a:t>오픈</a:t>
            </a:r>
            <a:r>
              <a:rPr dirty="0"/>
              <a:t> </a:t>
            </a:r>
            <a:r>
              <a:rPr dirty="0" err="1"/>
              <a:t>소스</a:t>
            </a:r>
            <a:r>
              <a:rPr dirty="0"/>
              <a:t> </a:t>
            </a:r>
            <a:r>
              <a:rPr dirty="0" err="1"/>
              <a:t>라이브러리</a:t>
            </a:r>
            <a:r>
              <a:rPr dirty="0"/>
              <a:t> </a:t>
            </a:r>
            <a:r>
              <a:rPr dirty="0" err="1"/>
              <a:t>풍부</a:t>
            </a:r>
            <a:endParaRPr dirty="0"/>
          </a:p>
        </p:txBody>
      </p:sp>
      <p:sp>
        <p:nvSpPr>
          <p:cNvPr id="146" name="2. 자바란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2. 자바란?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309</Words>
  <Application>Microsoft Office PowerPoint</Application>
  <PresentationFormat>사용자 지정</PresentationFormat>
  <Paragraphs>67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Black</vt:lpstr>
      <vt:lpstr>이것이 자바다</vt:lpstr>
      <vt:lpstr>목차</vt:lpstr>
      <vt:lpstr>1. 프로그래밍 언어란?</vt:lpstr>
      <vt:lpstr>2. 자바란?</vt:lpstr>
      <vt:lpstr>2. 자바란?</vt:lpstr>
      <vt:lpstr>2. 자바란?</vt:lpstr>
      <vt:lpstr>PowerPoint 프레젠테이션</vt:lpstr>
      <vt:lpstr>2. 자바란?</vt:lpstr>
      <vt:lpstr>2. 자바란?</vt:lpstr>
      <vt:lpstr>3. 자바 개발 환경 구축</vt:lpstr>
      <vt:lpstr>4. 자바 프로그램 개발 순서</vt:lpstr>
      <vt:lpstr>4. 자바 프로그램 개발 순서</vt:lpstr>
      <vt:lpstr>5. 주석과 실행문</vt:lpstr>
      <vt:lpstr>5. 주석과 실행문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자바다</dc:title>
  <cp:lastModifiedBy> </cp:lastModifiedBy>
  <cp:revision>2</cp:revision>
  <dcterms:modified xsi:type="dcterms:W3CDTF">2019-01-20T04:00:01Z</dcterms:modified>
</cp:coreProperties>
</file>