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C4B47A-3888-4B9A-BE25-2A72D448905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8FC26A-A556-4BA0-96FA-A036B172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Performance_Car_of_The_Year" TargetMode="External"/><Relationship Id="rId2" Type="http://schemas.openxmlformats.org/officeDocument/2006/relationships/hyperlink" Target="https://en.wikipedia.org/wiki/List_of_fastest_production_cars_by_acceler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22E-6EAD-A605-B4C9-F6BEB1FC1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474" y="4226927"/>
            <a:ext cx="9144000" cy="24003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Nissan GT-R 35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B1CBE-752A-EF90-DF09-DD9225B3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450" y="5530850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Legend of JDM World </a:t>
            </a:r>
          </a:p>
        </p:txBody>
      </p:sp>
    </p:spTree>
    <p:extLst>
      <p:ext uri="{BB962C8B-B14F-4D97-AF65-F5344CB8AC3E}">
        <p14:creationId xmlns:p14="http://schemas.microsoft.com/office/powerpoint/2010/main" val="4875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 advTm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0E992-933C-B119-197F-B9054EE20431}"/>
              </a:ext>
            </a:extLst>
          </p:cNvPr>
          <p:cNvSpPr txBox="1"/>
          <p:nvPr/>
        </p:nvSpPr>
        <p:spPr>
          <a:xfrm>
            <a:off x="925990" y="1091953"/>
            <a:ext cx="55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Bahnschrift Condensed" panose="020B0502040204020203" pitchFamily="34" charset="0"/>
              </a:rPr>
              <a:t>The First Nissan GT-R R35 was presented at the Tokyo Motor Show in 2007 and </a:t>
            </a:r>
            <a:r>
              <a:rPr lang="en-US" sz="2400" dirty="0">
                <a:latin typeface="Bahnschrift Condensed" panose="020B0502040204020203" pitchFamily="34" charset="0"/>
              </a:rPr>
              <a:t>the it is six Gen of </a:t>
            </a:r>
          </a:p>
          <a:p>
            <a:r>
              <a:rPr lang="en-US" sz="2400" dirty="0">
                <a:latin typeface="Bahnschrift Condensed" panose="020B0502040204020203" pitchFamily="34" charset="0"/>
              </a:rPr>
              <a:t>GTR-Line up.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E58CC-3CDD-3906-4F3C-429D06C95B19}"/>
              </a:ext>
            </a:extLst>
          </p:cNvPr>
          <p:cNvSpPr txBox="1"/>
          <p:nvPr/>
        </p:nvSpPr>
        <p:spPr>
          <a:xfrm>
            <a:off x="6096000" y="4057095"/>
            <a:ext cx="500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The Power-Train on this beast has 3.8 Liters V6 Twin Turbo ,it can performed 0 to 100 miles in 2.8s  and it has all wheel drive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D0606D-0620-08A3-E396-A37EF3338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0" y="3836640"/>
            <a:ext cx="4187548" cy="2795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F8832-58D7-B72A-802F-9A3EF644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4" y="388552"/>
            <a:ext cx="4083728" cy="2798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6151083"/>
      </p:ext>
    </p:extLst>
  </p:cSld>
  <p:clrMapOvr>
    <a:masterClrMapping/>
  </p:clrMapOvr>
  <p:transition spd="slow" advTm="7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A3DC1C-7BEF-8E3E-F610-C454B2D7AEDC}"/>
              </a:ext>
            </a:extLst>
          </p:cNvPr>
          <p:cNvSpPr txBox="1"/>
          <p:nvPr/>
        </p:nvSpPr>
        <p:spPr>
          <a:xfrm>
            <a:off x="2024109" y="1269506"/>
            <a:ext cx="632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The car is used in 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MortorSport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, notably winning championships in the FIA GT1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Championship,Super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GT and GT3 Racing. It is well received among enthusiasts and automotive publications as well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66053A2-909B-2902-E274-7DE34B643143}"/>
              </a:ext>
            </a:extLst>
          </p:cNvPr>
          <p:cNvSpPr/>
          <p:nvPr/>
        </p:nvSpPr>
        <p:spPr>
          <a:xfrm>
            <a:off x="1766656" y="1029810"/>
            <a:ext cx="6578354" cy="1686757"/>
          </a:xfrm>
          <a:prstGeom prst="snip2Diag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0E40112-AD87-0EED-B963-A1777E423266}"/>
              </a:ext>
            </a:extLst>
          </p:cNvPr>
          <p:cNvSpPr/>
          <p:nvPr/>
        </p:nvSpPr>
        <p:spPr>
          <a:xfrm rot="10800000">
            <a:off x="4208016" y="3861786"/>
            <a:ext cx="6578354" cy="1850995"/>
          </a:xfrm>
          <a:prstGeom prst="snip2Diag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50800" dir="780000" algn="ctr" rotWithShape="0">
              <a:srgbClr val="000000">
                <a:alpha val="43137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AD7B6-49A8-AA85-6AAA-51BD71E13533}"/>
              </a:ext>
            </a:extLst>
          </p:cNvPr>
          <p:cNvSpPr txBox="1"/>
          <p:nvPr/>
        </p:nvSpPr>
        <p:spPr>
          <a:xfrm>
            <a:off x="4583096" y="4325619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Despite being one of the </a:t>
            </a:r>
            <a:r>
              <a:rPr lang="en-US" sz="2000" b="0" i="0" u="none" strike="noStrike" dirty="0">
                <a:solidFill>
                  <a:srgbClr val="3366CC"/>
                </a:solidFill>
                <a:effectLst/>
                <a:latin typeface="Bahnschrift Condensed" panose="020B0502040204020203" pitchFamily="34" charset="0"/>
                <a:hlinkClick r:id="rId2" tooltip="List of fastest production cars by acceleration"/>
              </a:rPr>
              <a:t>fastest production cars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, it has won numerous notable accolades such as the </a:t>
            </a:r>
            <a:r>
              <a:rPr lang="en-US" sz="2000" b="0" i="0" u="none" strike="noStrike" dirty="0">
                <a:solidFill>
                  <a:srgbClr val="3366CC"/>
                </a:solidFill>
                <a:effectLst/>
                <a:latin typeface="Bahnschrift Condensed" panose="020B0502040204020203" pitchFamily="34" charset="0"/>
                <a:hlinkClick r:id="rId3" tooltip="World Performance Car of The Year"/>
              </a:rPr>
              <a:t>World Performance Car of The Year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 among many others.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2783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A60AE-4E0B-3716-02D3-A894A50EC7D0}"/>
              </a:ext>
            </a:extLst>
          </p:cNvPr>
          <p:cNvSpPr txBox="1"/>
          <p:nvPr/>
        </p:nvSpPr>
        <p:spPr>
          <a:xfrm>
            <a:off x="1198485" y="754602"/>
            <a:ext cx="508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41EF1-10FB-A040-68A8-4D60BF84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r="7680"/>
          <a:stretch/>
        </p:blipFill>
        <p:spPr>
          <a:xfrm>
            <a:off x="3151574" y="1"/>
            <a:ext cx="525558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B4B77-F283-E032-47F4-D5A841296A12}"/>
              </a:ext>
            </a:extLst>
          </p:cNvPr>
          <p:cNvSpPr txBox="1"/>
          <p:nvPr/>
        </p:nvSpPr>
        <p:spPr>
          <a:xfrm>
            <a:off x="1198485" y="3915052"/>
            <a:ext cx="10040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Bahnschrift Condensed" panose="020B0502040204020203" pitchFamily="34" charset="0"/>
              </a:rPr>
              <a:t>Takumi Kurosawa, </a:t>
            </a:r>
            <a:r>
              <a:rPr lang="en-US" sz="2400" b="0" i="0" dirty="0" err="1">
                <a:effectLst/>
                <a:latin typeface="Bahnschrift Condensed" panose="020B0502040204020203" pitchFamily="34" charset="0"/>
              </a:rPr>
              <a:t>Tsunemi</a:t>
            </a:r>
            <a:r>
              <a:rPr lang="en-US" sz="2400" b="0" i="0" dirty="0">
                <a:effectLst/>
                <a:latin typeface="Bahnschrift Condensed" panose="020B0502040204020203" pitchFamily="34" charset="0"/>
              </a:rPr>
              <a:t> </a:t>
            </a:r>
            <a:r>
              <a:rPr lang="en-US" sz="2400" b="0" i="0" dirty="0" err="1">
                <a:effectLst/>
                <a:latin typeface="Bahnschrift Condensed" panose="020B0502040204020203" pitchFamily="34" charset="0"/>
              </a:rPr>
              <a:t>Ooyama</a:t>
            </a:r>
            <a:r>
              <a:rPr lang="en-US" sz="2400" b="0" i="0" dirty="0">
                <a:effectLst/>
                <a:latin typeface="Bahnschrift Condensed" panose="020B0502040204020203" pitchFamily="34" charset="0"/>
              </a:rPr>
              <a:t>, Izumi </a:t>
            </a:r>
            <a:r>
              <a:rPr lang="en-US" sz="2400" b="0" i="0" dirty="0" err="1">
                <a:effectLst/>
                <a:latin typeface="Bahnschrift Condensed" panose="020B0502040204020203" pitchFamily="34" charset="0"/>
              </a:rPr>
              <a:t>Shioya</a:t>
            </a:r>
            <a:r>
              <a:rPr lang="en-US" sz="2400" b="0" i="0" dirty="0">
                <a:effectLst/>
                <a:latin typeface="Bahnschrift Condensed" panose="020B0502040204020203" pitchFamily="34" charset="0"/>
              </a:rPr>
              <a:t> and </a:t>
            </a:r>
            <a:r>
              <a:rPr lang="en-US" sz="2400" b="0" i="0" dirty="0" err="1">
                <a:effectLst/>
                <a:latin typeface="Bahnschrift Condensed" panose="020B0502040204020203" pitchFamily="34" charset="0"/>
              </a:rPr>
              <a:t>Nobumitsu</a:t>
            </a:r>
            <a:r>
              <a:rPr lang="en-US" sz="2400" b="0" i="0" dirty="0">
                <a:effectLst/>
                <a:latin typeface="Bahnschrift Condensed" panose="020B0502040204020203" pitchFamily="34" charset="0"/>
              </a:rPr>
              <a:t> </a:t>
            </a:r>
            <a:r>
              <a:rPr lang="en-US" sz="2400" b="0" i="0" dirty="0" err="1">
                <a:effectLst/>
                <a:latin typeface="Bahnschrift Condensed" panose="020B0502040204020203" pitchFamily="34" charset="0"/>
              </a:rPr>
              <a:t>Gozu</a:t>
            </a:r>
            <a:r>
              <a:rPr lang="en-US" sz="2400" b="0" i="0" dirty="0">
                <a:effectLst/>
                <a:latin typeface="Bahnschrift Condensed" panose="020B0502040204020203" pitchFamily="34" charset="0"/>
              </a:rPr>
              <a:t> are the only people who assemble the 545hp twin-turbo V6 engines that power the GT-R by hand. They are all Japanese and are respectfully called “</a:t>
            </a:r>
            <a:r>
              <a:rPr lang="en-US" sz="2400" b="0" i="0" dirty="0" err="1">
                <a:effectLst/>
                <a:latin typeface="Bahnschrift Condensed" panose="020B0502040204020203" pitchFamily="34" charset="0"/>
              </a:rPr>
              <a:t>takumi</a:t>
            </a:r>
            <a:r>
              <a:rPr lang="en-US" sz="2400" b="0" i="0" dirty="0">
                <a:effectLst/>
                <a:latin typeface="Bahnschrift Condensed" panose="020B0502040204020203" pitchFamily="34" charset="0"/>
              </a:rPr>
              <a:t>”, a word that describes a master craftsman who has perfected his skills over many years of hard work and dedication</a:t>
            </a:r>
            <a:r>
              <a:rPr lang="en-US" b="0" i="0" dirty="0">
                <a:effectLst/>
                <a:latin typeface="Roboto Flex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50">
        <p14:reveal/>
      </p:transition>
    </mc:Choice>
    <mc:Fallback xmlns="">
      <p:transition spd="slow" advTm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3E9A6-333D-CC75-5DBD-7FB9BB625312}"/>
              </a:ext>
            </a:extLst>
          </p:cNvPr>
          <p:cNvSpPr txBox="1"/>
          <p:nvPr/>
        </p:nvSpPr>
        <p:spPr>
          <a:xfrm>
            <a:off x="2513860" y="1571348"/>
            <a:ext cx="7164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Thank For Watching </a:t>
            </a:r>
          </a:p>
        </p:txBody>
      </p:sp>
    </p:spTree>
    <p:extLst>
      <p:ext uri="{BB962C8B-B14F-4D97-AF65-F5344CB8AC3E}">
        <p14:creationId xmlns:p14="http://schemas.microsoft.com/office/powerpoint/2010/main" val="4435359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415</TotalTime>
  <Words>187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Roboto Flex</vt:lpstr>
      <vt:lpstr>Celestial</vt:lpstr>
      <vt:lpstr>The Nissan GT-R 35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Nissan GT-R 35</dc:title>
  <dc:creator>Chan Nyein Thant</dc:creator>
  <cp:lastModifiedBy>Chan Nyein Thant</cp:lastModifiedBy>
  <cp:revision>3</cp:revision>
  <dcterms:created xsi:type="dcterms:W3CDTF">2023-09-28T06:58:56Z</dcterms:created>
  <dcterms:modified xsi:type="dcterms:W3CDTF">2023-10-01T17:06:47Z</dcterms:modified>
</cp:coreProperties>
</file>