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6" r:id="rId6"/>
    <p:sldId id="261" r:id="rId7"/>
    <p:sldId id="265" r:id="rId8"/>
    <p:sldId id="262" r:id="rId9"/>
    <p:sldId id="267" r:id="rId10"/>
    <p:sldId id="263" r:id="rId11"/>
    <p:sldId id="268" r:id="rId12"/>
    <p:sldId id="269" r:id="rId13"/>
    <p:sldId id="270" r:id="rId14"/>
    <p:sldId id="25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Walking Ranger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01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3" y="2539999"/>
            <a:ext cx="2268537" cy="3593585"/>
          </a:xfrm>
          <a:prstGeom prst="rect">
            <a:avLst/>
          </a:prstGeom>
        </p:spPr>
      </p:pic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5219700" y="2768600"/>
            <a:ext cx="53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หน้าตารางแสดงอันดับของแต่ละกลุ่ม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6118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กิจกรรมสำหรับเข้าร่วมเพื่อรับแต้ม</a:t>
            </a:r>
          </a:p>
          <a:p>
            <a:r>
              <a:rPr lang="th-TH" dirty="0" smtClean="0"/>
              <a:t>รางวัลที่สามารถใช้แต้มแลกได้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35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th-TH" dirty="0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5219700" y="2768600"/>
            <a:ext cx="53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หน้าตารางแสดงกิจกรรมแต่ละอย่าง</a:t>
            </a:r>
          </a:p>
          <a:p>
            <a:r>
              <a:rPr lang="th-TH" sz="3600" dirty="0"/>
              <a:t>	</a:t>
            </a:r>
            <a:r>
              <a:rPr lang="th-TH" sz="3600" dirty="0" smtClean="0"/>
              <a:t>แต้มที่ได้จากกิจกรรมจะต่างกันไป</a:t>
            </a:r>
            <a:endParaRPr lang="th-TH" sz="3600" dirty="0"/>
          </a:p>
        </p:txBody>
      </p:sp>
      <p:pic>
        <p:nvPicPr>
          <p:cNvPr id="4098" name="Picture 2" descr="https://scontent.fbkk2-1.fna.fbcdn.net/hphotos-xtp1/v/t34.0-12/12244078_10204029559413838_127981536_n.jpg?oh=6dfbb000cc660fdb26ce3dda589e1513&amp;oe=5650A5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72" y="2439597"/>
            <a:ext cx="2130563" cy="37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0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th-TH" dirty="0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5219700" y="2768600"/>
            <a:ext cx="53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หน้าแสดงรายการรางวัล ใช้แต้มที่ได้	จากการร่วมกิจกรรมนำมาแลก</a:t>
            </a:r>
            <a:endParaRPr lang="th-TH" sz="3600" dirty="0"/>
          </a:p>
        </p:txBody>
      </p:sp>
      <p:pic>
        <p:nvPicPr>
          <p:cNvPr id="5122" name="Picture 2" descr="https://scontent.fbkk2-1.fna.fbcdn.net/hphotos-xtf1/v/t34.0-12/12244003_10204029559573842_773103782_n.jpg?oh=48c3845a02005747813036742478326d&amp;oe=5650E7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14" y="2411553"/>
            <a:ext cx="2140006" cy="38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3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Our goal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แก้ปัญหา</a:t>
            </a:r>
            <a:r>
              <a:rPr lang="th-TH" sz="3600" dirty="0"/>
              <a:t>ผู้ที่ไม่ชอบออกกำลัง</a:t>
            </a:r>
            <a:r>
              <a:rPr lang="th-TH" sz="3600" dirty="0" smtClean="0"/>
              <a:t>กาย ทำให้การเดิน การไปที่ต่างๆ มีความสนุกมากขึ้น</a:t>
            </a:r>
          </a:p>
          <a:p>
            <a:r>
              <a:rPr lang="th-TH" sz="3600" dirty="0" smtClean="0"/>
              <a:t>ขณะเดียวกันเป็นแอพพลิเคชั่นเสริมสำหรับผู้อยากรู้สถิติการออกกำลังกาย</a:t>
            </a:r>
            <a:endParaRPr lang="th-TH" sz="3600" dirty="0" smtClean="0"/>
          </a:p>
          <a:p>
            <a:r>
              <a:rPr lang="th-TH" sz="3600" dirty="0" smtClean="0"/>
              <a:t>ร่วม</a:t>
            </a:r>
            <a:r>
              <a:rPr lang="th-TH" sz="3600" dirty="0" smtClean="0"/>
              <a:t>กิจกรรมสังคมกับ</a:t>
            </a:r>
            <a:r>
              <a:rPr lang="th-TH" sz="3600" dirty="0" smtClean="0"/>
              <a:t>เพื่อนๆ รวมถึง</a:t>
            </a:r>
            <a:r>
              <a:rPr lang="th-TH" sz="3600" dirty="0"/>
              <a:t>ได้รับรางวัลจากกิจกรรม</a:t>
            </a:r>
            <a:r>
              <a:rPr lang="th-TH" sz="3600" dirty="0" smtClean="0"/>
              <a:t>ด้วย แข่งขันสร้างมิตรภาพ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8925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Future Feature (Plan)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sz="3600" dirty="0" smtClean="0"/>
              <a:t>รองรับการวิ่ง และแสดงผลระยะทาง รวมถึงอาจเป็นคำนวณประมาณจำนวน</a:t>
            </a:r>
            <a:r>
              <a:rPr lang="th-TH" sz="3600" dirty="0"/>
              <a:t>แคลอรี่ที่</a:t>
            </a:r>
            <a:r>
              <a:rPr lang="th-TH" sz="3600" dirty="0" smtClean="0"/>
              <a:t>เผาผลาญ</a:t>
            </a:r>
          </a:p>
          <a:p>
            <a:r>
              <a:rPr lang="th-TH" sz="3600" dirty="0" smtClean="0"/>
              <a:t>ระบบ </a:t>
            </a:r>
            <a:r>
              <a:rPr lang="en-US" sz="3600" dirty="0" smtClean="0"/>
              <a:t>Challenge, Group v Group, Event(</a:t>
            </a:r>
            <a:r>
              <a:rPr lang="th-TH" sz="3600" dirty="0" smtClean="0"/>
              <a:t>ระบบ </a:t>
            </a:r>
            <a:r>
              <a:rPr lang="en-US" sz="3600" dirty="0" smtClean="0"/>
              <a:t>Scavenger </a:t>
            </a:r>
            <a:r>
              <a:rPr lang="th-TH" sz="3600" dirty="0" smtClean="0"/>
              <a:t>เก่า</a:t>
            </a:r>
            <a:r>
              <a:rPr lang="en-US" sz="3600" dirty="0" smtClean="0"/>
              <a:t>)</a:t>
            </a:r>
          </a:p>
          <a:p>
            <a:r>
              <a:rPr lang="th-TH" sz="3600" dirty="0" smtClean="0"/>
              <a:t>มีช่องทางการสื่อสารระหว่างผู้ใช้</a:t>
            </a:r>
            <a:r>
              <a:rPr lang="en-US" sz="3600" dirty="0" smtClean="0"/>
              <a:t>(</a:t>
            </a:r>
            <a:r>
              <a:rPr lang="th-TH" sz="3600" dirty="0" smtClean="0"/>
              <a:t>การแชร์</a:t>
            </a:r>
            <a:r>
              <a:rPr lang="en-US" sz="3600" dirty="0" smtClean="0"/>
              <a:t>,</a:t>
            </a:r>
            <a:r>
              <a:rPr lang="th-TH" sz="3600" dirty="0" smtClean="0"/>
              <a:t> การ</a:t>
            </a:r>
            <a:r>
              <a:rPr lang="th-TH" sz="3600" dirty="0"/>
              <a:t> </a:t>
            </a:r>
            <a:r>
              <a:rPr lang="en-US" sz="3600" dirty="0" smtClean="0"/>
              <a:t>invite)</a:t>
            </a:r>
          </a:p>
          <a:p>
            <a:r>
              <a:rPr lang="th-TH" sz="3600" dirty="0" smtClean="0"/>
              <a:t>เพิ่มการจัดอันดับแข่งขัน แบบบุคคล และ ในส่วนของระยะทาง</a:t>
            </a:r>
          </a:p>
          <a:p>
            <a:r>
              <a:rPr lang="th-TH" sz="3600" dirty="0" smtClean="0"/>
              <a:t>มีการเดิน ระยะทาง กราฟ แผนที่ รวมถึงการสรุปการออกกำลังกายในอาทิตย์ และเดือนนั้นๆ</a:t>
            </a:r>
          </a:p>
          <a:p>
            <a:r>
              <a:rPr lang="th-TH" sz="3600" dirty="0" smtClean="0"/>
              <a:t>อาจมีการเพิ่มการรองรับการออกกำลัง</a:t>
            </a:r>
            <a:r>
              <a:rPr lang="th-TH" sz="3600" smtClean="0"/>
              <a:t>กายโดยจักรยาน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45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What is Walking Ranger?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95402" y="2823632"/>
            <a:ext cx="9601196" cy="3318936"/>
          </a:xfrm>
        </p:spPr>
        <p:txBody>
          <a:bodyPr>
            <a:normAutofit/>
          </a:bodyPr>
          <a:lstStyle/>
          <a:p>
            <a:r>
              <a:rPr lang="en-US" sz="3600" dirty="0"/>
              <a:t>Walking Ranger </a:t>
            </a:r>
            <a:r>
              <a:rPr lang="th-TH" sz="3600" dirty="0"/>
              <a:t>คือแอพพลิเคชั่นที่ใช้นับจำนวนก้าวการเดินของผู้ใช้ โดยมีการระบุตัวตน</a:t>
            </a:r>
            <a:r>
              <a:rPr lang="th-TH" sz="3600" dirty="0" smtClean="0"/>
              <a:t>ผ่าน </a:t>
            </a:r>
            <a:r>
              <a:rPr lang="en-US" sz="3600" dirty="0" err="1" smtClean="0"/>
              <a:t>facebook</a:t>
            </a:r>
            <a:r>
              <a:rPr lang="en-US" sz="3600" dirty="0" smtClean="0"/>
              <a:t> </a:t>
            </a:r>
            <a:endParaRPr lang="th-TH" sz="3600" dirty="0" smtClean="0"/>
          </a:p>
        </p:txBody>
      </p:sp>
    </p:spTree>
    <p:extLst>
      <p:ext uri="{BB962C8B-B14F-4D97-AF65-F5344CB8AC3E}">
        <p14:creationId xmlns:p14="http://schemas.microsoft.com/office/powerpoint/2010/main" val="39329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Feature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Walking API</a:t>
            </a:r>
            <a:endParaRPr lang="th-TH" sz="3600" dirty="0" smtClean="0"/>
          </a:p>
          <a:p>
            <a:r>
              <a:rPr lang="th-TH" sz="3600" dirty="0"/>
              <a:t>ผู้ใช้จะถูกเก็บกิจกรรมการเดินไว้ เพื่อนำไปอัพเดทข้อมูลสถิติการเดินของแต่ละคน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4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2476499"/>
            <a:ext cx="2343105" cy="3606801"/>
          </a:xfrm>
          <a:prstGeom prst="rect">
            <a:avLst/>
          </a:prstGeom>
        </p:spPr>
      </p:pic>
      <p:sp>
        <p:nvSpPr>
          <p:cNvPr id="10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219700" y="2768600"/>
            <a:ext cx="53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หน้าหลักของผู้ใช้งาน ที่จะแสดงจำนวนก้าวเดินของผู้ใช้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5803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เรียกดูข้อมูลของผู้ใช้</a:t>
            </a:r>
          </a:p>
          <a:p>
            <a:r>
              <a:rPr lang="th-TH" sz="3600" dirty="0" smtClean="0"/>
              <a:t>ผู้ใช้สามารถเรียกดูข้อมูลส่วนตัว ของตัวเองได้ และรี</a:t>
            </a:r>
            <a:r>
              <a:rPr lang="th-TH" sz="3600" dirty="0" err="1" smtClean="0"/>
              <a:t>เซ็ต</a:t>
            </a:r>
            <a:r>
              <a:rPr lang="th-TH" sz="3600" dirty="0" smtClean="0"/>
              <a:t>จำนวนก้าว เพื่อให้เริ่มนับ พร้อมกับเพื่อนๆได้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75437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89200"/>
            <a:ext cx="2343653" cy="3694112"/>
          </a:xfrm>
          <a:prstGeom prst="rect">
            <a:avLst/>
          </a:prstGeom>
        </p:spPr>
      </p:pic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5219700" y="2768600"/>
            <a:ext cx="53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หน้าที่แสดงข้อมูลส่วนตัวของผู้ใช้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395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dirty="0" smtClean="0"/>
              <a:t>เข้าร่วมกลุ่ม หรือสร้างกลุ่ม</a:t>
            </a:r>
          </a:p>
          <a:p>
            <a:r>
              <a:rPr lang="th-TH" sz="3600" dirty="0"/>
              <a:t>ผู้</a:t>
            </a:r>
            <a:r>
              <a:rPr lang="th-TH" sz="3600" dirty="0" smtClean="0"/>
              <a:t>ใช้สามารถเข้าร่วม หรือสร้างกลุ่ม เพื่อทำกิจกรรมร่วมกับเพื่อนได้</a:t>
            </a:r>
          </a:p>
          <a:p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82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3" y="2501899"/>
            <a:ext cx="2311397" cy="3646247"/>
          </a:xfrm>
          <a:prstGeom prst="rect">
            <a:avLst/>
          </a:prstGeom>
        </p:spPr>
      </p:pic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Feature</a:t>
            </a:r>
            <a:endParaRPr lang="th-TH" sz="6000" dirty="0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5219700" y="2768600"/>
            <a:ext cx="53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</a:t>
            </a:r>
            <a:r>
              <a:rPr lang="th-TH" sz="3600" dirty="0" smtClean="0"/>
              <a:t>หลักหลังของกลุ่ม ที่จะแสดงรายละเอียดต่างๆของกลุ่ม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728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แสดงตารางแสดงอันดับคะแนน</a:t>
            </a:r>
          </a:p>
          <a:p>
            <a:r>
              <a:rPr lang="th-TH" sz="3600" dirty="0" smtClean="0"/>
              <a:t>ผู้ใช้สามารถเรียกดู ตารางแสดงอันดับคะแนนได้ โดยแบ่งเป็น รายสัปดาห์ กับรายเดือน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00959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ภาพ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276</TotalTime>
  <Words>276</Words>
  <Application>Microsoft Office PowerPoint</Application>
  <PresentationFormat>แบบจอกว้าง</PresentationFormat>
  <Paragraphs>42</Paragraphs>
  <Slides>15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0" baseType="lpstr">
      <vt:lpstr>Angsana New</vt:lpstr>
      <vt:lpstr>Arial</vt:lpstr>
      <vt:lpstr>Cordia New</vt:lpstr>
      <vt:lpstr>Garamond</vt:lpstr>
      <vt:lpstr>ชีวภาพ</vt:lpstr>
      <vt:lpstr>Walking Ranger</vt:lpstr>
      <vt:lpstr>What is Walking Ranger?</vt:lpstr>
      <vt:lpstr>Feature</vt:lpstr>
      <vt:lpstr>Feature</vt:lpstr>
      <vt:lpstr>Feature</vt:lpstr>
      <vt:lpstr>Feature</vt:lpstr>
      <vt:lpstr>Feature</vt:lpstr>
      <vt:lpstr>Feature</vt:lpstr>
      <vt:lpstr>Feature</vt:lpstr>
      <vt:lpstr>Feature</vt:lpstr>
      <vt:lpstr>Feature</vt:lpstr>
      <vt:lpstr>Feature</vt:lpstr>
      <vt:lpstr>Feature</vt:lpstr>
      <vt:lpstr>Our goal</vt:lpstr>
      <vt:lpstr>Future Feature (Plan)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Ranger</dc:title>
  <dc:creator>Zincesses</dc:creator>
  <cp:lastModifiedBy>Nemesis Lucifer</cp:lastModifiedBy>
  <cp:revision>14</cp:revision>
  <dcterms:created xsi:type="dcterms:W3CDTF">2015-11-19T15:39:39Z</dcterms:created>
  <dcterms:modified xsi:type="dcterms:W3CDTF">2015-12-14T20:54:18Z</dcterms:modified>
</cp:coreProperties>
</file>