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5240000" cy="10774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63305"/>
            <a:ext cx="12954000" cy="3751075"/>
          </a:xfrm>
        </p:spPr>
        <p:txBody>
          <a:bodyPr anchor="b"/>
          <a:lstStyle>
            <a:lvl1pPr algn="ctr">
              <a:defRPr sz="9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659035"/>
            <a:ext cx="11430000" cy="2601310"/>
          </a:xfrm>
        </p:spPr>
        <p:txBody>
          <a:bodyPr/>
          <a:lstStyle>
            <a:lvl1pPr marL="0" indent="0" algn="ctr">
              <a:buNone/>
              <a:defRPr sz="3771"/>
            </a:lvl1pPr>
            <a:lvl2pPr marL="718307" indent="0" algn="ctr">
              <a:buNone/>
              <a:defRPr sz="3142"/>
            </a:lvl2pPr>
            <a:lvl3pPr marL="1436614" indent="0" algn="ctr">
              <a:buNone/>
              <a:defRPr sz="2828"/>
            </a:lvl3pPr>
            <a:lvl4pPr marL="2154921" indent="0" algn="ctr">
              <a:buNone/>
              <a:defRPr sz="2514"/>
            </a:lvl4pPr>
            <a:lvl5pPr marL="2873228" indent="0" algn="ctr">
              <a:buNone/>
              <a:defRPr sz="2514"/>
            </a:lvl5pPr>
            <a:lvl6pPr marL="3591535" indent="0" algn="ctr">
              <a:buNone/>
              <a:defRPr sz="2514"/>
            </a:lvl6pPr>
            <a:lvl7pPr marL="4309842" indent="0" algn="ctr">
              <a:buNone/>
              <a:defRPr sz="2514"/>
            </a:lvl7pPr>
            <a:lvl8pPr marL="5028148" indent="0" algn="ctr">
              <a:buNone/>
              <a:defRPr sz="2514"/>
            </a:lvl8pPr>
            <a:lvl9pPr marL="5746455" indent="0" algn="ctr">
              <a:buNone/>
              <a:defRPr sz="25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547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7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6" y="573635"/>
            <a:ext cx="3286125" cy="913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1" y="573635"/>
            <a:ext cx="9667875" cy="913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772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52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686112"/>
            <a:ext cx="13144500" cy="4481835"/>
          </a:xfrm>
        </p:spPr>
        <p:txBody>
          <a:bodyPr anchor="b"/>
          <a:lstStyle>
            <a:lvl1pPr>
              <a:defRPr sz="9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7210347"/>
            <a:ext cx="13144500" cy="2356891"/>
          </a:xfrm>
        </p:spPr>
        <p:txBody>
          <a:bodyPr/>
          <a:lstStyle>
            <a:lvl1pPr marL="0" indent="0">
              <a:buNone/>
              <a:defRPr sz="3771">
                <a:solidFill>
                  <a:schemeClr val="tx1"/>
                </a:solidFill>
              </a:defRPr>
            </a:lvl1pPr>
            <a:lvl2pPr marL="718307" indent="0">
              <a:buNone/>
              <a:defRPr sz="3142">
                <a:solidFill>
                  <a:schemeClr val="tx1">
                    <a:tint val="75000"/>
                  </a:schemeClr>
                </a:solidFill>
              </a:defRPr>
            </a:lvl2pPr>
            <a:lvl3pPr marL="1436614" indent="0">
              <a:buNone/>
              <a:defRPr sz="2828">
                <a:solidFill>
                  <a:schemeClr val="tx1">
                    <a:tint val="75000"/>
                  </a:schemeClr>
                </a:solidFill>
              </a:defRPr>
            </a:lvl3pPr>
            <a:lvl4pPr marL="2154921" indent="0">
              <a:buNone/>
              <a:defRPr sz="2514">
                <a:solidFill>
                  <a:schemeClr val="tx1">
                    <a:tint val="75000"/>
                  </a:schemeClr>
                </a:solidFill>
              </a:defRPr>
            </a:lvl4pPr>
            <a:lvl5pPr marL="2873228" indent="0">
              <a:buNone/>
              <a:defRPr sz="2514">
                <a:solidFill>
                  <a:schemeClr val="tx1">
                    <a:tint val="75000"/>
                  </a:schemeClr>
                </a:solidFill>
              </a:defRPr>
            </a:lvl5pPr>
            <a:lvl6pPr marL="3591535" indent="0">
              <a:buNone/>
              <a:defRPr sz="2514">
                <a:solidFill>
                  <a:schemeClr val="tx1">
                    <a:tint val="75000"/>
                  </a:schemeClr>
                </a:solidFill>
              </a:defRPr>
            </a:lvl6pPr>
            <a:lvl7pPr marL="4309842" indent="0">
              <a:buNone/>
              <a:defRPr sz="2514">
                <a:solidFill>
                  <a:schemeClr val="tx1">
                    <a:tint val="75000"/>
                  </a:schemeClr>
                </a:solidFill>
              </a:defRPr>
            </a:lvl7pPr>
            <a:lvl8pPr marL="5028148" indent="0">
              <a:buNone/>
              <a:defRPr sz="2514">
                <a:solidFill>
                  <a:schemeClr val="tx1">
                    <a:tint val="75000"/>
                  </a:schemeClr>
                </a:solidFill>
              </a:defRPr>
            </a:lvl8pPr>
            <a:lvl9pPr marL="5746455" indent="0">
              <a:buNone/>
              <a:defRPr sz="25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153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868176"/>
            <a:ext cx="6477000" cy="6836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868176"/>
            <a:ext cx="6477000" cy="6836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975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573638"/>
            <a:ext cx="13144500" cy="20825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7" y="2641216"/>
            <a:ext cx="6447233" cy="1294419"/>
          </a:xfrm>
        </p:spPr>
        <p:txBody>
          <a:bodyPr anchor="b"/>
          <a:lstStyle>
            <a:lvl1pPr marL="0" indent="0">
              <a:buNone/>
              <a:defRPr sz="3771" b="1"/>
            </a:lvl1pPr>
            <a:lvl2pPr marL="718307" indent="0">
              <a:buNone/>
              <a:defRPr sz="3142" b="1"/>
            </a:lvl2pPr>
            <a:lvl3pPr marL="1436614" indent="0">
              <a:buNone/>
              <a:defRPr sz="2828" b="1"/>
            </a:lvl3pPr>
            <a:lvl4pPr marL="2154921" indent="0">
              <a:buNone/>
              <a:defRPr sz="2514" b="1"/>
            </a:lvl4pPr>
            <a:lvl5pPr marL="2873228" indent="0">
              <a:buNone/>
              <a:defRPr sz="2514" b="1"/>
            </a:lvl5pPr>
            <a:lvl6pPr marL="3591535" indent="0">
              <a:buNone/>
              <a:defRPr sz="2514" b="1"/>
            </a:lvl6pPr>
            <a:lvl7pPr marL="4309842" indent="0">
              <a:buNone/>
              <a:defRPr sz="2514" b="1"/>
            </a:lvl7pPr>
            <a:lvl8pPr marL="5028148" indent="0">
              <a:buNone/>
              <a:defRPr sz="2514" b="1"/>
            </a:lvl8pPr>
            <a:lvl9pPr marL="5746455" indent="0">
              <a:buNone/>
              <a:defRPr sz="25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7" y="3935635"/>
            <a:ext cx="6447233" cy="578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1" y="2641216"/>
            <a:ext cx="6478985" cy="1294419"/>
          </a:xfrm>
        </p:spPr>
        <p:txBody>
          <a:bodyPr anchor="b"/>
          <a:lstStyle>
            <a:lvl1pPr marL="0" indent="0">
              <a:buNone/>
              <a:defRPr sz="3771" b="1"/>
            </a:lvl1pPr>
            <a:lvl2pPr marL="718307" indent="0">
              <a:buNone/>
              <a:defRPr sz="3142" b="1"/>
            </a:lvl2pPr>
            <a:lvl3pPr marL="1436614" indent="0">
              <a:buNone/>
              <a:defRPr sz="2828" b="1"/>
            </a:lvl3pPr>
            <a:lvl4pPr marL="2154921" indent="0">
              <a:buNone/>
              <a:defRPr sz="2514" b="1"/>
            </a:lvl4pPr>
            <a:lvl5pPr marL="2873228" indent="0">
              <a:buNone/>
              <a:defRPr sz="2514" b="1"/>
            </a:lvl5pPr>
            <a:lvl6pPr marL="3591535" indent="0">
              <a:buNone/>
              <a:defRPr sz="2514" b="1"/>
            </a:lvl6pPr>
            <a:lvl7pPr marL="4309842" indent="0">
              <a:buNone/>
              <a:defRPr sz="2514" b="1"/>
            </a:lvl7pPr>
            <a:lvl8pPr marL="5028148" indent="0">
              <a:buNone/>
              <a:defRPr sz="2514" b="1"/>
            </a:lvl8pPr>
            <a:lvl9pPr marL="5746455" indent="0">
              <a:buNone/>
              <a:defRPr sz="25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1" y="3935635"/>
            <a:ext cx="6478985" cy="578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50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33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131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718291"/>
            <a:ext cx="4915297" cy="2514018"/>
          </a:xfrm>
        </p:spPr>
        <p:txBody>
          <a:bodyPr anchor="b"/>
          <a:lstStyle>
            <a:lvl1pPr>
              <a:defRPr sz="50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551311"/>
            <a:ext cx="7715250" cy="7656781"/>
          </a:xfrm>
        </p:spPr>
        <p:txBody>
          <a:bodyPr/>
          <a:lstStyle>
            <a:lvl1pPr>
              <a:defRPr sz="5028"/>
            </a:lvl1pPr>
            <a:lvl2pPr>
              <a:defRPr sz="4399"/>
            </a:lvl2pPr>
            <a:lvl3pPr>
              <a:defRPr sz="3771"/>
            </a:lvl3pPr>
            <a:lvl4pPr>
              <a:defRPr sz="3142"/>
            </a:lvl4pPr>
            <a:lvl5pPr>
              <a:defRPr sz="3142"/>
            </a:lvl5pPr>
            <a:lvl6pPr>
              <a:defRPr sz="3142"/>
            </a:lvl6pPr>
            <a:lvl7pPr>
              <a:defRPr sz="3142"/>
            </a:lvl7pPr>
            <a:lvl8pPr>
              <a:defRPr sz="3142"/>
            </a:lvl8pPr>
            <a:lvl9pPr>
              <a:defRPr sz="3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5" y="3232309"/>
            <a:ext cx="4915297" cy="5988252"/>
          </a:xfrm>
        </p:spPr>
        <p:txBody>
          <a:bodyPr/>
          <a:lstStyle>
            <a:lvl1pPr marL="0" indent="0">
              <a:buNone/>
              <a:defRPr sz="2514"/>
            </a:lvl1pPr>
            <a:lvl2pPr marL="718307" indent="0">
              <a:buNone/>
              <a:defRPr sz="2200"/>
            </a:lvl2pPr>
            <a:lvl3pPr marL="1436614" indent="0">
              <a:buNone/>
              <a:defRPr sz="1885"/>
            </a:lvl3pPr>
            <a:lvl4pPr marL="2154921" indent="0">
              <a:buNone/>
              <a:defRPr sz="1571"/>
            </a:lvl4pPr>
            <a:lvl5pPr marL="2873228" indent="0">
              <a:buNone/>
              <a:defRPr sz="1571"/>
            </a:lvl5pPr>
            <a:lvl6pPr marL="3591535" indent="0">
              <a:buNone/>
              <a:defRPr sz="1571"/>
            </a:lvl6pPr>
            <a:lvl7pPr marL="4309842" indent="0">
              <a:buNone/>
              <a:defRPr sz="1571"/>
            </a:lvl7pPr>
            <a:lvl8pPr marL="5028148" indent="0">
              <a:buNone/>
              <a:defRPr sz="1571"/>
            </a:lvl8pPr>
            <a:lvl9pPr marL="5746455" indent="0">
              <a:buNone/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24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718291"/>
            <a:ext cx="4915297" cy="2514018"/>
          </a:xfrm>
        </p:spPr>
        <p:txBody>
          <a:bodyPr anchor="b"/>
          <a:lstStyle>
            <a:lvl1pPr>
              <a:defRPr sz="50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551311"/>
            <a:ext cx="7715250" cy="7656781"/>
          </a:xfrm>
        </p:spPr>
        <p:txBody>
          <a:bodyPr anchor="t"/>
          <a:lstStyle>
            <a:lvl1pPr marL="0" indent="0">
              <a:buNone/>
              <a:defRPr sz="5028"/>
            </a:lvl1pPr>
            <a:lvl2pPr marL="718307" indent="0">
              <a:buNone/>
              <a:defRPr sz="4399"/>
            </a:lvl2pPr>
            <a:lvl3pPr marL="1436614" indent="0">
              <a:buNone/>
              <a:defRPr sz="3771"/>
            </a:lvl3pPr>
            <a:lvl4pPr marL="2154921" indent="0">
              <a:buNone/>
              <a:defRPr sz="3142"/>
            </a:lvl4pPr>
            <a:lvl5pPr marL="2873228" indent="0">
              <a:buNone/>
              <a:defRPr sz="3142"/>
            </a:lvl5pPr>
            <a:lvl6pPr marL="3591535" indent="0">
              <a:buNone/>
              <a:defRPr sz="3142"/>
            </a:lvl6pPr>
            <a:lvl7pPr marL="4309842" indent="0">
              <a:buNone/>
              <a:defRPr sz="3142"/>
            </a:lvl7pPr>
            <a:lvl8pPr marL="5028148" indent="0">
              <a:buNone/>
              <a:defRPr sz="3142"/>
            </a:lvl8pPr>
            <a:lvl9pPr marL="5746455" indent="0">
              <a:buNone/>
              <a:defRPr sz="31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5" y="3232309"/>
            <a:ext cx="4915297" cy="5988252"/>
          </a:xfrm>
        </p:spPr>
        <p:txBody>
          <a:bodyPr/>
          <a:lstStyle>
            <a:lvl1pPr marL="0" indent="0">
              <a:buNone/>
              <a:defRPr sz="2514"/>
            </a:lvl1pPr>
            <a:lvl2pPr marL="718307" indent="0">
              <a:buNone/>
              <a:defRPr sz="2200"/>
            </a:lvl2pPr>
            <a:lvl3pPr marL="1436614" indent="0">
              <a:buNone/>
              <a:defRPr sz="1885"/>
            </a:lvl3pPr>
            <a:lvl4pPr marL="2154921" indent="0">
              <a:buNone/>
              <a:defRPr sz="1571"/>
            </a:lvl4pPr>
            <a:lvl5pPr marL="2873228" indent="0">
              <a:buNone/>
              <a:defRPr sz="1571"/>
            </a:lvl5pPr>
            <a:lvl6pPr marL="3591535" indent="0">
              <a:buNone/>
              <a:defRPr sz="1571"/>
            </a:lvl6pPr>
            <a:lvl7pPr marL="4309842" indent="0">
              <a:buNone/>
              <a:defRPr sz="1571"/>
            </a:lvl7pPr>
            <a:lvl8pPr marL="5028148" indent="0">
              <a:buNone/>
              <a:defRPr sz="1571"/>
            </a:lvl8pPr>
            <a:lvl9pPr marL="5746455" indent="0">
              <a:buNone/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05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573638"/>
            <a:ext cx="13144500" cy="208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868176"/>
            <a:ext cx="13144500" cy="683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9986241"/>
            <a:ext cx="3429000" cy="57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E687-447E-46AC-AA10-4F35A1EE878C}" type="datetimeFigureOut">
              <a:rPr lang="th-TH" smtClean="0"/>
              <a:t>05/10/66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9986241"/>
            <a:ext cx="5143500" cy="57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9986241"/>
            <a:ext cx="3429000" cy="57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AD2C-591C-4CEB-B3B6-80522B7E59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45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6614" rtl="0" eaLnBrk="1" latinLnBrk="0" hangingPunct="1">
        <a:lnSpc>
          <a:spcPct val="90000"/>
        </a:lnSpc>
        <a:spcBef>
          <a:spcPct val="0"/>
        </a:spcBef>
        <a:buNone/>
        <a:defRPr sz="6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53" indent="-359153" algn="l" defTabSz="1436614" rtl="0" eaLnBrk="1" latinLnBrk="0" hangingPunct="1">
        <a:lnSpc>
          <a:spcPct val="90000"/>
        </a:lnSpc>
        <a:spcBef>
          <a:spcPts val="1571"/>
        </a:spcBef>
        <a:buFont typeface="Arial" panose="020B0604020202020204" pitchFamily="34" charset="0"/>
        <a:buChar char="•"/>
        <a:defRPr sz="4399" kern="1200">
          <a:solidFill>
            <a:schemeClr val="tx1"/>
          </a:solidFill>
          <a:latin typeface="+mn-lt"/>
          <a:ea typeface="+mn-ea"/>
          <a:cs typeface="+mn-cs"/>
        </a:defRPr>
      </a:lvl1pPr>
      <a:lvl2pPr marL="1077460" indent="-359153" algn="l" defTabSz="1436614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3771" kern="1200">
          <a:solidFill>
            <a:schemeClr val="tx1"/>
          </a:solidFill>
          <a:latin typeface="+mn-lt"/>
          <a:ea typeface="+mn-ea"/>
          <a:cs typeface="+mn-cs"/>
        </a:defRPr>
      </a:lvl2pPr>
      <a:lvl3pPr marL="1795767" indent="-359153" algn="l" defTabSz="1436614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3142" kern="1200">
          <a:solidFill>
            <a:schemeClr val="tx1"/>
          </a:solidFill>
          <a:latin typeface="+mn-lt"/>
          <a:ea typeface="+mn-ea"/>
          <a:cs typeface="+mn-cs"/>
        </a:defRPr>
      </a:lvl3pPr>
      <a:lvl4pPr marL="2514074" indent="-359153" algn="l" defTabSz="1436614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828" kern="1200">
          <a:solidFill>
            <a:schemeClr val="tx1"/>
          </a:solidFill>
          <a:latin typeface="+mn-lt"/>
          <a:ea typeface="+mn-ea"/>
          <a:cs typeface="+mn-cs"/>
        </a:defRPr>
      </a:lvl4pPr>
      <a:lvl5pPr marL="3232381" indent="-359153" algn="l" defTabSz="1436614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828" kern="1200">
          <a:solidFill>
            <a:schemeClr val="tx1"/>
          </a:solidFill>
          <a:latin typeface="+mn-lt"/>
          <a:ea typeface="+mn-ea"/>
          <a:cs typeface="+mn-cs"/>
        </a:defRPr>
      </a:lvl5pPr>
      <a:lvl6pPr marL="3950688" indent="-359153" algn="l" defTabSz="1436614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828" kern="1200">
          <a:solidFill>
            <a:schemeClr val="tx1"/>
          </a:solidFill>
          <a:latin typeface="+mn-lt"/>
          <a:ea typeface="+mn-ea"/>
          <a:cs typeface="+mn-cs"/>
        </a:defRPr>
      </a:lvl6pPr>
      <a:lvl7pPr marL="4668995" indent="-359153" algn="l" defTabSz="1436614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828" kern="1200">
          <a:solidFill>
            <a:schemeClr val="tx1"/>
          </a:solidFill>
          <a:latin typeface="+mn-lt"/>
          <a:ea typeface="+mn-ea"/>
          <a:cs typeface="+mn-cs"/>
        </a:defRPr>
      </a:lvl7pPr>
      <a:lvl8pPr marL="5387302" indent="-359153" algn="l" defTabSz="1436614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828" kern="1200">
          <a:solidFill>
            <a:schemeClr val="tx1"/>
          </a:solidFill>
          <a:latin typeface="+mn-lt"/>
          <a:ea typeface="+mn-ea"/>
          <a:cs typeface="+mn-cs"/>
        </a:defRPr>
      </a:lvl8pPr>
      <a:lvl9pPr marL="6105609" indent="-359153" algn="l" defTabSz="1436614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6614" rtl="0" eaLnBrk="1" latinLnBrk="0" hangingPunct="1">
        <a:defRPr sz="2828" kern="1200">
          <a:solidFill>
            <a:schemeClr val="tx1"/>
          </a:solidFill>
          <a:latin typeface="+mn-lt"/>
          <a:ea typeface="+mn-ea"/>
          <a:cs typeface="+mn-cs"/>
        </a:defRPr>
      </a:lvl1pPr>
      <a:lvl2pPr marL="718307" algn="l" defTabSz="1436614" rtl="0" eaLnBrk="1" latinLnBrk="0" hangingPunct="1">
        <a:defRPr sz="2828" kern="1200">
          <a:solidFill>
            <a:schemeClr val="tx1"/>
          </a:solidFill>
          <a:latin typeface="+mn-lt"/>
          <a:ea typeface="+mn-ea"/>
          <a:cs typeface="+mn-cs"/>
        </a:defRPr>
      </a:lvl2pPr>
      <a:lvl3pPr marL="1436614" algn="l" defTabSz="1436614" rtl="0" eaLnBrk="1" latinLnBrk="0" hangingPunct="1">
        <a:defRPr sz="2828" kern="1200">
          <a:solidFill>
            <a:schemeClr val="tx1"/>
          </a:solidFill>
          <a:latin typeface="+mn-lt"/>
          <a:ea typeface="+mn-ea"/>
          <a:cs typeface="+mn-cs"/>
        </a:defRPr>
      </a:lvl3pPr>
      <a:lvl4pPr marL="2154921" algn="l" defTabSz="1436614" rtl="0" eaLnBrk="1" latinLnBrk="0" hangingPunct="1">
        <a:defRPr sz="2828" kern="1200">
          <a:solidFill>
            <a:schemeClr val="tx1"/>
          </a:solidFill>
          <a:latin typeface="+mn-lt"/>
          <a:ea typeface="+mn-ea"/>
          <a:cs typeface="+mn-cs"/>
        </a:defRPr>
      </a:lvl4pPr>
      <a:lvl5pPr marL="2873228" algn="l" defTabSz="1436614" rtl="0" eaLnBrk="1" latinLnBrk="0" hangingPunct="1">
        <a:defRPr sz="2828" kern="1200">
          <a:solidFill>
            <a:schemeClr val="tx1"/>
          </a:solidFill>
          <a:latin typeface="+mn-lt"/>
          <a:ea typeface="+mn-ea"/>
          <a:cs typeface="+mn-cs"/>
        </a:defRPr>
      </a:lvl5pPr>
      <a:lvl6pPr marL="3591535" algn="l" defTabSz="1436614" rtl="0" eaLnBrk="1" latinLnBrk="0" hangingPunct="1">
        <a:defRPr sz="2828" kern="1200">
          <a:solidFill>
            <a:schemeClr val="tx1"/>
          </a:solidFill>
          <a:latin typeface="+mn-lt"/>
          <a:ea typeface="+mn-ea"/>
          <a:cs typeface="+mn-cs"/>
        </a:defRPr>
      </a:lvl6pPr>
      <a:lvl7pPr marL="4309842" algn="l" defTabSz="1436614" rtl="0" eaLnBrk="1" latinLnBrk="0" hangingPunct="1">
        <a:defRPr sz="2828" kern="1200">
          <a:solidFill>
            <a:schemeClr val="tx1"/>
          </a:solidFill>
          <a:latin typeface="+mn-lt"/>
          <a:ea typeface="+mn-ea"/>
          <a:cs typeface="+mn-cs"/>
        </a:defRPr>
      </a:lvl7pPr>
      <a:lvl8pPr marL="5028148" algn="l" defTabSz="1436614" rtl="0" eaLnBrk="1" latinLnBrk="0" hangingPunct="1">
        <a:defRPr sz="2828" kern="1200">
          <a:solidFill>
            <a:schemeClr val="tx1"/>
          </a:solidFill>
          <a:latin typeface="+mn-lt"/>
          <a:ea typeface="+mn-ea"/>
          <a:cs typeface="+mn-cs"/>
        </a:defRPr>
      </a:lvl8pPr>
      <a:lvl9pPr marL="5746455" algn="l" defTabSz="1436614" rtl="0" eaLnBrk="1" latinLnBrk="0" hangingPunct="1">
        <a:defRPr sz="2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EAB-87E5-4DDE-8C18-DCF244DF1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2DB2F-B784-404A-B161-9ADF1E73A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6BCE5-BF94-4775-912E-9F0A355A9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"/>
            <a:ext cx="15239777" cy="107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8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EAB-87E5-4DDE-8C18-DCF244DF1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2DB2F-B784-404A-B161-9ADF1E73A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DA55E-EE0E-4067-9640-956489EDC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"/>
            <a:ext cx="15239775" cy="107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4A3E-1C2B-4BCE-8EB7-9089553B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86648-0B10-4174-B30D-37699644D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5239551" cy="10774363"/>
          </a:xfrm>
        </p:spPr>
      </p:pic>
    </p:spTree>
    <p:extLst>
      <p:ext uri="{BB962C8B-B14F-4D97-AF65-F5344CB8AC3E}">
        <p14:creationId xmlns:p14="http://schemas.microsoft.com/office/powerpoint/2010/main" val="166488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3012-0656-4C8C-B6AA-22B3454E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D0BF6-428F-4E49-B635-B033B5CC8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9550" cy="10774363"/>
          </a:xfrm>
        </p:spPr>
      </p:pic>
    </p:spTree>
    <p:extLst>
      <p:ext uri="{BB962C8B-B14F-4D97-AF65-F5344CB8AC3E}">
        <p14:creationId xmlns:p14="http://schemas.microsoft.com/office/powerpoint/2010/main" val="25013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E60F35-BE9A-4C00-B70C-F062A2FDD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9552" cy="107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5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80C0AF-BFE1-47C2-B083-B9F515F2A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9552" cy="107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BF8605-6BDF-4384-80B1-EA8A11A3B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9552" cy="107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3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Dev-Notbook-HO</dc:creator>
  <cp:lastModifiedBy>Dev-Notbook-HO</cp:lastModifiedBy>
  <cp:revision>1</cp:revision>
  <dcterms:created xsi:type="dcterms:W3CDTF">2023-10-05T07:57:00Z</dcterms:created>
  <dcterms:modified xsi:type="dcterms:W3CDTF">2023-10-05T08:00:46Z</dcterms:modified>
</cp:coreProperties>
</file>