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2"/>
  </p:notesMasterIdLst>
  <p:handoutMasterIdLst>
    <p:handoutMasterId r:id="rId23"/>
  </p:handoutMasterIdLst>
  <p:sldIdLst>
    <p:sldId id="256" r:id="rId5"/>
    <p:sldId id="275" r:id="rId6"/>
    <p:sldId id="285" r:id="rId7"/>
    <p:sldId id="286" r:id="rId8"/>
    <p:sldId id="287" r:id="rId9"/>
    <p:sldId id="258" r:id="rId10"/>
    <p:sldId id="260" r:id="rId11"/>
    <p:sldId id="264" r:id="rId12"/>
    <p:sldId id="274" r:id="rId13"/>
    <p:sldId id="276" r:id="rId14"/>
    <p:sldId id="277" r:id="rId15"/>
    <p:sldId id="278" r:id="rId16"/>
    <p:sldId id="279" r:id="rId17"/>
    <p:sldId id="280" r:id="rId18"/>
    <p:sldId id="281" r:id="rId19"/>
    <p:sldId id="282"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2" d="100"/>
          <a:sy n="82" d="100"/>
        </p:scale>
        <p:origin x="720" y="7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7.jfif"/></Relationships>
</file>

<file path=ppt/diagrams/_rels/data2.xml.rels><?xml version="1.0" encoding="UTF-8" standalone="yes"?>
<Relationships xmlns="http://schemas.openxmlformats.org/package/2006/relationships"><Relationship Id="rId1" Type="http://schemas.openxmlformats.org/officeDocument/2006/relationships/image" Target="../media/image8.jpg"/></Relationships>
</file>

<file path=ppt/diagrams/_rels/data3.xml.rels><?xml version="1.0" encoding="UTF-8" standalone="yes"?>
<Relationships xmlns="http://schemas.openxmlformats.org/package/2006/relationships"><Relationship Id="rId1" Type="http://schemas.openxmlformats.org/officeDocument/2006/relationships/image" Target="../media/image9.jpg"/></Relationships>
</file>

<file path=ppt/diagrams/_rels/data4.xml.rels><?xml version="1.0" encoding="UTF-8" standalone="yes"?>
<Relationships xmlns="http://schemas.openxmlformats.org/package/2006/relationships"><Relationship Id="rId1" Type="http://schemas.openxmlformats.org/officeDocument/2006/relationships/image" Target="../media/image10.jpg"/></Relationships>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jfif"/></Relationships>
</file>

<file path=ppt/diagrams/_rels/drawing2.xml.rels><?xml version="1.0" encoding="UTF-8" standalone="yes"?>
<Relationships xmlns="http://schemas.openxmlformats.org/package/2006/relationships"><Relationship Id="rId1" Type="http://schemas.openxmlformats.org/officeDocument/2006/relationships/image" Target="../media/image8.jpg"/></Relationships>
</file>

<file path=ppt/diagrams/_rels/drawing3.xml.rels><?xml version="1.0" encoding="UTF-8" standalone="yes"?>
<Relationships xmlns="http://schemas.openxmlformats.org/package/2006/relationships"><Relationship Id="rId1" Type="http://schemas.openxmlformats.org/officeDocument/2006/relationships/image" Target="../media/image9.jpg"/></Relationships>
</file>

<file path=ppt/diagrams/_rels/drawing4.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EABDC3-D223-4DD2-A18F-5B623635128A}" type="doc">
      <dgm:prSet loTypeId="urn:microsoft.com/office/officeart/2005/8/layout/hList7" loCatId="process" qsTypeId="urn:microsoft.com/office/officeart/2005/8/quickstyle/simple1" qsCatId="simple" csTypeId="urn:microsoft.com/office/officeart/2005/8/colors/accent1_2" csCatId="accent1" phldr="1"/>
      <dgm:spPr/>
    </dgm:pt>
    <dgm:pt modelId="{6118BC83-743B-4B64-8B09-9518CD3FC968}">
      <dgm:prSet phldrT="[Text]" custT="1"/>
      <dgm:spPr/>
      <dgm:t>
        <a:bodyPr/>
        <a:lstStyle/>
        <a:p>
          <a:endParaRPr lang="en-US" sz="1600" dirty="0">
            <a:solidFill>
              <a:schemeClr val="tx1"/>
            </a:solidFill>
          </a:endParaRPr>
        </a:p>
      </dgm:t>
    </dgm:pt>
    <dgm:pt modelId="{395595CC-039C-44FC-9568-874B72802362}" type="parTrans" cxnId="{23437DE1-8910-4059-8615-9EDBC544E7E0}">
      <dgm:prSet/>
      <dgm:spPr/>
      <dgm:t>
        <a:bodyPr/>
        <a:lstStyle/>
        <a:p>
          <a:endParaRPr lang="en-US"/>
        </a:p>
      </dgm:t>
    </dgm:pt>
    <dgm:pt modelId="{DB3E5F70-081F-40EF-830B-070DE258D943}" type="sibTrans" cxnId="{23437DE1-8910-4059-8615-9EDBC544E7E0}">
      <dgm:prSet/>
      <dgm:spPr/>
      <dgm:t>
        <a:bodyPr/>
        <a:lstStyle/>
        <a:p>
          <a:endParaRPr lang="en-US"/>
        </a:p>
      </dgm:t>
    </dgm:pt>
    <dgm:pt modelId="{439EDD2B-B592-4B98-A242-2BBDC8B2EE48}" type="pres">
      <dgm:prSet presAssocID="{CBEABDC3-D223-4DD2-A18F-5B623635128A}" presName="Name0" presStyleCnt="0">
        <dgm:presLayoutVars>
          <dgm:dir/>
          <dgm:resizeHandles val="exact"/>
        </dgm:presLayoutVars>
      </dgm:prSet>
      <dgm:spPr/>
    </dgm:pt>
    <dgm:pt modelId="{0BE95236-5936-4261-A005-D9CFC39A81BE}" type="pres">
      <dgm:prSet presAssocID="{CBEABDC3-D223-4DD2-A18F-5B623635128A}" presName="fgShape" presStyleLbl="fgShp" presStyleIdx="0" presStyleCnt="1" custFlipVert="0" custFlipHor="1" custScaleX="95568" custScaleY="7996" custLinFactY="1911" custLinFactNeighborX="-10905" custLinFactNeighborY="100000"/>
      <dgm:spPr/>
    </dgm:pt>
    <dgm:pt modelId="{082A1EF4-810F-4DCA-8048-AD2245299DA3}" type="pres">
      <dgm:prSet presAssocID="{CBEABDC3-D223-4DD2-A18F-5B623635128A}" presName="linComp" presStyleCnt="0"/>
      <dgm:spPr/>
    </dgm:pt>
    <dgm:pt modelId="{DD087A47-7B3D-4968-8A2E-EB5434A1CC55}" type="pres">
      <dgm:prSet presAssocID="{6118BC83-743B-4B64-8B09-9518CD3FC968}" presName="compNode" presStyleCnt="0"/>
      <dgm:spPr/>
    </dgm:pt>
    <dgm:pt modelId="{B167832B-F647-43A0-99E8-F0D558D5A35D}" type="pres">
      <dgm:prSet presAssocID="{6118BC83-743B-4B64-8B09-9518CD3FC968}" presName="bkgdShape" presStyleLbl="node1" presStyleIdx="0" presStyleCnt="1" custLinFactNeighborX="-49" custLinFactNeighborY="-1060"/>
      <dgm:spPr/>
    </dgm:pt>
    <dgm:pt modelId="{B8C707FA-DFC3-4666-9DF6-DCD792BB9526}" type="pres">
      <dgm:prSet presAssocID="{6118BC83-743B-4B64-8B09-9518CD3FC968}" presName="nodeTx" presStyleLbl="node1" presStyleIdx="0" presStyleCnt="1">
        <dgm:presLayoutVars>
          <dgm:bulletEnabled val="1"/>
        </dgm:presLayoutVars>
      </dgm:prSet>
      <dgm:spPr/>
    </dgm:pt>
    <dgm:pt modelId="{F67786A8-8DFD-4558-AC2D-23B29B056239}" type="pres">
      <dgm:prSet presAssocID="{6118BC83-743B-4B64-8B09-9518CD3FC968}" presName="invisiNode" presStyleLbl="node1" presStyleIdx="0" presStyleCnt="1"/>
      <dgm:spPr/>
    </dgm:pt>
    <dgm:pt modelId="{271853EB-D7A6-43F6-AD54-0FD435ACA40B}" type="pres">
      <dgm:prSet presAssocID="{6118BC83-743B-4B64-8B09-9518CD3FC968}" presName="imagNode" presStyleLbl="fgImgPlace1" presStyleIdx="0" presStyleCnt="1" custScaleX="173742" custScaleY="174161" custLinFactX="-100000" custLinFactNeighborX="-165395" custLinFactNeighborY="50210"/>
      <dgm:spPr>
        <a:blipFill>
          <a:blip xmlns:r="http://schemas.openxmlformats.org/officeDocument/2006/relationships" r:embed="rId1"/>
          <a:srcRect/>
          <a:stretch>
            <a:fillRect/>
          </a:stretch>
        </a:blipFill>
      </dgm:spPr>
    </dgm:pt>
  </dgm:ptLst>
  <dgm:cxnLst>
    <dgm:cxn modelId="{B679AC53-899D-481F-96F0-D0E024F3E27A}" type="presOf" srcId="{6118BC83-743B-4B64-8B09-9518CD3FC968}" destId="{B8C707FA-DFC3-4666-9DF6-DCD792BB9526}" srcOrd="1" destOrd="0" presId="urn:microsoft.com/office/officeart/2005/8/layout/hList7"/>
    <dgm:cxn modelId="{6228CAA7-BC1F-49A0-AC24-D2EE0804210C}" type="presOf" srcId="{CBEABDC3-D223-4DD2-A18F-5B623635128A}" destId="{439EDD2B-B592-4B98-A242-2BBDC8B2EE48}" srcOrd="0" destOrd="0" presId="urn:microsoft.com/office/officeart/2005/8/layout/hList7"/>
    <dgm:cxn modelId="{979F38CC-BE69-4B54-8BAF-628DCDB3CF74}" type="presOf" srcId="{6118BC83-743B-4B64-8B09-9518CD3FC968}" destId="{B167832B-F647-43A0-99E8-F0D558D5A35D}" srcOrd="0" destOrd="0" presId="urn:microsoft.com/office/officeart/2005/8/layout/hList7"/>
    <dgm:cxn modelId="{23437DE1-8910-4059-8615-9EDBC544E7E0}" srcId="{CBEABDC3-D223-4DD2-A18F-5B623635128A}" destId="{6118BC83-743B-4B64-8B09-9518CD3FC968}" srcOrd="0" destOrd="0" parTransId="{395595CC-039C-44FC-9568-874B72802362}" sibTransId="{DB3E5F70-081F-40EF-830B-070DE258D943}"/>
    <dgm:cxn modelId="{5D8E8EF7-8FA3-454C-B92E-D28F4017EBCC}" type="presParOf" srcId="{439EDD2B-B592-4B98-A242-2BBDC8B2EE48}" destId="{0BE95236-5936-4261-A005-D9CFC39A81BE}" srcOrd="0" destOrd="0" presId="urn:microsoft.com/office/officeart/2005/8/layout/hList7"/>
    <dgm:cxn modelId="{A79CA45B-0FF2-4451-81FC-5FCB53BB66AA}" type="presParOf" srcId="{439EDD2B-B592-4B98-A242-2BBDC8B2EE48}" destId="{082A1EF4-810F-4DCA-8048-AD2245299DA3}" srcOrd="1" destOrd="0" presId="urn:microsoft.com/office/officeart/2005/8/layout/hList7"/>
    <dgm:cxn modelId="{40B1EF3E-E71B-4E7F-AD3E-73D3CB125823}" type="presParOf" srcId="{082A1EF4-810F-4DCA-8048-AD2245299DA3}" destId="{DD087A47-7B3D-4968-8A2E-EB5434A1CC55}" srcOrd="0" destOrd="0" presId="urn:microsoft.com/office/officeart/2005/8/layout/hList7"/>
    <dgm:cxn modelId="{3EDE742D-B92C-463A-B773-61E0868F1D45}" type="presParOf" srcId="{DD087A47-7B3D-4968-8A2E-EB5434A1CC55}" destId="{B167832B-F647-43A0-99E8-F0D558D5A35D}" srcOrd="0" destOrd="0" presId="urn:microsoft.com/office/officeart/2005/8/layout/hList7"/>
    <dgm:cxn modelId="{381DBB4E-2820-43E2-94B1-A310A36DFF77}" type="presParOf" srcId="{DD087A47-7B3D-4968-8A2E-EB5434A1CC55}" destId="{B8C707FA-DFC3-4666-9DF6-DCD792BB9526}" srcOrd="1" destOrd="0" presId="urn:microsoft.com/office/officeart/2005/8/layout/hList7"/>
    <dgm:cxn modelId="{16F21C35-AFBC-48E7-96E7-7FCD31E3D802}" type="presParOf" srcId="{DD087A47-7B3D-4968-8A2E-EB5434A1CC55}" destId="{F67786A8-8DFD-4558-AC2D-23B29B056239}" srcOrd="2" destOrd="0" presId="urn:microsoft.com/office/officeart/2005/8/layout/hList7"/>
    <dgm:cxn modelId="{73251D37-EF13-48BD-B925-AE8EF30FC22F}" type="presParOf" srcId="{DD087A47-7B3D-4968-8A2E-EB5434A1CC55}" destId="{271853EB-D7A6-43F6-AD54-0FD435ACA40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EABDC3-D223-4DD2-A18F-5B623635128A}" type="doc">
      <dgm:prSet loTypeId="urn:microsoft.com/office/officeart/2005/8/layout/hList7" loCatId="process" qsTypeId="urn:microsoft.com/office/officeart/2005/8/quickstyle/simple1" qsCatId="simple" csTypeId="urn:microsoft.com/office/officeart/2005/8/colors/accent1_2" csCatId="accent1" phldr="1"/>
      <dgm:spPr/>
    </dgm:pt>
    <dgm:pt modelId="{6118BC83-743B-4B64-8B09-9518CD3FC968}">
      <dgm:prSet phldrT="[Text]" custT="1"/>
      <dgm:spPr/>
      <dgm:t>
        <a:bodyPr/>
        <a:lstStyle/>
        <a:p>
          <a:endParaRPr lang="en-US" sz="1600" dirty="0">
            <a:solidFill>
              <a:schemeClr val="tx1"/>
            </a:solidFill>
          </a:endParaRPr>
        </a:p>
      </dgm:t>
    </dgm:pt>
    <dgm:pt modelId="{395595CC-039C-44FC-9568-874B72802362}" type="parTrans" cxnId="{23437DE1-8910-4059-8615-9EDBC544E7E0}">
      <dgm:prSet/>
      <dgm:spPr/>
      <dgm:t>
        <a:bodyPr/>
        <a:lstStyle/>
        <a:p>
          <a:endParaRPr lang="en-US"/>
        </a:p>
      </dgm:t>
    </dgm:pt>
    <dgm:pt modelId="{DB3E5F70-081F-40EF-830B-070DE258D943}" type="sibTrans" cxnId="{23437DE1-8910-4059-8615-9EDBC544E7E0}">
      <dgm:prSet/>
      <dgm:spPr/>
      <dgm:t>
        <a:bodyPr/>
        <a:lstStyle/>
        <a:p>
          <a:endParaRPr lang="en-US"/>
        </a:p>
      </dgm:t>
    </dgm:pt>
    <dgm:pt modelId="{439EDD2B-B592-4B98-A242-2BBDC8B2EE48}" type="pres">
      <dgm:prSet presAssocID="{CBEABDC3-D223-4DD2-A18F-5B623635128A}" presName="Name0" presStyleCnt="0">
        <dgm:presLayoutVars>
          <dgm:dir/>
          <dgm:resizeHandles val="exact"/>
        </dgm:presLayoutVars>
      </dgm:prSet>
      <dgm:spPr/>
    </dgm:pt>
    <dgm:pt modelId="{0BE95236-5936-4261-A005-D9CFC39A81BE}" type="pres">
      <dgm:prSet presAssocID="{CBEABDC3-D223-4DD2-A18F-5B623635128A}" presName="fgShape" presStyleLbl="fgShp" presStyleIdx="0" presStyleCnt="1" custFlipVert="0" custFlipHor="1" custScaleX="95568" custScaleY="7996" custLinFactY="1911" custLinFactNeighborX="-10905" custLinFactNeighborY="100000"/>
      <dgm:spPr/>
    </dgm:pt>
    <dgm:pt modelId="{082A1EF4-810F-4DCA-8048-AD2245299DA3}" type="pres">
      <dgm:prSet presAssocID="{CBEABDC3-D223-4DD2-A18F-5B623635128A}" presName="linComp" presStyleCnt="0"/>
      <dgm:spPr/>
    </dgm:pt>
    <dgm:pt modelId="{DD087A47-7B3D-4968-8A2E-EB5434A1CC55}" type="pres">
      <dgm:prSet presAssocID="{6118BC83-743B-4B64-8B09-9518CD3FC968}" presName="compNode" presStyleCnt="0"/>
      <dgm:spPr/>
    </dgm:pt>
    <dgm:pt modelId="{B167832B-F647-43A0-99E8-F0D558D5A35D}" type="pres">
      <dgm:prSet presAssocID="{6118BC83-743B-4B64-8B09-9518CD3FC968}" presName="bkgdShape" presStyleLbl="node1" presStyleIdx="0" presStyleCnt="1" custLinFactNeighborX="-49" custLinFactNeighborY="-1060"/>
      <dgm:spPr/>
    </dgm:pt>
    <dgm:pt modelId="{B8C707FA-DFC3-4666-9DF6-DCD792BB9526}" type="pres">
      <dgm:prSet presAssocID="{6118BC83-743B-4B64-8B09-9518CD3FC968}" presName="nodeTx" presStyleLbl="node1" presStyleIdx="0" presStyleCnt="1">
        <dgm:presLayoutVars>
          <dgm:bulletEnabled val="1"/>
        </dgm:presLayoutVars>
      </dgm:prSet>
      <dgm:spPr/>
    </dgm:pt>
    <dgm:pt modelId="{F67786A8-8DFD-4558-AC2D-23B29B056239}" type="pres">
      <dgm:prSet presAssocID="{6118BC83-743B-4B64-8B09-9518CD3FC968}" presName="invisiNode" presStyleLbl="node1" presStyleIdx="0" presStyleCnt="1"/>
      <dgm:spPr/>
    </dgm:pt>
    <dgm:pt modelId="{271853EB-D7A6-43F6-AD54-0FD435ACA40B}" type="pres">
      <dgm:prSet presAssocID="{6118BC83-743B-4B64-8B09-9518CD3FC968}" presName="imagNode" presStyleLbl="fgImgPlace1" presStyleIdx="0" presStyleCnt="1" custScaleX="173742" custScaleY="174161" custLinFactX="-100000" custLinFactNeighborX="-165395" custLinFactNeighborY="50210"/>
      <dgm:spPr>
        <a:blipFill>
          <a:blip xmlns:r="http://schemas.openxmlformats.org/officeDocument/2006/relationships" r:embed="rId1"/>
          <a:srcRect/>
          <a:stretch>
            <a:fillRect t="-18000" b="-18000"/>
          </a:stretch>
        </a:blipFill>
      </dgm:spPr>
    </dgm:pt>
  </dgm:ptLst>
  <dgm:cxnLst>
    <dgm:cxn modelId="{B679AC53-899D-481F-96F0-D0E024F3E27A}" type="presOf" srcId="{6118BC83-743B-4B64-8B09-9518CD3FC968}" destId="{B8C707FA-DFC3-4666-9DF6-DCD792BB9526}" srcOrd="1" destOrd="0" presId="urn:microsoft.com/office/officeart/2005/8/layout/hList7"/>
    <dgm:cxn modelId="{6228CAA7-BC1F-49A0-AC24-D2EE0804210C}" type="presOf" srcId="{CBEABDC3-D223-4DD2-A18F-5B623635128A}" destId="{439EDD2B-B592-4B98-A242-2BBDC8B2EE48}" srcOrd="0" destOrd="0" presId="urn:microsoft.com/office/officeart/2005/8/layout/hList7"/>
    <dgm:cxn modelId="{979F38CC-BE69-4B54-8BAF-628DCDB3CF74}" type="presOf" srcId="{6118BC83-743B-4B64-8B09-9518CD3FC968}" destId="{B167832B-F647-43A0-99E8-F0D558D5A35D}" srcOrd="0" destOrd="0" presId="urn:microsoft.com/office/officeart/2005/8/layout/hList7"/>
    <dgm:cxn modelId="{23437DE1-8910-4059-8615-9EDBC544E7E0}" srcId="{CBEABDC3-D223-4DD2-A18F-5B623635128A}" destId="{6118BC83-743B-4B64-8B09-9518CD3FC968}" srcOrd="0" destOrd="0" parTransId="{395595CC-039C-44FC-9568-874B72802362}" sibTransId="{DB3E5F70-081F-40EF-830B-070DE258D943}"/>
    <dgm:cxn modelId="{5D8E8EF7-8FA3-454C-B92E-D28F4017EBCC}" type="presParOf" srcId="{439EDD2B-B592-4B98-A242-2BBDC8B2EE48}" destId="{0BE95236-5936-4261-A005-D9CFC39A81BE}" srcOrd="0" destOrd="0" presId="urn:microsoft.com/office/officeart/2005/8/layout/hList7"/>
    <dgm:cxn modelId="{A79CA45B-0FF2-4451-81FC-5FCB53BB66AA}" type="presParOf" srcId="{439EDD2B-B592-4B98-A242-2BBDC8B2EE48}" destId="{082A1EF4-810F-4DCA-8048-AD2245299DA3}" srcOrd="1" destOrd="0" presId="urn:microsoft.com/office/officeart/2005/8/layout/hList7"/>
    <dgm:cxn modelId="{40B1EF3E-E71B-4E7F-AD3E-73D3CB125823}" type="presParOf" srcId="{082A1EF4-810F-4DCA-8048-AD2245299DA3}" destId="{DD087A47-7B3D-4968-8A2E-EB5434A1CC55}" srcOrd="0" destOrd="0" presId="urn:microsoft.com/office/officeart/2005/8/layout/hList7"/>
    <dgm:cxn modelId="{3EDE742D-B92C-463A-B773-61E0868F1D45}" type="presParOf" srcId="{DD087A47-7B3D-4968-8A2E-EB5434A1CC55}" destId="{B167832B-F647-43A0-99E8-F0D558D5A35D}" srcOrd="0" destOrd="0" presId="urn:microsoft.com/office/officeart/2005/8/layout/hList7"/>
    <dgm:cxn modelId="{381DBB4E-2820-43E2-94B1-A310A36DFF77}" type="presParOf" srcId="{DD087A47-7B3D-4968-8A2E-EB5434A1CC55}" destId="{B8C707FA-DFC3-4666-9DF6-DCD792BB9526}" srcOrd="1" destOrd="0" presId="urn:microsoft.com/office/officeart/2005/8/layout/hList7"/>
    <dgm:cxn modelId="{16F21C35-AFBC-48E7-96E7-7FCD31E3D802}" type="presParOf" srcId="{DD087A47-7B3D-4968-8A2E-EB5434A1CC55}" destId="{F67786A8-8DFD-4558-AC2D-23B29B056239}" srcOrd="2" destOrd="0" presId="urn:microsoft.com/office/officeart/2005/8/layout/hList7"/>
    <dgm:cxn modelId="{73251D37-EF13-48BD-B925-AE8EF30FC22F}" type="presParOf" srcId="{DD087A47-7B3D-4968-8A2E-EB5434A1CC55}" destId="{271853EB-D7A6-43F6-AD54-0FD435ACA40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EABDC3-D223-4DD2-A18F-5B623635128A}" type="doc">
      <dgm:prSet loTypeId="urn:microsoft.com/office/officeart/2005/8/layout/hList7" loCatId="process" qsTypeId="urn:microsoft.com/office/officeart/2005/8/quickstyle/simple1" qsCatId="simple" csTypeId="urn:microsoft.com/office/officeart/2005/8/colors/accent1_2" csCatId="accent1" phldr="1"/>
      <dgm:spPr/>
    </dgm:pt>
    <dgm:pt modelId="{6118BC83-743B-4B64-8B09-9518CD3FC968}">
      <dgm:prSet phldrT="[Text]" custT="1"/>
      <dgm:spPr/>
      <dgm:t>
        <a:bodyPr/>
        <a:lstStyle/>
        <a:p>
          <a:endParaRPr lang="en-US" sz="1600" dirty="0">
            <a:solidFill>
              <a:schemeClr val="tx1"/>
            </a:solidFill>
          </a:endParaRPr>
        </a:p>
      </dgm:t>
    </dgm:pt>
    <dgm:pt modelId="{395595CC-039C-44FC-9568-874B72802362}" type="parTrans" cxnId="{23437DE1-8910-4059-8615-9EDBC544E7E0}">
      <dgm:prSet/>
      <dgm:spPr/>
      <dgm:t>
        <a:bodyPr/>
        <a:lstStyle/>
        <a:p>
          <a:endParaRPr lang="en-US"/>
        </a:p>
      </dgm:t>
    </dgm:pt>
    <dgm:pt modelId="{DB3E5F70-081F-40EF-830B-070DE258D943}" type="sibTrans" cxnId="{23437DE1-8910-4059-8615-9EDBC544E7E0}">
      <dgm:prSet/>
      <dgm:spPr/>
      <dgm:t>
        <a:bodyPr/>
        <a:lstStyle/>
        <a:p>
          <a:endParaRPr lang="en-US"/>
        </a:p>
      </dgm:t>
    </dgm:pt>
    <dgm:pt modelId="{439EDD2B-B592-4B98-A242-2BBDC8B2EE48}" type="pres">
      <dgm:prSet presAssocID="{CBEABDC3-D223-4DD2-A18F-5B623635128A}" presName="Name0" presStyleCnt="0">
        <dgm:presLayoutVars>
          <dgm:dir/>
          <dgm:resizeHandles val="exact"/>
        </dgm:presLayoutVars>
      </dgm:prSet>
      <dgm:spPr/>
    </dgm:pt>
    <dgm:pt modelId="{0BE95236-5936-4261-A005-D9CFC39A81BE}" type="pres">
      <dgm:prSet presAssocID="{CBEABDC3-D223-4DD2-A18F-5B623635128A}" presName="fgShape" presStyleLbl="fgShp" presStyleIdx="0" presStyleCnt="1" custFlipVert="0" custFlipHor="1" custScaleX="95568" custScaleY="7996" custLinFactY="1911" custLinFactNeighborX="-10905" custLinFactNeighborY="100000"/>
      <dgm:spPr/>
    </dgm:pt>
    <dgm:pt modelId="{082A1EF4-810F-4DCA-8048-AD2245299DA3}" type="pres">
      <dgm:prSet presAssocID="{CBEABDC3-D223-4DD2-A18F-5B623635128A}" presName="linComp" presStyleCnt="0"/>
      <dgm:spPr/>
    </dgm:pt>
    <dgm:pt modelId="{DD087A47-7B3D-4968-8A2E-EB5434A1CC55}" type="pres">
      <dgm:prSet presAssocID="{6118BC83-743B-4B64-8B09-9518CD3FC968}" presName="compNode" presStyleCnt="0"/>
      <dgm:spPr/>
    </dgm:pt>
    <dgm:pt modelId="{B167832B-F647-43A0-99E8-F0D558D5A35D}" type="pres">
      <dgm:prSet presAssocID="{6118BC83-743B-4B64-8B09-9518CD3FC968}" presName="bkgdShape" presStyleLbl="node1" presStyleIdx="0" presStyleCnt="1" custLinFactNeighborX="-49" custLinFactNeighborY="-1060"/>
      <dgm:spPr/>
    </dgm:pt>
    <dgm:pt modelId="{B8C707FA-DFC3-4666-9DF6-DCD792BB9526}" type="pres">
      <dgm:prSet presAssocID="{6118BC83-743B-4B64-8B09-9518CD3FC968}" presName="nodeTx" presStyleLbl="node1" presStyleIdx="0" presStyleCnt="1">
        <dgm:presLayoutVars>
          <dgm:bulletEnabled val="1"/>
        </dgm:presLayoutVars>
      </dgm:prSet>
      <dgm:spPr/>
    </dgm:pt>
    <dgm:pt modelId="{F67786A8-8DFD-4558-AC2D-23B29B056239}" type="pres">
      <dgm:prSet presAssocID="{6118BC83-743B-4B64-8B09-9518CD3FC968}" presName="invisiNode" presStyleLbl="node1" presStyleIdx="0" presStyleCnt="1"/>
      <dgm:spPr/>
    </dgm:pt>
    <dgm:pt modelId="{271853EB-D7A6-43F6-AD54-0FD435ACA40B}" type="pres">
      <dgm:prSet presAssocID="{6118BC83-743B-4B64-8B09-9518CD3FC968}" presName="imagNode" presStyleLbl="fgImgPlace1" presStyleIdx="0" presStyleCnt="1" custScaleX="173742" custScaleY="174161" custLinFactX="-100000" custLinFactNeighborX="-165395" custLinFactNeighborY="50210"/>
      <dgm:spPr>
        <a:blipFill>
          <a:blip xmlns:r="http://schemas.openxmlformats.org/officeDocument/2006/relationships" r:embed="rId1">
            <a:extLst>
              <a:ext uri="{28A0092B-C50C-407E-A947-70E740481C1C}">
                <a14:useLocalDpi xmlns:a14="http://schemas.microsoft.com/office/drawing/2010/main" val="0"/>
              </a:ext>
            </a:extLst>
          </a:blip>
          <a:srcRect/>
          <a:stretch>
            <a:fillRect t="-29000" b="-29000"/>
          </a:stretch>
        </a:blipFill>
      </dgm:spPr>
    </dgm:pt>
  </dgm:ptLst>
  <dgm:cxnLst>
    <dgm:cxn modelId="{B679AC53-899D-481F-96F0-D0E024F3E27A}" type="presOf" srcId="{6118BC83-743B-4B64-8B09-9518CD3FC968}" destId="{B8C707FA-DFC3-4666-9DF6-DCD792BB9526}" srcOrd="1" destOrd="0" presId="urn:microsoft.com/office/officeart/2005/8/layout/hList7"/>
    <dgm:cxn modelId="{6228CAA7-BC1F-49A0-AC24-D2EE0804210C}" type="presOf" srcId="{CBEABDC3-D223-4DD2-A18F-5B623635128A}" destId="{439EDD2B-B592-4B98-A242-2BBDC8B2EE48}" srcOrd="0" destOrd="0" presId="urn:microsoft.com/office/officeart/2005/8/layout/hList7"/>
    <dgm:cxn modelId="{979F38CC-BE69-4B54-8BAF-628DCDB3CF74}" type="presOf" srcId="{6118BC83-743B-4B64-8B09-9518CD3FC968}" destId="{B167832B-F647-43A0-99E8-F0D558D5A35D}" srcOrd="0" destOrd="0" presId="urn:microsoft.com/office/officeart/2005/8/layout/hList7"/>
    <dgm:cxn modelId="{23437DE1-8910-4059-8615-9EDBC544E7E0}" srcId="{CBEABDC3-D223-4DD2-A18F-5B623635128A}" destId="{6118BC83-743B-4B64-8B09-9518CD3FC968}" srcOrd="0" destOrd="0" parTransId="{395595CC-039C-44FC-9568-874B72802362}" sibTransId="{DB3E5F70-081F-40EF-830B-070DE258D943}"/>
    <dgm:cxn modelId="{5D8E8EF7-8FA3-454C-B92E-D28F4017EBCC}" type="presParOf" srcId="{439EDD2B-B592-4B98-A242-2BBDC8B2EE48}" destId="{0BE95236-5936-4261-A005-D9CFC39A81BE}" srcOrd="0" destOrd="0" presId="urn:microsoft.com/office/officeart/2005/8/layout/hList7"/>
    <dgm:cxn modelId="{A79CA45B-0FF2-4451-81FC-5FCB53BB66AA}" type="presParOf" srcId="{439EDD2B-B592-4B98-A242-2BBDC8B2EE48}" destId="{082A1EF4-810F-4DCA-8048-AD2245299DA3}" srcOrd="1" destOrd="0" presId="urn:microsoft.com/office/officeart/2005/8/layout/hList7"/>
    <dgm:cxn modelId="{40B1EF3E-E71B-4E7F-AD3E-73D3CB125823}" type="presParOf" srcId="{082A1EF4-810F-4DCA-8048-AD2245299DA3}" destId="{DD087A47-7B3D-4968-8A2E-EB5434A1CC55}" srcOrd="0" destOrd="0" presId="urn:microsoft.com/office/officeart/2005/8/layout/hList7"/>
    <dgm:cxn modelId="{3EDE742D-B92C-463A-B773-61E0868F1D45}" type="presParOf" srcId="{DD087A47-7B3D-4968-8A2E-EB5434A1CC55}" destId="{B167832B-F647-43A0-99E8-F0D558D5A35D}" srcOrd="0" destOrd="0" presId="urn:microsoft.com/office/officeart/2005/8/layout/hList7"/>
    <dgm:cxn modelId="{381DBB4E-2820-43E2-94B1-A310A36DFF77}" type="presParOf" srcId="{DD087A47-7B3D-4968-8A2E-EB5434A1CC55}" destId="{B8C707FA-DFC3-4666-9DF6-DCD792BB9526}" srcOrd="1" destOrd="0" presId="urn:microsoft.com/office/officeart/2005/8/layout/hList7"/>
    <dgm:cxn modelId="{16F21C35-AFBC-48E7-96E7-7FCD31E3D802}" type="presParOf" srcId="{DD087A47-7B3D-4968-8A2E-EB5434A1CC55}" destId="{F67786A8-8DFD-4558-AC2D-23B29B056239}" srcOrd="2" destOrd="0" presId="urn:microsoft.com/office/officeart/2005/8/layout/hList7"/>
    <dgm:cxn modelId="{73251D37-EF13-48BD-B925-AE8EF30FC22F}" type="presParOf" srcId="{DD087A47-7B3D-4968-8A2E-EB5434A1CC55}" destId="{271853EB-D7A6-43F6-AD54-0FD435ACA40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EABDC3-D223-4DD2-A18F-5B623635128A}" type="doc">
      <dgm:prSet loTypeId="urn:microsoft.com/office/officeart/2005/8/layout/hList7" loCatId="process" qsTypeId="urn:microsoft.com/office/officeart/2005/8/quickstyle/simple1" qsCatId="simple" csTypeId="urn:microsoft.com/office/officeart/2005/8/colors/accent1_2" csCatId="accent1" phldr="1"/>
      <dgm:spPr/>
    </dgm:pt>
    <dgm:pt modelId="{6118BC83-743B-4B64-8B09-9518CD3FC968}">
      <dgm:prSet phldrT="[Text]" custT="1"/>
      <dgm:spPr/>
      <dgm:t>
        <a:bodyPr/>
        <a:lstStyle/>
        <a:p>
          <a:endParaRPr lang="en-US" sz="1600" dirty="0">
            <a:solidFill>
              <a:schemeClr val="tx1"/>
            </a:solidFill>
          </a:endParaRPr>
        </a:p>
      </dgm:t>
    </dgm:pt>
    <dgm:pt modelId="{395595CC-039C-44FC-9568-874B72802362}" type="parTrans" cxnId="{23437DE1-8910-4059-8615-9EDBC544E7E0}">
      <dgm:prSet/>
      <dgm:spPr/>
      <dgm:t>
        <a:bodyPr/>
        <a:lstStyle/>
        <a:p>
          <a:endParaRPr lang="en-US"/>
        </a:p>
      </dgm:t>
    </dgm:pt>
    <dgm:pt modelId="{DB3E5F70-081F-40EF-830B-070DE258D943}" type="sibTrans" cxnId="{23437DE1-8910-4059-8615-9EDBC544E7E0}">
      <dgm:prSet/>
      <dgm:spPr/>
      <dgm:t>
        <a:bodyPr/>
        <a:lstStyle/>
        <a:p>
          <a:endParaRPr lang="en-US"/>
        </a:p>
      </dgm:t>
    </dgm:pt>
    <dgm:pt modelId="{439EDD2B-B592-4B98-A242-2BBDC8B2EE48}" type="pres">
      <dgm:prSet presAssocID="{CBEABDC3-D223-4DD2-A18F-5B623635128A}" presName="Name0" presStyleCnt="0">
        <dgm:presLayoutVars>
          <dgm:dir/>
          <dgm:resizeHandles val="exact"/>
        </dgm:presLayoutVars>
      </dgm:prSet>
      <dgm:spPr/>
    </dgm:pt>
    <dgm:pt modelId="{0BE95236-5936-4261-A005-D9CFC39A81BE}" type="pres">
      <dgm:prSet presAssocID="{CBEABDC3-D223-4DD2-A18F-5B623635128A}" presName="fgShape" presStyleLbl="fgShp" presStyleIdx="0" presStyleCnt="1" custFlipVert="0" custFlipHor="1" custScaleX="95568" custScaleY="7996" custLinFactY="1911" custLinFactNeighborX="-10905" custLinFactNeighborY="100000"/>
      <dgm:spPr/>
    </dgm:pt>
    <dgm:pt modelId="{082A1EF4-810F-4DCA-8048-AD2245299DA3}" type="pres">
      <dgm:prSet presAssocID="{CBEABDC3-D223-4DD2-A18F-5B623635128A}" presName="linComp" presStyleCnt="0"/>
      <dgm:spPr/>
    </dgm:pt>
    <dgm:pt modelId="{DD087A47-7B3D-4968-8A2E-EB5434A1CC55}" type="pres">
      <dgm:prSet presAssocID="{6118BC83-743B-4B64-8B09-9518CD3FC968}" presName="compNode" presStyleCnt="0"/>
      <dgm:spPr/>
    </dgm:pt>
    <dgm:pt modelId="{B167832B-F647-43A0-99E8-F0D558D5A35D}" type="pres">
      <dgm:prSet presAssocID="{6118BC83-743B-4B64-8B09-9518CD3FC968}" presName="bkgdShape" presStyleLbl="node1" presStyleIdx="0" presStyleCnt="1" custLinFactNeighborX="-49" custLinFactNeighborY="-1060"/>
      <dgm:spPr/>
    </dgm:pt>
    <dgm:pt modelId="{B8C707FA-DFC3-4666-9DF6-DCD792BB9526}" type="pres">
      <dgm:prSet presAssocID="{6118BC83-743B-4B64-8B09-9518CD3FC968}" presName="nodeTx" presStyleLbl="node1" presStyleIdx="0" presStyleCnt="1">
        <dgm:presLayoutVars>
          <dgm:bulletEnabled val="1"/>
        </dgm:presLayoutVars>
      </dgm:prSet>
      <dgm:spPr/>
    </dgm:pt>
    <dgm:pt modelId="{F67786A8-8DFD-4558-AC2D-23B29B056239}" type="pres">
      <dgm:prSet presAssocID="{6118BC83-743B-4B64-8B09-9518CD3FC968}" presName="invisiNode" presStyleLbl="node1" presStyleIdx="0" presStyleCnt="1"/>
      <dgm:spPr/>
    </dgm:pt>
    <dgm:pt modelId="{271853EB-D7A6-43F6-AD54-0FD435ACA40B}" type="pres">
      <dgm:prSet presAssocID="{6118BC83-743B-4B64-8B09-9518CD3FC968}" presName="imagNode" presStyleLbl="fgImgPlace1" presStyleIdx="0" presStyleCnt="1" custScaleX="173742" custScaleY="174161" custLinFactX="-100000" custLinFactNeighborX="-165395" custLinFactNeighborY="50210"/>
      <dgm:spPr>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Lst>
  <dgm:cxnLst>
    <dgm:cxn modelId="{B679AC53-899D-481F-96F0-D0E024F3E27A}" type="presOf" srcId="{6118BC83-743B-4B64-8B09-9518CD3FC968}" destId="{B8C707FA-DFC3-4666-9DF6-DCD792BB9526}" srcOrd="1" destOrd="0" presId="urn:microsoft.com/office/officeart/2005/8/layout/hList7"/>
    <dgm:cxn modelId="{6228CAA7-BC1F-49A0-AC24-D2EE0804210C}" type="presOf" srcId="{CBEABDC3-D223-4DD2-A18F-5B623635128A}" destId="{439EDD2B-B592-4B98-A242-2BBDC8B2EE48}" srcOrd="0" destOrd="0" presId="urn:microsoft.com/office/officeart/2005/8/layout/hList7"/>
    <dgm:cxn modelId="{979F38CC-BE69-4B54-8BAF-628DCDB3CF74}" type="presOf" srcId="{6118BC83-743B-4B64-8B09-9518CD3FC968}" destId="{B167832B-F647-43A0-99E8-F0D558D5A35D}" srcOrd="0" destOrd="0" presId="urn:microsoft.com/office/officeart/2005/8/layout/hList7"/>
    <dgm:cxn modelId="{23437DE1-8910-4059-8615-9EDBC544E7E0}" srcId="{CBEABDC3-D223-4DD2-A18F-5B623635128A}" destId="{6118BC83-743B-4B64-8B09-9518CD3FC968}" srcOrd="0" destOrd="0" parTransId="{395595CC-039C-44FC-9568-874B72802362}" sibTransId="{DB3E5F70-081F-40EF-830B-070DE258D943}"/>
    <dgm:cxn modelId="{5D8E8EF7-8FA3-454C-B92E-D28F4017EBCC}" type="presParOf" srcId="{439EDD2B-B592-4B98-A242-2BBDC8B2EE48}" destId="{0BE95236-5936-4261-A005-D9CFC39A81BE}" srcOrd="0" destOrd="0" presId="urn:microsoft.com/office/officeart/2005/8/layout/hList7"/>
    <dgm:cxn modelId="{A79CA45B-0FF2-4451-81FC-5FCB53BB66AA}" type="presParOf" srcId="{439EDD2B-B592-4B98-A242-2BBDC8B2EE48}" destId="{082A1EF4-810F-4DCA-8048-AD2245299DA3}" srcOrd="1" destOrd="0" presId="urn:microsoft.com/office/officeart/2005/8/layout/hList7"/>
    <dgm:cxn modelId="{40B1EF3E-E71B-4E7F-AD3E-73D3CB125823}" type="presParOf" srcId="{082A1EF4-810F-4DCA-8048-AD2245299DA3}" destId="{DD087A47-7B3D-4968-8A2E-EB5434A1CC55}" srcOrd="0" destOrd="0" presId="urn:microsoft.com/office/officeart/2005/8/layout/hList7"/>
    <dgm:cxn modelId="{3EDE742D-B92C-463A-B773-61E0868F1D45}" type="presParOf" srcId="{DD087A47-7B3D-4968-8A2E-EB5434A1CC55}" destId="{B167832B-F647-43A0-99E8-F0D558D5A35D}" srcOrd="0" destOrd="0" presId="urn:microsoft.com/office/officeart/2005/8/layout/hList7"/>
    <dgm:cxn modelId="{381DBB4E-2820-43E2-94B1-A310A36DFF77}" type="presParOf" srcId="{DD087A47-7B3D-4968-8A2E-EB5434A1CC55}" destId="{B8C707FA-DFC3-4666-9DF6-DCD792BB9526}" srcOrd="1" destOrd="0" presId="urn:microsoft.com/office/officeart/2005/8/layout/hList7"/>
    <dgm:cxn modelId="{16F21C35-AFBC-48E7-96E7-7FCD31E3D802}" type="presParOf" srcId="{DD087A47-7B3D-4968-8A2E-EB5434A1CC55}" destId="{F67786A8-8DFD-4558-AC2D-23B29B056239}" srcOrd="2" destOrd="0" presId="urn:microsoft.com/office/officeart/2005/8/layout/hList7"/>
    <dgm:cxn modelId="{73251D37-EF13-48BD-B925-AE8EF30FC22F}" type="presParOf" srcId="{DD087A47-7B3D-4968-8A2E-EB5434A1CC55}" destId="{271853EB-D7A6-43F6-AD54-0FD435ACA40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a:latin typeface="Bahnschrift" panose="020B0502040204020203" pitchFamily="34" charset="0"/>
            </a:rPr>
            <a:t>Python</a:t>
          </a:r>
        </a:p>
      </dgm:t>
    </dgm:pt>
    <dgm:pt modelId="{C8EABE8F-1E84-494E-AD8A-32BA419A36E9}" type="parTrans" cxnId="{31C3237C-2299-B649-8C93-587C97AC9999}">
      <dgm:prSet/>
      <dgm:spPr/>
      <dgm:t>
        <a:bodyPr/>
        <a:lstStyle/>
        <a:p>
          <a:endParaRPr lang="en-US">
            <a:latin typeface="Bahnschrift" panose="020B0502040204020203" pitchFamily="34" charset="0"/>
          </a:endParaRPr>
        </a:p>
      </dgm:t>
    </dgm:pt>
    <dgm:pt modelId="{D044F6BA-1D90-EC47-8A78-B9796198ECF5}" type="sibTrans" cxnId="{31C3237C-2299-B649-8C93-587C97AC9999}">
      <dgm:prSet/>
      <dgm:spPr/>
      <dgm:t>
        <a:bodyPr/>
        <a:lstStyle/>
        <a:p>
          <a:pPr>
            <a:lnSpc>
              <a:spcPct val="100000"/>
            </a:lnSpc>
          </a:pPr>
          <a:endParaRPr lang="en-US">
            <a:latin typeface="Bahnschrift" panose="020B0502040204020203" pitchFamily="34" charset="0"/>
          </a:endParaRPr>
        </a:p>
      </dgm:t>
    </dgm:pt>
    <dgm:pt modelId="{E39563C5-C199-4F5B-A899-8CC0710341A0}">
      <dgm:prSet/>
      <dgm:spPr/>
      <dgm:t>
        <a:bodyPr/>
        <a:lstStyle/>
        <a:p>
          <a:pPr>
            <a:lnSpc>
              <a:spcPct val="100000"/>
            </a:lnSpc>
          </a:pPr>
          <a:r>
            <a:rPr lang="en-US" dirty="0">
              <a:latin typeface="Bahnschrift" panose="020B0502040204020203" pitchFamily="34" charset="0"/>
            </a:rPr>
            <a:t>Cloud SQL</a:t>
          </a:r>
        </a:p>
      </dgm:t>
    </dgm:pt>
    <dgm:pt modelId="{6531EA77-44C5-4E3D-BA04-70C1E49BCD39}" type="parTrans" cxnId="{BBAD9FDB-1013-4B11-A9AE-2815527D1B78}">
      <dgm:prSet/>
      <dgm:spPr/>
      <dgm:t>
        <a:bodyPr/>
        <a:lstStyle/>
        <a:p>
          <a:endParaRPr lang="en-US">
            <a:latin typeface="Bahnschrift" panose="020B0502040204020203" pitchFamily="34" charset="0"/>
          </a:endParaRPr>
        </a:p>
      </dgm:t>
    </dgm:pt>
    <dgm:pt modelId="{BC971DAC-9BE2-44B2-ABE4-8099C777E9C4}" type="sibTrans" cxnId="{BBAD9FDB-1013-4B11-A9AE-2815527D1B78}">
      <dgm:prSet/>
      <dgm:spPr/>
      <dgm:t>
        <a:bodyPr/>
        <a:lstStyle/>
        <a:p>
          <a:pPr>
            <a:lnSpc>
              <a:spcPct val="100000"/>
            </a:lnSpc>
          </a:pPr>
          <a:endParaRPr lang="en-US">
            <a:latin typeface="Bahnschrift" panose="020B0502040204020203" pitchFamily="34" charset="0"/>
          </a:endParaRPr>
        </a:p>
      </dgm:t>
    </dgm:pt>
    <dgm:pt modelId="{15B1A768-2666-4AB4-BDA7-F0E3C4160D59}">
      <dgm:prSet/>
      <dgm:spPr/>
      <dgm:t>
        <a:bodyPr/>
        <a:lstStyle/>
        <a:p>
          <a:pPr>
            <a:lnSpc>
              <a:spcPct val="100000"/>
            </a:lnSpc>
          </a:pPr>
          <a:r>
            <a:rPr lang="en-US" dirty="0">
              <a:latin typeface="Bahnschrift" panose="020B0502040204020203" pitchFamily="34" charset="0"/>
            </a:rPr>
            <a:t>Flask</a:t>
          </a:r>
        </a:p>
      </dgm:t>
    </dgm:pt>
    <dgm:pt modelId="{D47033D3-4E41-485A-B515-A02A8C3B404A}" type="parTrans" cxnId="{08DEC938-538C-403B-80C3-828B96DAFF82}">
      <dgm:prSet/>
      <dgm:spPr/>
      <dgm:t>
        <a:bodyPr/>
        <a:lstStyle/>
        <a:p>
          <a:endParaRPr lang="en-US">
            <a:latin typeface="Bahnschrift" panose="020B0502040204020203" pitchFamily="34" charset="0"/>
          </a:endParaRPr>
        </a:p>
      </dgm:t>
    </dgm:pt>
    <dgm:pt modelId="{72FFCBD4-DD9D-4E06-81E4-54307F97A3F0}" type="sibTrans" cxnId="{08DEC938-538C-403B-80C3-828B96DAFF82}">
      <dgm:prSet/>
      <dgm:spPr/>
      <dgm:t>
        <a:bodyPr/>
        <a:lstStyle/>
        <a:p>
          <a:pPr>
            <a:lnSpc>
              <a:spcPct val="100000"/>
            </a:lnSpc>
          </a:pPr>
          <a:endParaRPr lang="en-US">
            <a:latin typeface="Bahnschrift" panose="020B0502040204020203" pitchFamily="34" charset="0"/>
          </a:endParaRPr>
        </a:p>
      </dgm:t>
    </dgm:pt>
    <dgm:pt modelId="{3AA5586A-C40E-4DDA-98A5-6545F36F46AB}">
      <dgm:prSet/>
      <dgm:spPr/>
      <dgm:t>
        <a:bodyPr/>
        <a:lstStyle/>
        <a:p>
          <a:pPr>
            <a:lnSpc>
              <a:spcPct val="100000"/>
            </a:lnSpc>
          </a:pPr>
          <a:r>
            <a:rPr lang="en-US" dirty="0">
              <a:latin typeface="Bahnschrift" panose="020B0502040204020203" pitchFamily="34" charset="0"/>
            </a:rPr>
            <a:t>HTML</a:t>
          </a:r>
        </a:p>
      </dgm:t>
    </dgm:pt>
    <dgm:pt modelId="{ABF44FB7-9255-4D99-BC69-3BE74FDF8E87}" type="parTrans" cxnId="{119FEAF1-383D-4740-9124-CC9EEA7E35F9}">
      <dgm:prSet/>
      <dgm:spPr/>
      <dgm:t>
        <a:bodyPr/>
        <a:lstStyle/>
        <a:p>
          <a:endParaRPr lang="en-US">
            <a:latin typeface="Bahnschrift" panose="020B0502040204020203" pitchFamily="34" charset="0"/>
          </a:endParaRPr>
        </a:p>
      </dgm:t>
    </dgm:pt>
    <dgm:pt modelId="{19FB306E-81B4-4F3F-99EE-765120CBB6B3}" type="sibTrans" cxnId="{119FEAF1-383D-4740-9124-CC9EEA7E35F9}">
      <dgm:prSet/>
      <dgm:spPr/>
      <dgm:t>
        <a:bodyPr/>
        <a:lstStyle/>
        <a:p>
          <a:pPr>
            <a:lnSpc>
              <a:spcPct val="100000"/>
            </a:lnSpc>
          </a:pPr>
          <a:endParaRPr lang="en-US">
            <a:latin typeface="Bahnschrift" panose="020B0502040204020203" pitchFamily="34" charset="0"/>
          </a:endParaRPr>
        </a:p>
      </dgm:t>
    </dgm:pt>
    <dgm:pt modelId="{D757D225-FF3C-4CDB-A5FA-9074A905233D}">
      <dgm:prSet/>
      <dgm:spPr/>
      <dgm:t>
        <a:bodyPr/>
        <a:lstStyle/>
        <a:p>
          <a:pPr>
            <a:lnSpc>
              <a:spcPct val="100000"/>
            </a:lnSpc>
          </a:pPr>
          <a:r>
            <a:rPr lang="en-US" dirty="0">
              <a:latin typeface="Bahnschrift" panose="020B0502040204020203" pitchFamily="34" charset="0"/>
            </a:rPr>
            <a:t>Google Charts</a:t>
          </a:r>
        </a:p>
      </dgm:t>
    </dgm:pt>
    <dgm:pt modelId="{C5B12847-31B1-4465-A8CC-ED84026AC14C}" type="parTrans" cxnId="{D3104C08-DA9E-40F6-AA7F-1515997BDF83}">
      <dgm:prSet/>
      <dgm:spPr/>
      <dgm:t>
        <a:bodyPr/>
        <a:lstStyle/>
        <a:p>
          <a:endParaRPr lang="en-US">
            <a:latin typeface="Bahnschrift" panose="020B0502040204020203" pitchFamily="34" charset="0"/>
          </a:endParaRPr>
        </a:p>
      </dgm:t>
    </dgm:pt>
    <dgm:pt modelId="{C4EF0269-06E3-4973-ACFE-4D1E6B51726B}" type="sibTrans" cxnId="{D3104C08-DA9E-40F6-AA7F-1515997BDF83}">
      <dgm:prSet/>
      <dgm:spPr/>
      <dgm:t>
        <a:bodyPr/>
        <a:lstStyle/>
        <a:p>
          <a:endParaRPr lang="en-US">
            <a:latin typeface="Bahnschrift" panose="020B0502040204020203" pitchFamily="34" charset="0"/>
          </a:endParaRPr>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5"/>
      <dgm:spPr/>
    </dgm:pt>
    <dgm:pt modelId="{F55B2F71-E638-412C-8147-FC7081E08B04}" type="pres">
      <dgm:prSet presAssocID="{66039115-797B-304C-9FC0-EFABB1F2123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5">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5"/>
      <dgm:spPr/>
    </dgm:pt>
    <dgm:pt modelId="{C425A8E1-258A-4D4B-9D55-24376C0AB360}" type="pres">
      <dgm:prSet presAssocID="{E39563C5-C199-4F5B-A899-8CC0710341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5">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5"/>
      <dgm:spPr/>
    </dgm:pt>
    <dgm:pt modelId="{D99F53AC-3AF2-437B-A5AB-1239ADEC0676}" type="pres">
      <dgm:prSet presAssocID="{15B1A768-2666-4AB4-BDA7-F0E3C4160D5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5">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5"/>
      <dgm:spPr/>
    </dgm:pt>
    <dgm:pt modelId="{41C0BC0F-FFD5-42B5-B952-9316B9364F6F}" type="pres">
      <dgm:prSet presAssocID="{3AA5586A-C40E-4DDA-98A5-6545F36F46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5">
        <dgm:presLayoutVars>
          <dgm:chMax val="1"/>
          <dgm:chPref val="1"/>
        </dgm:presLayoutVars>
      </dgm:prSet>
      <dgm:spPr/>
    </dgm:pt>
    <dgm:pt modelId="{786F96A7-8781-4588-92E7-45108E3F048B}" type="pres">
      <dgm:prSet presAssocID="{19FB306E-81B4-4F3F-99EE-765120CBB6B3}" presName="sibTrans" presStyleLbl="sibTrans2D1" presStyleIdx="0" presStyleCnt="0"/>
      <dgm:spPr/>
    </dgm:pt>
    <dgm:pt modelId="{83765770-D5E2-493E-9246-22136D397C85}" type="pres">
      <dgm:prSet presAssocID="{D757D225-FF3C-4CDB-A5FA-9074A905233D}" presName="compNode" presStyleCnt="0"/>
      <dgm:spPr/>
    </dgm:pt>
    <dgm:pt modelId="{4367D0C0-52C9-4ADF-B3D0-BD5A408F96A4}" type="pres">
      <dgm:prSet presAssocID="{D757D225-FF3C-4CDB-A5FA-9074A905233D}" presName="iconBgRect" presStyleLbl="bgShp" presStyleIdx="4" presStyleCnt="5"/>
      <dgm:spPr/>
    </dgm:pt>
    <dgm:pt modelId="{B5312A66-054E-41CE-9CED-CF46AE67A57B}" type="pres">
      <dgm:prSet presAssocID="{D757D225-FF3C-4CDB-A5FA-9074A905233D}"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r chart with solid fill"/>
        </a:ext>
      </dgm:extLst>
    </dgm:pt>
    <dgm:pt modelId="{FB27ACDC-CA86-411A-B2EA-1400D917CA1D}" type="pres">
      <dgm:prSet presAssocID="{D757D225-FF3C-4CDB-A5FA-9074A905233D}" presName="spaceRect" presStyleCnt="0"/>
      <dgm:spPr/>
    </dgm:pt>
    <dgm:pt modelId="{B8A6B5D4-FCD6-4256-A130-1EE008E5CD62}" type="pres">
      <dgm:prSet presAssocID="{D757D225-FF3C-4CDB-A5FA-9074A905233D}" presName="textRect" presStyleLbl="revTx" presStyleIdx="4" presStyleCnt="5">
        <dgm:presLayoutVars>
          <dgm:chMax val="1"/>
          <dgm:chPref val="1"/>
        </dgm:presLayoutVars>
      </dgm:prSet>
      <dgm:spPr/>
    </dgm:pt>
  </dgm:ptLst>
  <dgm:cxnLst>
    <dgm:cxn modelId="{D3104C08-DA9E-40F6-AA7F-1515997BDF83}" srcId="{489A589A-46DE-0F49-B460-E7914F3E440D}" destId="{D757D225-FF3C-4CDB-A5FA-9074A905233D}" srcOrd="4" destOrd="0" parTransId="{C5B12847-31B1-4465-A8CC-ED84026AC14C}" sibTransId="{C4EF0269-06E3-4973-ACFE-4D1E6B51726B}"/>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20714A62-C268-4D97-8367-CAA2036865AF}" type="presOf" srcId="{19FB306E-81B4-4F3F-99EE-765120CBB6B3}" destId="{786F96A7-8781-4588-92E7-45108E3F048B}" srcOrd="0" destOrd="0" presId="urn:microsoft.com/office/officeart/2018/2/layout/IconCircleList"/>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4072CCBA-E634-4003-A3B1-C8AB6A7CC5E6}" type="presOf" srcId="{D757D225-FF3C-4CDB-A5FA-9074A905233D}" destId="{B8A6B5D4-FCD6-4256-A130-1EE008E5CD62}"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 modelId="{F32B1988-1AC1-4355-AA6D-E0098C6D34FA}" type="presParOf" srcId="{326FDCF2-F375-4C3F-9814-C84BA9388F92}" destId="{786F96A7-8781-4588-92E7-45108E3F048B}" srcOrd="7" destOrd="0" presId="urn:microsoft.com/office/officeart/2018/2/layout/IconCircleList"/>
    <dgm:cxn modelId="{8433FF24-12C0-4115-A83C-4E1A383B86DE}" type="presParOf" srcId="{326FDCF2-F375-4C3F-9814-C84BA9388F92}" destId="{83765770-D5E2-493E-9246-22136D397C85}" srcOrd="8" destOrd="0" presId="urn:microsoft.com/office/officeart/2018/2/layout/IconCircleList"/>
    <dgm:cxn modelId="{865D61E6-3648-4BBF-8D57-75C70CF9D216}" type="presParOf" srcId="{83765770-D5E2-493E-9246-22136D397C85}" destId="{4367D0C0-52C9-4ADF-B3D0-BD5A408F96A4}" srcOrd="0" destOrd="0" presId="urn:microsoft.com/office/officeart/2018/2/layout/IconCircleList"/>
    <dgm:cxn modelId="{CC55C8BA-DFBF-43A6-9413-AD9B495D4942}" type="presParOf" srcId="{83765770-D5E2-493E-9246-22136D397C85}" destId="{B5312A66-054E-41CE-9CED-CF46AE67A57B}" srcOrd="1" destOrd="0" presId="urn:microsoft.com/office/officeart/2018/2/layout/IconCircleList"/>
    <dgm:cxn modelId="{5620A42B-1ECE-47FB-8210-F0E20D73DF1A}" type="presParOf" srcId="{83765770-D5E2-493E-9246-22136D397C85}" destId="{FB27ACDC-CA86-411A-B2EA-1400D917CA1D}" srcOrd="2" destOrd="0" presId="urn:microsoft.com/office/officeart/2018/2/layout/IconCircleList"/>
    <dgm:cxn modelId="{ECDE9A22-A318-4C9C-AA1C-4E6507248E1A}" type="presParOf" srcId="{83765770-D5E2-493E-9246-22136D397C85}" destId="{B8A6B5D4-FCD6-4256-A130-1EE008E5CD62}"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7832B-F647-43A0-99E8-F0D558D5A35D}">
      <dsp:nvSpPr>
        <dsp:cNvPr id="0" name=""/>
        <dsp:cNvSpPr/>
      </dsp:nvSpPr>
      <dsp:spPr>
        <a:xfrm>
          <a:off x="0" y="89917"/>
          <a:ext cx="10510970" cy="42536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solidFill>
          </a:endParaRPr>
        </a:p>
      </dsp:txBody>
      <dsp:txXfrm>
        <a:off x="0" y="1791364"/>
        <a:ext cx="10510970" cy="1701447"/>
      </dsp:txXfrm>
    </dsp:sp>
    <dsp:sp modelId="{271853EB-D7A6-43F6-AD54-0FD435ACA40B}">
      <dsp:nvSpPr>
        <dsp:cNvPr id="0" name=""/>
        <dsp:cNvSpPr/>
      </dsp:nvSpPr>
      <dsp:spPr>
        <a:xfrm>
          <a:off x="270933" y="576196"/>
          <a:ext cx="2460976" cy="2466911"/>
        </a:xfrm>
        <a:prstGeom prst="ellipse">
          <a:avLst/>
        </a:prstGeom>
        <a:blipFill>
          <a:blip xmlns:r="http://schemas.openxmlformats.org/officeDocument/2006/relationships" r:embed="rId1"/>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E95236-5936-4261-A005-D9CFC39A81BE}">
      <dsp:nvSpPr>
        <dsp:cNvPr id="0" name=""/>
        <dsp:cNvSpPr/>
      </dsp:nvSpPr>
      <dsp:spPr>
        <a:xfrm flipH="1">
          <a:off x="0" y="4202600"/>
          <a:ext cx="9250547" cy="51017"/>
        </a:xfrm>
        <a:prstGeom prst="leftRight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7832B-F647-43A0-99E8-F0D558D5A35D}">
      <dsp:nvSpPr>
        <dsp:cNvPr id="0" name=""/>
        <dsp:cNvSpPr/>
      </dsp:nvSpPr>
      <dsp:spPr>
        <a:xfrm>
          <a:off x="0" y="89917"/>
          <a:ext cx="10510970" cy="42536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solidFill>
          </a:endParaRPr>
        </a:p>
      </dsp:txBody>
      <dsp:txXfrm>
        <a:off x="0" y="1791364"/>
        <a:ext cx="10510970" cy="1701447"/>
      </dsp:txXfrm>
    </dsp:sp>
    <dsp:sp modelId="{271853EB-D7A6-43F6-AD54-0FD435ACA40B}">
      <dsp:nvSpPr>
        <dsp:cNvPr id="0" name=""/>
        <dsp:cNvSpPr/>
      </dsp:nvSpPr>
      <dsp:spPr>
        <a:xfrm>
          <a:off x="270933" y="576196"/>
          <a:ext cx="2460976" cy="2466911"/>
        </a:xfrm>
        <a:prstGeom prst="ellipse">
          <a:avLst/>
        </a:prstGeom>
        <a:blipFill>
          <a:blip xmlns:r="http://schemas.openxmlformats.org/officeDocument/2006/relationships" r:embed="rId1"/>
          <a:srcRect/>
          <a:stretch>
            <a:fillRect t="-18000" b="-1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E95236-5936-4261-A005-D9CFC39A81BE}">
      <dsp:nvSpPr>
        <dsp:cNvPr id="0" name=""/>
        <dsp:cNvSpPr/>
      </dsp:nvSpPr>
      <dsp:spPr>
        <a:xfrm flipH="1">
          <a:off x="0" y="4202600"/>
          <a:ext cx="9250547" cy="51017"/>
        </a:xfrm>
        <a:prstGeom prst="leftRight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7832B-F647-43A0-99E8-F0D558D5A35D}">
      <dsp:nvSpPr>
        <dsp:cNvPr id="0" name=""/>
        <dsp:cNvSpPr/>
      </dsp:nvSpPr>
      <dsp:spPr>
        <a:xfrm>
          <a:off x="0" y="89917"/>
          <a:ext cx="10510970" cy="42536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solidFill>
          </a:endParaRPr>
        </a:p>
      </dsp:txBody>
      <dsp:txXfrm>
        <a:off x="0" y="1791364"/>
        <a:ext cx="10510970" cy="1701447"/>
      </dsp:txXfrm>
    </dsp:sp>
    <dsp:sp modelId="{271853EB-D7A6-43F6-AD54-0FD435ACA40B}">
      <dsp:nvSpPr>
        <dsp:cNvPr id="0" name=""/>
        <dsp:cNvSpPr/>
      </dsp:nvSpPr>
      <dsp:spPr>
        <a:xfrm>
          <a:off x="270933" y="576196"/>
          <a:ext cx="2460976" cy="24669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9000" b="-2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E95236-5936-4261-A005-D9CFC39A81BE}">
      <dsp:nvSpPr>
        <dsp:cNvPr id="0" name=""/>
        <dsp:cNvSpPr/>
      </dsp:nvSpPr>
      <dsp:spPr>
        <a:xfrm flipH="1">
          <a:off x="0" y="4202600"/>
          <a:ext cx="9250547" cy="51017"/>
        </a:xfrm>
        <a:prstGeom prst="leftRight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7832B-F647-43A0-99E8-F0D558D5A35D}">
      <dsp:nvSpPr>
        <dsp:cNvPr id="0" name=""/>
        <dsp:cNvSpPr/>
      </dsp:nvSpPr>
      <dsp:spPr>
        <a:xfrm>
          <a:off x="0" y="89917"/>
          <a:ext cx="10510970" cy="42536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solidFill>
          </a:endParaRPr>
        </a:p>
      </dsp:txBody>
      <dsp:txXfrm>
        <a:off x="0" y="1791364"/>
        <a:ext cx="10510970" cy="1701447"/>
      </dsp:txXfrm>
    </dsp:sp>
    <dsp:sp modelId="{271853EB-D7A6-43F6-AD54-0FD435ACA40B}">
      <dsp:nvSpPr>
        <dsp:cNvPr id="0" name=""/>
        <dsp:cNvSpPr/>
      </dsp:nvSpPr>
      <dsp:spPr>
        <a:xfrm>
          <a:off x="270933" y="576196"/>
          <a:ext cx="2460976" cy="24669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E95236-5936-4261-A005-D9CFC39A81BE}">
      <dsp:nvSpPr>
        <dsp:cNvPr id="0" name=""/>
        <dsp:cNvSpPr/>
      </dsp:nvSpPr>
      <dsp:spPr>
        <a:xfrm flipH="1">
          <a:off x="0" y="4202600"/>
          <a:ext cx="9250547" cy="51017"/>
        </a:xfrm>
        <a:prstGeom prst="leftRight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35601"/>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199207"/>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35601"/>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ahnschrift" panose="020B0502040204020203" pitchFamily="34" charset="0"/>
            </a:rPr>
            <a:t>Python</a:t>
          </a:r>
        </a:p>
      </dsp:txBody>
      <dsp:txXfrm>
        <a:off x="1075332" y="35601"/>
        <a:ext cx="1836390" cy="779074"/>
      </dsp:txXfrm>
    </dsp:sp>
    <dsp:sp modelId="{75512A68-FA50-4392-A441-C6EC352FE606}">
      <dsp:nvSpPr>
        <dsp:cNvPr id="0" name=""/>
        <dsp:cNvSpPr/>
      </dsp:nvSpPr>
      <dsp:spPr>
        <a:xfrm>
          <a:off x="3231700" y="35601"/>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199207"/>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35601"/>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ahnschrift" panose="020B0502040204020203" pitchFamily="34" charset="0"/>
            </a:rPr>
            <a:t>Cloud SQL</a:t>
          </a:r>
        </a:p>
      </dsp:txBody>
      <dsp:txXfrm>
        <a:off x="4177719" y="35601"/>
        <a:ext cx="1836390" cy="779074"/>
      </dsp:txXfrm>
    </dsp:sp>
    <dsp:sp modelId="{2CA4BD4C-87EF-4944-9E57-97154B3B633C}">
      <dsp:nvSpPr>
        <dsp:cNvPr id="0" name=""/>
        <dsp:cNvSpPr/>
      </dsp:nvSpPr>
      <dsp:spPr>
        <a:xfrm>
          <a:off x="129313" y="1435029"/>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1598634"/>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1435029"/>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ahnschrift" panose="020B0502040204020203" pitchFamily="34" charset="0"/>
            </a:rPr>
            <a:t>Flask</a:t>
          </a:r>
        </a:p>
      </dsp:txBody>
      <dsp:txXfrm>
        <a:off x="1075332" y="1435029"/>
        <a:ext cx="1836390" cy="779074"/>
      </dsp:txXfrm>
    </dsp:sp>
    <dsp:sp modelId="{7089FE6B-57E5-4306-8097-E758E000C828}">
      <dsp:nvSpPr>
        <dsp:cNvPr id="0" name=""/>
        <dsp:cNvSpPr/>
      </dsp:nvSpPr>
      <dsp:spPr>
        <a:xfrm>
          <a:off x="3231700" y="1435029"/>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1598634"/>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1435029"/>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ahnschrift" panose="020B0502040204020203" pitchFamily="34" charset="0"/>
            </a:rPr>
            <a:t>HTML</a:t>
          </a:r>
        </a:p>
      </dsp:txBody>
      <dsp:txXfrm>
        <a:off x="4177719" y="1435029"/>
        <a:ext cx="1836390" cy="779074"/>
      </dsp:txXfrm>
    </dsp:sp>
    <dsp:sp modelId="{4367D0C0-52C9-4ADF-B3D0-BD5A408F96A4}">
      <dsp:nvSpPr>
        <dsp:cNvPr id="0" name=""/>
        <dsp:cNvSpPr/>
      </dsp:nvSpPr>
      <dsp:spPr>
        <a:xfrm>
          <a:off x="129313" y="2834456"/>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12A66-054E-41CE-9CED-CF46AE67A57B}">
      <dsp:nvSpPr>
        <dsp:cNvPr id="0" name=""/>
        <dsp:cNvSpPr/>
      </dsp:nvSpPr>
      <dsp:spPr>
        <a:xfrm>
          <a:off x="292918" y="2998062"/>
          <a:ext cx="451863" cy="451863"/>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A6B5D4-FCD6-4256-A130-1EE008E5CD62}">
      <dsp:nvSpPr>
        <dsp:cNvPr id="0" name=""/>
        <dsp:cNvSpPr/>
      </dsp:nvSpPr>
      <dsp:spPr>
        <a:xfrm>
          <a:off x="1075332" y="2834456"/>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Bahnschrift" panose="020B0502040204020203" pitchFamily="34" charset="0"/>
            </a:rPr>
            <a:t>Google Charts</a:t>
          </a:r>
        </a:p>
      </dsp:txBody>
      <dsp:txXfrm>
        <a:off x="1075332" y="2834456"/>
        <a:ext cx="1836390" cy="779074"/>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4/21/2023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4/21/2023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408408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4/21/2023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4/21/2023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1.jpeg"/><Relationship Id="rId7" Type="http://schemas.openxmlformats.org/officeDocument/2006/relationships/diagramLayout" Target="../diagrams/layout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12.jpg"/><Relationship Id="rId10" Type="http://schemas.microsoft.com/office/2007/relationships/diagramDrawing" Target="../diagrams/drawing5.xml"/><Relationship Id="rId4" Type="http://schemas.openxmlformats.org/officeDocument/2006/relationships/image" Target="../media/image11.jpg"/><Relationship Id="rId9" Type="http://schemas.openxmlformats.org/officeDocument/2006/relationships/diagramColors" Target="../diagrams/colors5.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fathomless-journey-97474.herokuapp.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564444" y="827989"/>
            <a:ext cx="5531556" cy="2601011"/>
          </a:xfrm>
        </p:spPr>
        <p:txBody>
          <a:bodyPr>
            <a:normAutofit fontScale="90000"/>
          </a:bodyPr>
          <a:lstStyle/>
          <a:p>
            <a:r>
              <a:rPr lang="en-US" sz="8800" b="1" dirty="0">
                <a:latin typeface="Bahnschrift" panose="020B0502040204020203" pitchFamily="34" charset="0"/>
              </a:rPr>
              <a:t>CINEVERSE </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564444" y="4552401"/>
            <a:ext cx="5531556" cy="1675893"/>
          </a:xfrm>
        </p:spPr>
        <p:txBody>
          <a:bodyPr>
            <a:normAutofit fontScale="92500" lnSpcReduction="10000"/>
          </a:bodyPr>
          <a:lstStyle/>
          <a:p>
            <a:pPr>
              <a:lnSpc>
                <a:spcPct val="90000"/>
              </a:lnSpc>
            </a:pPr>
            <a:r>
              <a:rPr lang="en-US" b="1" dirty="0">
                <a:latin typeface="Bahnschrift" panose="020B0502040204020203" pitchFamily="34" charset="0"/>
              </a:rPr>
              <a:t>Web Application</a:t>
            </a:r>
          </a:p>
          <a:p>
            <a:pPr>
              <a:lnSpc>
                <a:spcPct val="90000"/>
              </a:lnSpc>
            </a:pPr>
            <a:r>
              <a:rPr lang="en-US" b="1" dirty="0">
                <a:latin typeface="Bahnschrift" panose="020B0502040204020203" pitchFamily="34" charset="0"/>
              </a:rPr>
              <a:t>MVP 1</a:t>
            </a:r>
          </a:p>
          <a:p>
            <a:pPr>
              <a:lnSpc>
                <a:spcPct val="90000"/>
              </a:lnSpc>
            </a:pPr>
            <a:r>
              <a:rPr lang="en-US" b="1" dirty="0">
                <a:latin typeface="Bahnschrift" panose="020B0502040204020203" pitchFamily="34" charset="0"/>
              </a:rPr>
              <a:t>CLIENT: Marketing Line of business, xyz corporation</a:t>
            </a:r>
          </a:p>
          <a:p>
            <a:pPr>
              <a:lnSpc>
                <a:spcPct val="90000"/>
              </a:lnSpc>
            </a:pPr>
            <a:r>
              <a:rPr lang="en-US" dirty="0">
                <a:latin typeface="Bahnschrift" panose="020B0502040204020203" pitchFamily="34" charset="0"/>
              </a:rPr>
              <a:t>BDAT1004 Final Project</a:t>
            </a:r>
          </a:p>
          <a:p>
            <a:pPr>
              <a:lnSpc>
                <a:spcPct val="90000"/>
              </a:lnSpc>
            </a:pPr>
            <a:endParaRPr lang="en-US" dirty="0">
              <a:latin typeface="Bahnschrift" panose="020B0502040204020203" pitchFamily="34" charset="0"/>
            </a:endParaRPr>
          </a:p>
        </p:txBody>
      </p:sp>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4">
            <a:extLst>
              <a:ext uri="{28A0092B-C50C-407E-A947-70E740481C1C}">
                <a14:useLocalDpi xmlns:a14="http://schemas.microsoft.com/office/drawing/2010/main"/>
              </a:ext>
            </a:extLst>
          </a:blip>
          <a:stretch/>
        </p:blipFill>
        <p:spPr>
          <a:xfrm>
            <a:off x="6428206" y="639098"/>
            <a:ext cx="478653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Text, logo&#10;&#10;Description automatically generated">
            <a:extLst>
              <a:ext uri="{FF2B5EF4-FFF2-40B4-BE49-F238E27FC236}">
                <a16:creationId xmlns:a16="http://schemas.microsoft.com/office/drawing/2014/main" id="{C2E2AD55-1CD8-B373-C367-D52E32698AA8}"/>
              </a:ext>
            </a:extLst>
          </p:cNvPr>
          <p:cNvPicPr>
            <a:picLocks noChangeAspect="1"/>
          </p:cNvPicPr>
          <p:nvPr/>
        </p:nvPicPr>
        <p:blipFill>
          <a:blip r:embed="rId5"/>
          <a:stretch>
            <a:fillRect/>
          </a:stretch>
        </p:blipFill>
        <p:spPr>
          <a:xfrm>
            <a:off x="6417522" y="3522111"/>
            <a:ext cx="4807900"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38C4-6D34-011A-0E04-E7936378DB40}"/>
              </a:ext>
            </a:extLst>
          </p:cNvPr>
          <p:cNvSpPr>
            <a:spLocks noGrp="1"/>
          </p:cNvSpPr>
          <p:nvPr>
            <p:ph type="title"/>
          </p:nvPr>
        </p:nvSpPr>
        <p:spPr>
          <a:xfrm>
            <a:off x="2792894" y="43069"/>
            <a:ext cx="10131425" cy="1456267"/>
          </a:xfrm>
        </p:spPr>
        <p:txBody>
          <a:bodyPr/>
          <a:lstStyle/>
          <a:p>
            <a:r>
              <a:rPr lang="en-US" dirty="0">
                <a:latin typeface="Bahnschrift" panose="020B0502040204020203" pitchFamily="34" charset="0"/>
              </a:rPr>
              <a:t>Google cloud </a:t>
            </a:r>
            <a:r>
              <a:rPr lang="en-US" dirty="0" err="1">
                <a:latin typeface="Bahnschrift" panose="020B0502040204020203" pitchFamily="34" charset="0"/>
              </a:rPr>
              <a:t>sql</a:t>
            </a:r>
            <a:r>
              <a:rPr lang="en-US" dirty="0">
                <a:latin typeface="Bahnschrift" panose="020B0502040204020203" pitchFamily="34" charset="0"/>
              </a:rPr>
              <a:t> instance</a:t>
            </a:r>
          </a:p>
        </p:txBody>
      </p:sp>
      <p:pic>
        <p:nvPicPr>
          <p:cNvPr id="5" name="Content Placeholder 4">
            <a:extLst>
              <a:ext uri="{FF2B5EF4-FFF2-40B4-BE49-F238E27FC236}">
                <a16:creationId xmlns:a16="http://schemas.microsoft.com/office/drawing/2014/main" id="{CAE1EFD7-8E50-C97A-7C7F-662B5EF089AF}"/>
              </a:ext>
            </a:extLst>
          </p:cNvPr>
          <p:cNvPicPr>
            <a:picLocks noGrp="1" noChangeAspect="1"/>
          </p:cNvPicPr>
          <p:nvPr>
            <p:ph idx="1"/>
          </p:nvPr>
        </p:nvPicPr>
        <p:blipFill>
          <a:blip r:embed="rId2"/>
          <a:stretch>
            <a:fillRect/>
          </a:stretch>
        </p:blipFill>
        <p:spPr>
          <a:xfrm>
            <a:off x="1987824" y="1122606"/>
            <a:ext cx="7411282" cy="2218273"/>
          </a:xfrm>
        </p:spPr>
      </p:pic>
      <p:sp>
        <p:nvSpPr>
          <p:cNvPr id="6" name="Title 1">
            <a:extLst>
              <a:ext uri="{FF2B5EF4-FFF2-40B4-BE49-F238E27FC236}">
                <a16:creationId xmlns:a16="http://schemas.microsoft.com/office/drawing/2014/main" id="{5D0F412F-875E-90F7-3712-A044444E8580}"/>
              </a:ext>
            </a:extLst>
          </p:cNvPr>
          <p:cNvSpPr txBox="1">
            <a:spLocks/>
          </p:cNvSpPr>
          <p:nvPr/>
        </p:nvSpPr>
        <p:spPr>
          <a:xfrm>
            <a:off x="3044685" y="298640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hnschrift" panose="020B0502040204020203" pitchFamily="34" charset="0"/>
              </a:rPr>
              <a:t>Database &amp; tables </a:t>
            </a:r>
          </a:p>
        </p:txBody>
      </p:sp>
      <p:pic>
        <p:nvPicPr>
          <p:cNvPr id="9" name="Picture 8">
            <a:extLst>
              <a:ext uri="{FF2B5EF4-FFF2-40B4-BE49-F238E27FC236}">
                <a16:creationId xmlns:a16="http://schemas.microsoft.com/office/drawing/2014/main" id="{B9AF40F6-CAD8-691D-ED1E-BC407771983A}"/>
              </a:ext>
            </a:extLst>
          </p:cNvPr>
          <p:cNvPicPr>
            <a:picLocks noChangeAspect="1"/>
          </p:cNvPicPr>
          <p:nvPr/>
        </p:nvPicPr>
        <p:blipFill>
          <a:blip r:embed="rId3"/>
          <a:stretch>
            <a:fillRect/>
          </a:stretch>
        </p:blipFill>
        <p:spPr>
          <a:xfrm>
            <a:off x="2201271" y="4112714"/>
            <a:ext cx="3002224" cy="2595471"/>
          </a:xfrm>
          <a:prstGeom prst="rect">
            <a:avLst/>
          </a:prstGeom>
        </p:spPr>
      </p:pic>
      <p:pic>
        <p:nvPicPr>
          <p:cNvPr id="11" name="Picture 10">
            <a:extLst>
              <a:ext uri="{FF2B5EF4-FFF2-40B4-BE49-F238E27FC236}">
                <a16:creationId xmlns:a16="http://schemas.microsoft.com/office/drawing/2014/main" id="{87FF3304-22E1-D31B-1C69-0D4732E6E5C7}"/>
              </a:ext>
            </a:extLst>
          </p:cNvPr>
          <p:cNvPicPr>
            <a:picLocks noChangeAspect="1"/>
          </p:cNvPicPr>
          <p:nvPr/>
        </p:nvPicPr>
        <p:blipFill>
          <a:blip r:embed="rId4"/>
          <a:stretch>
            <a:fillRect/>
          </a:stretch>
        </p:blipFill>
        <p:spPr>
          <a:xfrm>
            <a:off x="5884820" y="4083411"/>
            <a:ext cx="3007209" cy="2647397"/>
          </a:xfrm>
          <a:prstGeom prst="rect">
            <a:avLst/>
          </a:prstGeom>
        </p:spPr>
      </p:pic>
      <p:sp>
        <p:nvSpPr>
          <p:cNvPr id="12" name="Title 1">
            <a:extLst>
              <a:ext uri="{FF2B5EF4-FFF2-40B4-BE49-F238E27FC236}">
                <a16:creationId xmlns:a16="http://schemas.microsoft.com/office/drawing/2014/main" id="{A5A51C2A-471F-3B35-11BE-C44AE31C3BA6}"/>
              </a:ext>
            </a:extLst>
          </p:cNvPr>
          <p:cNvSpPr txBox="1">
            <a:spLocks/>
          </p:cNvSpPr>
          <p:nvPr/>
        </p:nvSpPr>
        <p:spPr>
          <a:xfrm>
            <a:off x="7599605" y="3376428"/>
            <a:ext cx="1547710" cy="80488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latin typeface="Bahnschrift" panose="020B0502040204020203" pitchFamily="34" charset="0"/>
              </a:rPr>
              <a:t>(Screen capture from Vs code) </a:t>
            </a:r>
          </a:p>
        </p:txBody>
      </p:sp>
      <p:sp>
        <p:nvSpPr>
          <p:cNvPr id="13" name="Rectangle 12">
            <a:extLst>
              <a:ext uri="{FF2B5EF4-FFF2-40B4-BE49-F238E27FC236}">
                <a16:creationId xmlns:a16="http://schemas.microsoft.com/office/drawing/2014/main" id="{D04439EF-2A62-FD54-5F6B-4B695EDA7B95}"/>
              </a:ext>
            </a:extLst>
          </p:cNvPr>
          <p:cNvSpPr/>
          <p:nvPr/>
        </p:nvSpPr>
        <p:spPr>
          <a:xfrm>
            <a:off x="2481943" y="6130212"/>
            <a:ext cx="1726163" cy="279919"/>
          </a:xfrm>
          <a:prstGeom prst="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38C4-6D34-011A-0E04-E7936378DB40}"/>
              </a:ext>
            </a:extLst>
          </p:cNvPr>
          <p:cNvSpPr>
            <a:spLocks noGrp="1"/>
          </p:cNvSpPr>
          <p:nvPr>
            <p:ph type="title"/>
          </p:nvPr>
        </p:nvSpPr>
        <p:spPr>
          <a:xfrm>
            <a:off x="1347916" y="-109085"/>
            <a:ext cx="10131425" cy="1456267"/>
          </a:xfrm>
        </p:spPr>
        <p:txBody>
          <a:bodyPr/>
          <a:lstStyle/>
          <a:p>
            <a:r>
              <a:rPr lang="en-US" dirty="0">
                <a:latin typeface="Bahnschrift" panose="020B0502040204020203" pitchFamily="34" charset="0"/>
              </a:rPr>
              <a:t>Script for Web Scraping data &amp; storing it</a:t>
            </a:r>
          </a:p>
        </p:txBody>
      </p:sp>
      <p:pic>
        <p:nvPicPr>
          <p:cNvPr id="8" name="Picture 7">
            <a:extLst>
              <a:ext uri="{FF2B5EF4-FFF2-40B4-BE49-F238E27FC236}">
                <a16:creationId xmlns:a16="http://schemas.microsoft.com/office/drawing/2014/main" id="{C6AE4FC9-54E5-F526-89AB-4BC13A2DB04F}"/>
              </a:ext>
            </a:extLst>
          </p:cNvPr>
          <p:cNvPicPr>
            <a:picLocks noChangeAspect="1"/>
          </p:cNvPicPr>
          <p:nvPr/>
        </p:nvPicPr>
        <p:blipFill>
          <a:blip r:embed="rId2"/>
          <a:stretch>
            <a:fillRect/>
          </a:stretch>
        </p:blipFill>
        <p:spPr>
          <a:xfrm>
            <a:off x="331348" y="1302026"/>
            <a:ext cx="6850614" cy="5347252"/>
          </a:xfrm>
          <a:prstGeom prst="rect">
            <a:avLst/>
          </a:prstGeom>
        </p:spPr>
      </p:pic>
      <p:sp>
        <p:nvSpPr>
          <p:cNvPr id="10" name="Subtitle 2">
            <a:extLst>
              <a:ext uri="{FF2B5EF4-FFF2-40B4-BE49-F238E27FC236}">
                <a16:creationId xmlns:a16="http://schemas.microsoft.com/office/drawing/2014/main" id="{E6406816-F589-95B1-6980-E93567214537}"/>
              </a:ext>
            </a:extLst>
          </p:cNvPr>
          <p:cNvSpPr txBox="1">
            <a:spLocks/>
          </p:cNvSpPr>
          <p:nvPr/>
        </p:nvSpPr>
        <p:spPr>
          <a:xfrm>
            <a:off x="7254803" y="1479949"/>
            <a:ext cx="4777409" cy="1291596"/>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90000"/>
              </a:lnSpc>
            </a:pPr>
            <a:r>
              <a:rPr lang="en-US" b="1" dirty="0">
                <a:latin typeface="Bahnschrift" panose="020B0502040204020203" pitchFamily="34" charset="0"/>
              </a:rPr>
              <a:t>The script uses several Python packages, including </a:t>
            </a:r>
            <a:r>
              <a:rPr lang="en-US" b="1" dirty="0" err="1">
                <a:latin typeface="Bahnschrift" panose="020B0502040204020203" pitchFamily="34" charset="0"/>
              </a:rPr>
              <a:t>pymysql</a:t>
            </a:r>
            <a:r>
              <a:rPr lang="en-US" b="1" dirty="0">
                <a:latin typeface="Bahnschrift" panose="020B0502040204020203" pitchFamily="34" charset="0"/>
              </a:rPr>
              <a:t>, sqlite3, </a:t>
            </a:r>
            <a:r>
              <a:rPr lang="en-US" b="1" dirty="0" err="1">
                <a:latin typeface="Bahnschrift" panose="020B0502040204020203" pitchFamily="34" charset="0"/>
              </a:rPr>
              <a:t>google.cloud</a:t>
            </a:r>
            <a:r>
              <a:rPr lang="en-US" b="1" dirty="0">
                <a:latin typeface="Bahnschrift" panose="020B0502040204020203" pitchFamily="34" charset="0"/>
              </a:rPr>
              <a:t>, pandas, </a:t>
            </a:r>
            <a:r>
              <a:rPr lang="en-US" b="1" dirty="0" err="1">
                <a:latin typeface="Bahnschrift" panose="020B0502040204020203" pitchFamily="34" charset="0"/>
              </a:rPr>
              <a:t>numpy</a:t>
            </a:r>
            <a:r>
              <a:rPr lang="en-US" b="1" dirty="0">
                <a:latin typeface="Bahnschrift" panose="020B0502040204020203" pitchFamily="34" charset="0"/>
              </a:rPr>
              <a:t>, datetime, </a:t>
            </a:r>
            <a:r>
              <a:rPr lang="en-US" b="1" dirty="0" err="1">
                <a:latin typeface="Bahnschrift" panose="020B0502040204020203" pitchFamily="34" charset="0"/>
              </a:rPr>
              <a:t>mysql.connector</a:t>
            </a:r>
            <a:r>
              <a:rPr lang="en-US" b="1" dirty="0">
                <a:latin typeface="Bahnschrift" panose="020B0502040204020203" pitchFamily="34" charset="0"/>
              </a:rPr>
              <a:t>, sys, </a:t>
            </a:r>
            <a:r>
              <a:rPr lang="en-US" b="1" dirty="0" err="1">
                <a:latin typeface="Bahnschrift" panose="020B0502040204020203" pitchFamily="34" charset="0"/>
              </a:rPr>
              <a:t>sqlalchemy</a:t>
            </a:r>
            <a:r>
              <a:rPr lang="en-US" b="1" dirty="0">
                <a:latin typeface="Bahnschrift" panose="020B0502040204020203" pitchFamily="34" charset="0"/>
              </a:rPr>
              <a:t>, requests, bs4, and re. </a:t>
            </a:r>
          </a:p>
          <a:p>
            <a:pPr marL="0" indent="0">
              <a:lnSpc>
                <a:spcPct val="90000"/>
              </a:lnSpc>
              <a:buNone/>
            </a:pPr>
            <a:endParaRPr lang="en-US" dirty="0">
              <a:latin typeface="Bahnschrift" panose="020B0502040204020203" pitchFamily="34" charset="0"/>
            </a:endParaRPr>
          </a:p>
        </p:txBody>
      </p:sp>
      <p:sp>
        <p:nvSpPr>
          <p:cNvPr id="18" name="Subtitle 2">
            <a:extLst>
              <a:ext uri="{FF2B5EF4-FFF2-40B4-BE49-F238E27FC236}">
                <a16:creationId xmlns:a16="http://schemas.microsoft.com/office/drawing/2014/main" id="{2BD970B2-58C7-B976-74F1-556F3D37BBE8}"/>
              </a:ext>
            </a:extLst>
          </p:cNvPr>
          <p:cNvSpPr txBox="1">
            <a:spLocks/>
          </p:cNvSpPr>
          <p:nvPr/>
        </p:nvSpPr>
        <p:spPr>
          <a:xfrm>
            <a:off x="7254803" y="3833683"/>
            <a:ext cx="4777409" cy="129159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90000"/>
              </a:lnSpc>
            </a:pPr>
            <a:r>
              <a:rPr lang="en-US" b="1" dirty="0">
                <a:latin typeface="Bahnschrift" panose="020B0502040204020203" pitchFamily="34" charset="0"/>
              </a:rPr>
              <a:t>The while loop in the script is set to run every 24 hours (</a:t>
            </a:r>
            <a:r>
              <a:rPr lang="en-US" b="1" dirty="0" err="1">
                <a:latin typeface="Bahnschrift" panose="020B0502040204020203" pitchFamily="34" charset="0"/>
              </a:rPr>
              <a:t>time.sleep</a:t>
            </a:r>
            <a:r>
              <a:rPr lang="en-US" b="1" dirty="0">
                <a:latin typeface="Bahnschrift" panose="020B0502040204020203" pitchFamily="34" charset="0"/>
              </a:rPr>
              <a:t>(86400)) to periodically scrape the IMDb top 250 movies list and update the database table with the new data. </a:t>
            </a:r>
          </a:p>
        </p:txBody>
      </p:sp>
    </p:spTree>
    <p:extLst>
      <p:ext uri="{BB962C8B-B14F-4D97-AF65-F5344CB8AC3E}">
        <p14:creationId xmlns:p14="http://schemas.microsoft.com/office/powerpoint/2010/main" val="69432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51A3F1-F148-B39B-E9F1-FC6785E8C264}"/>
              </a:ext>
            </a:extLst>
          </p:cNvPr>
          <p:cNvPicPr>
            <a:picLocks noGrp="1" noChangeAspect="1"/>
          </p:cNvPicPr>
          <p:nvPr>
            <p:ph idx="1"/>
          </p:nvPr>
        </p:nvPicPr>
        <p:blipFill>
          <a:blip r:embed="rId2"/>
          <a:stretch>
            <a:fillRect/>
          </a:stretch>
        </p:blipFill>
        <p:spPr>
          <a:xfrm>
            <a:off x="140769" y="45525"/>
            <a:ext cx="6200396" cy="4345075"/>
          </a:xfrm>
        </p:spPr>
      </p:pic>
      <p:sp>
        <p:nvSpPr>
          <p:cNvPr id="7" name="Subtitle 2">
            <a:extLst>
              <a:ext uri="{FF2B5EF4-FFF2-40B4-BE49-F238E27FC236}">
                <a16:creationId xmlns:a16="http://schemas.microsoft.com/office/drawing/2014/main" id="{4189ED15-C459-7213-A0DB-2AE65D942A65}"/>
              </a:ext>
            </a:extLst>
          </p:cNvPr>
          <p:cNvSpPr txBox="1">
            <a:spLocks/>
          </p:cNvSpPr>
          <p:nvPr/>
        </p:nvSpPr>
        <p:spPr>
          <a:xfrm>
            <a:off x="6341165" y="196698"/>
            <a:ext cx="5710066" cy="129159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90000"/>
              </a:lnSpc>
            </a:pPr>
            <a:r>
              <a:rPr lang="en-US" b="1" dirty="0">
                <a:latin typeface="Bahnschrift" panose="020B0502040204020203" pitchFamily="34" charset="0"/>
              </a:rPr>
              <a:t>The script first uses the requests and </a:t>
            </a:r>
            <a:r>
              <a:rPr lang="en-US" b="1" dirty="0" err="1">
                <a:latin typeface="Bahnschrift" panose="020B0502040204020203" pitchFamily="34" charset="0"/>
              </a:rPr>
              <a:t>BeautifulSoup</a:t>
            </a:r>
            <a:r>
              <a:rPr lang="en-US" b="1" dirty="0">
                <a:latin typeface="Bahnschrift" panose="020B0502040204020203" pitchFamily="34" charset="0"/>
              </a:rPr>
              <a:t> packages to scrape the IMDb website and extract the movie title, release year, rating, star cast, and director for each movie in the top 250 list. It then converts this data into a pandas </a:t>
            </a:r>
            <a:r>
              <a:rPr lang="en-US" b="1" dirty="0" err="1">
                <a:latin typeface="Bahnschrift" panose="020B0502040204020203" pitchFamily="34" charset="0"/>
              </a:rPr>
              <a:t>DataFrame</a:t>
            </a:r>
            <a:r>
              <a:rPr lang="en-US" b="1" dirty="0">
                <a:latin typeface="Bahnschrift" panose="020B0502040204020203" pitchFamily="34" charset="0"/>
              </a:rPr>
              <a:t>, adds a new column with the director name using a lambda function, and stores the </a:t>
            </a:r>
            <a:r>
              <a:rPr lang="en-US" b="1" dirty="0" err="1">
                <a:latin typeface="Bahnschrift" panose="020B0502040204020203" pitchFamily="34" charset="0"/>
              </a:rPr>
              <a:t>DataFrame</a:t>
            </a:r>
            <a:r>
              <a:rPr lang="en-US" b="1" dirty="0">
                <a:latin typeface="Bahnschrift" panose="020B0502040204020203" pitchFamily="34" charset="0"/>
              </a:rPr>
              <a:t> records in a list. </a:t>
            </a:r>
          </a:p>
        </p:txBody>
      </p:sp>
      <p:pic>
        <p:nvPicPr>
          <p:cNvPr id="8" name="Content Placeholder 4">
            <a:extLst>
              <a:ext uri="{FF2B5EF4-FFF2-40B4-BE49-F238E27FC236}">
                <a16:creationId xmlns:a16="http://schemas.microsoft.com/office/drawing/2014/main" id="{AB95F748-2A47-B064-FA17-B6D05D196EDC}"/>
              </a:ext>
            </a:extLst>
          </p:cNvPr>
          <p:cNvPicPr>
            <a:picLocks noChangeAspect="1"/>
          </p:cNvPicPr>
          <p:nvPr/>
        </p:nvPicPr>
        <p:blipFill rotWithShape="1">
          <a:blip r:embed="rId3"/>
          <a:srcRect t="31292"/>
          <a:stretch/>
        </p:blipFill>
        <p:spPr>
          <a:xfrm>
            <a:off x="140769" y="4447822"/>
            <a:ext cx="6200396" cy="2364653"/>
          </a:xfrm>
          <a:prstGeom prst="rect">
            <a:avLst/>
          </a:prstGeom>
        </p:spPr>
      </p:pic>
      <p:sp>
        <p:nvSpPr>
          <p:cNvPr id="14" name="Subtitle 2">
            <a:extLst>
              <a:ext uri="{FF2B5EF4-FFF2-40B4-BE49-F238E27FC236}">
                <a16:creationId xmlns:a16="http://schemas.microsoft.com/office/drawing/2014/main" id="{F9B1914C-4313-689B-119D-5C2132A14A7D}"/>
              </a:ext>
            </a:extLst>
          </p:cNvPr>
          <p:cNvSpPr txBox="1">
            <a:spLocks/>
          </p:cNvSpPr>
          <p:nvPr/>
        </p:nvSpPr>
        <p:spPr>
          <a:xfrm>
            <a:off x="6341165" y="3019024"/>
            <a:ext cx="5850835" cy="2743152"/>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90000"/>
              </a:lnSpc>
            </a:pPr>
            <a:r>
              <a:rPr lang="en-US" b="1" dirty="0">
                <a:latin typeface="Bahnschrift" panose="020B0502040204020203" pitchFamily="34" charset="0"/>
              </a:rPr>
              <a:t>The try block in the code is used for error handling. In this case, it attempts to connect to the MySQL database using the </a:t>
            </a:r>
            <a:r>
              <a:rPr lang="en-US" b="1" dirty="0" err="1">
                <a:latin typeface="Bahnschrift" panose="020B0502040204020203" pitchFamily="34" charset="0"/>
              </a:rPr>
              <a:t>mysql.connector</a:t>
            </a:r>
            <a:r>
              <a:rPr lang="en-US" b="1" dirty="0">
                <a:latin typeface="Bahnschrift" panose="020B0502040204020203" pitchFamily="34" charset="0"/>
              </a:rPr>
              <a:t> module, creates a cursor object, and executes a query to create a new table named "</a:t>
            </a:r>
            <a:r>
              <a:rPr lang="en-US" b="1" dirty="0" err="1">
                <a:latin typeface="Bahnschrift" panose="020B0502040204020203" pitchFamily="34" charset="0"/>
              </a:rPr>
              <a:t>movielist</a:t>
            </a:r>
            <a:r>
              <a:rPr lang="en-US" b="1" dirty="0">
                <a:latin typeface="Bahnschrift" panose="020B0502040204020203" pitchFamily="34" charset="0"/>
              </a:rPr>
              <a:t>" if it does not already exist. It then inserts the movie data into the "</a:t>
            </a:r>
            <a:r>
              <a:rPr lang="en-US" b="1" dirty="0" err="1">
                <a:latin typeface="Bahnschrift" panose="020B0502040204020203" pitchFamily="34" charset="0"/>
              </a:rPr>
              <a:t>movielist</a:t>
            </a:r>
            <a:r>
              <a:rPr lang="en-US" b="1" dirty="0">
                <a:latin typeface="Bahnschrift" panose="020B0502040204020203" pitchFamily="34" charset="0"/>
              </a:rPr>
              <a:t>" table.</a:t>
            </a:r>
          </a:p>
          <a:p>
            <a:pPr>
              <a:lnSpc>
                <a:spcPct val="90000"/>
              </a:lnSpc>
            </a:pPr>
            <a:r>
              <a:rPr lang="en-US" b="1" dirty="0">
                <a:latin typeface="Bahnschrift" panose="020B0502040204020203" pitchFamily="34" charset="0"/>
              </a:rPr>
              <a:t>If there are any errors during the execution of the code within the try block, the except block will be executed, and the error will be printed to the console. The purpose of using the try-except block is to catch any exceptions or errors that may occur during the database connection or query execution, and handle them in a controlled manner, instead of causing the program to crash.</a:t>
            </a:r>
          </a:p>
        </p:txBody>
      </p:sp>
    </p:spTree>
    <p:extLst>
      <p:ext uri="{BB962C8B-B14F-4D97-AF65-F5344CB8AC3E}">
        <p14:creationId xmlns:p14="http://schemas.microsoft.com/office/powerpoint/2010/main" val="125608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3491-9DA5-FE46-0D0E-F7A1BAEF5206}"/>
              </a:ext>
            </a:extLst>
          </p:cNvPr>
          <p:cNvSpPr>
            <a:spLocks noGrp="1"/>
          </p:cNvSpPr>
          <p:nvPr>
            <p:ph type="title"/>
          </p:nvPr>
        </p:nvSpPr>
        <p:spPr>
          <a:xfrm>
            <a:off x="7865806" y="643463"/>
            <a:ext cx="3706762" cy="1608124"/>
          </a:xfrm>
        </p:spPr>
        <p:txBody>
          <a:bodyPr vert="horz" lIns="91440" tIns="45720" rIns="91440" bIns="45720" rtlCol="0" anchor="ctr">
            <a:normAutofit fontScale="90000"/>
          </a:bodyPr>
          <a:lstStyle/>
          <a:p>
            <a:pPr>
              <a:lnSpc>
                <a:spcPct val="90000"/>
              </a:lnSpc>
            </a:pPr>
            <a:r>
              <a:rPr lang="en-US" dirty="0">
                <a:latin typeface="Bahnschrift" panose="020B0502040204020203" pitchFamily="34" charset="0"/>
              </a:rPr>
              <a:t>Folder Structure for the web application </a:t>
            </a:r>
          </a:p>
        </p:txBody>
      </p:sp>
      <p:pic>
        <p:nvPicPr>
          <p:cNvPr id="9" name="Content Placeholder 8">
            <a:extLst>
              <a:ext uri="{FF2B5EF4-FFF2-40B4-BE49-F238E27FC236}">
                <a16:creationId xmlns:a16="http://schemas.microsoft.com/office/drawing/2014/main" id="{FE1A4864-DCF2-4329-64AD-3F20D85035C4}"/>
              </a:ext>
            </a:extLst>
          </p:cNvPr>
          <p:cNvPicPr>
            <a:picLocks noGrp="1" noChangeAspect="1"/>
          </p:cNvPicPr>
          <p:nvPr>
            <p:ph idx="1"/>
          </p:nvPr>
        </p:nvPicPr>
        <p:blipFill>
          <a:blip r:embed="rId3"/>
          <a:stretch>
            <a:fillRect/>
          </a:stretch>
        </p:blipFill>
        <p:spPr>
          <a:xfrm>
            <a:off x="2034075" y="643463"/>
            <a:ext cx="41166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Subtitle 2">
            <a:extLst>
              <a:ext uri="{FF2B5EF4-FFF2-40B4-BE49-F238E27FC236}">
                <a16:creationId xmlns:a16="http://schemas.microsoft.com/office/drawing/2014/main" id="{C4AA994D-E504-E9F5-87B3-2F0A8EF650F3}"/>
              </a:ext>
            </a:extLst>
          </p:cNvPr>
          <p:cNvSpPr txBox="1">
            <a:spLocks/>
          </p:cNvSpPr>
          <p:nvPr/>
        </p:nvSpPr>
        <p:spPr>
          <a:xfrm>
            <a:off x="7865806" y="2251587"/>
            <a:ext cx="3706762" cy="397223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a:latin typeface="Bahnschrift" panose="020B0502040204020203" pitchFamily="34" charset="0"/>
              </a:rPr>
              <a:t>Framework: Flask</a:t>
            </a:r>
          </a:p>
          <a:p>
            <a:r>
              <a:rPr lang="en-US" b="1" dirty="0">
                <a:latin typeface="Bahnschrift" panose="020B0502040204020203" pitchFamily="34" charset="0"/>
              </a:rPr>
              <a:t> Server-side code: Python </a:t>
            </a:r>
          </a:p>
          <a:p>
            <a:r>
              <a:rPr lang="en-US" b="1" dirty="0">
                <a:latin typeface="Bahnschrift" panose="020B0502040204020203" pitchFamily="34" charset="0"/>
              </a:rPr>
              <a:t> Client-side code: JavaScript</a:t>
            </a:r>
          </a:p>
          <a:p>
            <a:r>
              <a:rPr lang="en-US" b="1" dirty="0">
                <a:latin typeface="Bahnschrift" panose="020B0502040204020203" pitchFamily="34" charset="0"/>
              </a:rPr>
              <a:t>Data Visualizations: Google Chart</a:t>
            </a:r>
          </a:p>
        </p:txBody>
      </p:sp>
    </p:spTree>
    <p:extLst>
      <p:ext uri="{BB962C8B-B14F-4D97-AF65-F5344CB8AC3E}">
        <p14:creationId xmlns:p14="http://schemas.microsoft.com/office/powerpoint/2010/main" val="322250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86ABC9-B82A-2688-1EC9-89ABC4D33133}"/>
              </a:ext>
            </a:extLst>
          </p:cNvPr>
          <p:cNvPicPr>
            <a:picLocks noChangeAspect="1"/>
          </p:cNvPicPr>
          <p:nvPr/>
        </p:nvPicPr>
        <p:blipFill rotWithShape="1">
          <a:blip r:embed="rId2"/>
          <a:srcRect t="22363"/>
          <a:stretch/>
        </p:blipFill>
        <p:spPr>
          <a:xfrm>
            <a:off x="253492" y="1001889"/>
            <a:ext cx="9729131" cy="4854221"/>
          </a:xfrm>
          <a:prstGeom prst="rect">
            <a:avLst/>
          </a:prstGeom>
        </p:spPr>
      </p:pic>
      <p:sp>
        <p:nvSpPr>
          <p:cNvPr id="6" name="Title 1">
            <a:extLst>
              <a:ext uri="{FF2B5EF4-FFF2-40B4-BE49-F238E27FC236}">
                <a16:creationId xmlns:a16="http://schemas.microsoft.com/office/drawing/2014/main" id="{684CE2BA-BC27-37F2-387E-4E19A0560600}"/>
              </a:ext>
            </a:extLst>
          </p:cNvPr>
          <p:cNvSpPr>
            <a:spLocks noGrp="1"/>
          </p:cNvSpPr>
          <p:nvPr>
            <p:ph type="title"/>
          </p:nvPr>
        </p:nvSpPr>
        <p:spPr>
          <a:xfrm>
            <a:off x="242203" y="0"/>
            <a:ext cx="8175705" cy="1365956"/>
          </a:xfrm>
        </p:spPr>
        <p:txBody>
          <a:bodyPr vert="horz" lIns="91440" tIns="45720" rIns="91440" bIns="45720" rtlCol="0" anchor="ctr">
            <a:normAutofit/>
          </a:bodyPr>
          <a:lstStyle/>
          <a:p>
            <a:pPr>
              <a:lnSpc>
                <a:spcPct val="90000"/>
              </a:lnSpc>
            </a:pPr>
            <a:r>
              <a:rPr lang="en-US" dirty="0">
                <a:latin typeface="Bahnschrift" panose="020B0502040204020203" pitchFamily="34" charset="0"/>
              </a:rPr>
              <a:t>Python flask web application</a:t>
            </a:r>
          </a:p>
        </p:txBody>
      </p:sp>
      <p:sp>
        <p:nvSpPr>
          <p:cNvPr id="8" name="TextBox 7">
            <a:extLst>
              <a:ext uri="{FF2B5EF4-FFF2-40B4-BE49-F238E27FC236}">
                <a16:creationId xmlns:a16="http://schemas.microsoft.com/office/drawing/2014/main" id="{973BF878-249B-CA33-99D1-7DC1FB5223F6}"/>
              </a:ext>
            </a:extLst>
          </p:cNvPr>
          <p:cNvSpPr txBox="1"/>
          <p:nvPr/>
        </p:nvSpPr>
        <p:spPr>
          <a:xfrm>
            <a:off x="242203" y="5839935"/>
            <a:ext cx="10532533" cy="923330"/>
          </a:xfrm>
          <a:prstGeom prst="rect">
            <a:avLst/>
          </a:prstGeom>
          <a:noFill/>
        </p:spPr>
        <p:txBody>
          <a:bodyPr wrap="square">
            <a:spAutoFit/>
          </a:bodyPr>
          <a:lstStyle/>
          <a:p>
            <a:r>
              <a:rPr lang="en-US" b="0" i="0" dirty="0">
                <a:effectLst/>
                <a:latin typeface="Bahnschrift" panose="020B0502040204020203" pitchFamily="34" charset="0"/>
              </a:rPr>
              <a:t>The first part of the code establishes a connection to the database and executes three SQL queries to retrieve data for three chart types: a bar chart showing the top 10 directors with the most popular movies, a scatter plot showing the relationship between the release year and rating of movies,</a:t>
            </a:r>
            <a:endParaRPr lang="en-US" dirty="0">
              <a:latin typeface="Bahnschrift" panose="020B0502040204020203" pitchFamily="34" charset="0"/>
            </a:endParaRPr>
          </a:p>
        </p:txBody>
      </p:sp>
    </p:spTree>
    <p:extLst>
      <p:ext uri="{BB962C8B-B14F-4D97-AF65-F5344CB8AC3E}">
        <p14:creationId xmlns:p14="http://schemas.microsoft.com/office/powerpoint/2010/main" val="285615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7CBAFC-F9D5-1DDD-5004-D735DEBA983B}"/>
              </a:ext>
            </a:extLst>
          </p:cNvPr>
          <p:cNvPicPr>
            <a:picLocks noGrp="1" noChangeAspect="1"/>
          </p:cNvPicPr>
          <p:nvPr>
            <p:ph idx="1"/>
          </p:nvPr>
        </p:nvPicPr>
        <p:blipFill>
          <a:blip r:embed="rId2"/>
          <a:stretch>
            <a:fillRect/>
          </a:stretch>
        </p:blipFill>
        <p:spPr>
          <a:xfrm>
            <a:off x="109945" y="894510"/>
            <a:ext cx="8936836" cy="4625757"/>
          </a:xfrm>
        </p:spPr>
      </p:pic>
      <p:sp>
        <p:nvSpPr>
          <p:cNvPr id="6" name="TextBox 5">
            <a:extLst>
              <a:ext uri="{FF2B5EF4-FFF2-40B4-BE49-F238E27FC236}">
                <a16:creationId xmlns:a16="http://schemas.microsoft.com/office/drawing/2014/main" id="{8F0EB8AB-F351-2589-E0C1-4E50486926F0}"/>
              </a:ext>
            </a:extLst>
          </p:cNvPr>
          <p:cNvSpPr txBox="1"/>
          <p:nvPr/>
        </p:nvSpPr>
        <p:spPr>
          <a:xfrm>
            <a:off x="6931378" y="151347"/>
            <a:ext cx="5367358" cy="2585323"/>
          </a:xfrm>
          <a:prstGeom prst="rect">
            <a:avLst/>
          </a:prstGeom>
          <a:noFill/>
        </p:spPr>
        <p:txBody>
          <a:bodyPr wrap="square">
            <a:spAutoFit/>
          </a:bodyPr>
          <a:lstStyle/>
          <a:p>
            <a:r>
              <a:rPr lang="en-US" b="0" i="0" dirty="0">
                <a:effectLst/>
                <a:latin typeface="Bahnschrift" panose="020B0502040204020203" pitchFamily="34" charset="0"/>
              </a:rPr>
              <a:t>The second part of the code defines three routes for each chart type and creates web pages using HTML templates. Each route retrieves the data from the corresponding SQL query and passes it to the HTML template as a variable. The </a:t>
            </a:r>
            <a:r>
              <a:rPr lang="en-US" b="0" i="0" dirty="0" err="1">
                <a:effectLst/>
                <a:latin typeface="Bahnschrift" panose="020B0502040204020203" pitchFamily="34" charset="0"/>
              </a:rPr>
              <a:t>last_updated</a:t>
            </a:r>
            <a:r>
              <a:rPr lang="en-US" b="0" i="0" dirty="0">
                <a:effectLst/>
                <a:latin typeface="Bahnschrift" panose="020B0502040204020203" pitchFamily="34" charset="0"/>
              </a:rPr>
              <a:t> variable is also defined using the first SQL query and passed to all three HTML templates to display the date when the data was last updated.</a:t>
            </a:r>
            <a:endParaRPr lang="en-US" dirty="0">
              <a:latin typeface="Bahnschrift" panose="020B0502040204020203" pitchFamily="34" charset="0"/>
            </a:endParaRPr>
          </a:p>
        </p:txBody>
      </p:sp>
      <p:sp>
        <p:nvSpPr>
          <p:cNvPr id="7" name="TextBox 6">
            <a:extLst>
              <a:ext uri="{FF2B5EF4-FFF2-40B4-BE49-F238E27FC236}">
                <a16:creationId xmlns:a16="http://schemas.microsoft.com/office/drawing/2014/main" id="{453322D5-FE6D-566F-49BB-BB43AADA8F65}"/>
              </a:ext>
            </a:extLst>
          </p:cNvPr>
          <p:cNvSpPr txBox="1"/>
          <p:nvPr/>
        </p:nvSpPr>
        <p:spPr>
          <a:xfrm>
            <a:off x="358301" y="5672338"/>
            <a:ext cx="10005995" cy="923330"/>
          </a:xfrm>
          <a:prstGeom prst="rect">
            <a:avLst/>
          </a:prstGeom>
          <a:noFill/>
        </p:spPr>
        <p:txBody>
          <a:bodyPr wrap="square">
            <a:spAutoFit/>
          </a:bodyPr>
          <a:lstStyle/>
          <a:p>
            <a:r>
              <a:rPr lang="en-US" b="0" i="0" dirty="0">
                <a:effectLst/>
                <a:latin typeface="Bahnschrift" panose="020B0502040204020203" pitchFamily="34" charset="0"/>
              </a:rPr>
              <a:t>Finally, the </a:t>
            </a:r>
            <a:r>
              <a:rPr lang="en-US" b="0" i="0" dirty="0" err="1">
                <a:effectLst/>
                <a:latin typeface="Bahnschrift" panose="020B0502040204020203" pitchFamily="34" charset="0"/>
              </a:rPr>
              <a:t>app.run</a:t>
            </a:r>
            <a:r>
              <a:rPr lang="en-US" b="0" i="0" dirty="0">
                <a:effectLst/>
                <a:latin typeface="Bahnschrift" panose="020B0502040204020203" pitchFamily="34" charset="0"/>
              </a:rPr>
              <a:t>() function is called to start the Flask web application on the local host with port 5000. By accessing each of the three routes in the web browser, the user can see the three different types of charts displaying movie data.</a:t>
            </a:r>
            <a:endParaRPr lang="en-US" dirty="0">
              <a:latin typeface="Bahnschrift" panose="020B0502040204020203" pitchFamily="34" charset="0"/>
            </a:endParaRPr>
          </a:p>
        </p:txBody>
      </p:sp>
    </p:spTree>
    <p:extLst>
      <p:ext uri="{BB962C8B-B14F-4D97-AF65-F5344CB8AC3E}">
        <p14:creationId xmlns:p14="http://schemas.microsoft.com/office/powerpoint/2010/main" val="145270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A1C8C2-4121-2AA6-76E0-FF8B59FE2A04}"/>
              </a:ext>
            </a:extLst>
          </p:cNvPr>
          <p:cNvPicPr>
            <a:picLocks noGrp="1" noChangeAspect="1"/>
          </p:cNvPicPr>
          <p:nvPr>
            <p:ph idx="1"/>
          </p:nvPr>
        </p:nvPicPr>
        <p:blipFill>
          <a:blip r:embed="rId2"/>
          <a:stretch>
            <a:fillRect/>
          </a:stretch>
        </p:blipFill>
        <p:spPr>
          <a:xfrm>
            <a:off x="436797" y="413266"/>
            <a:ext cx="8836605" cy="1348857"/>
          </a:xfrm>
        </p:spPr>
      </p:pic>
      <p:pic>
        <p:nvPicPr>
          <p:cNvPr id="7" name="Picture 6">
            <a:extLst>
              <a:ext uri="{FF2B5EF4-FFF2-40B4-BE49-F238E27FC236}">
                <a16:creationId xmlns:a16="http://schemas.microsoft.com/office/drawing/2014/main" id="{C5F04887-4C43-C6ED-E2DC-20BA284C533A}"/>
              </a:ext>
            </a:extLst>
          </p:cNvPr>
          <p:cNvPicPr>
            <a:picLocks noChangeAspect="1"/>
          </p:cNvPicPr>
          <p:nvPr/>
        </p:nvPicPr>
        <p:blipFill>
          <a:blip r:embed="rId3"/>
          <a:stretch>
            <a:fillRect/>
          </a:stretch>
        </p:blipFill>
        <p:spPr>
          <a:xfrm>
            <a:off x="420615" y="1994899"/>
            <a:ext cx="8852787" cy="1456267"/>
          </a:xfrm>
          <a:prstGeom prst="rect">
            <a:avLst/>
          </a:prstGeom>
        </p:spPr>
      </p:pic>
      <p:sp>
        <p:nvSpPr>
          <p:cNvPr id="8" name="Rectangle 1">
            <a:extLst>
              <a:ext uri="{FF2B5EF4-FFF2-40B4-BE49-F238E27FC236}">
                <a16:creationId xmlns:a16="http://schemas.microsoft.com/office/drawing/2014/main" id="{55E9C3F1-7A9D-2BB7-02E9-6C47645696F1}"/>
              </a:ext>
            </a:extLst>
          </p:cNvPr>
          <p:cNvSpPr>
            <a:spLocks noChangeArrowheads="1"/>
          </p:cNvSpPr>
          <p:nvPr/>
        </p:nvSpPr>
        <p:spPr bwMode="auto">
          <a:xfrm>
            <a:off x="0" y="43934"/>
            <a:ext cx="184731" cy="369332"/>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2A8C2AC-CB9B-E44C-5887-955DFA06A545}"/>
              </a:ext>
            </a:extLst>
          </p:cNvPr>
          <p:cNvSpPr txBox="1"/>
          <p:nvPr/>
        </p:nvSpPr>
        <p:spPr>
          <a:xfrm>
            <a:off x="327378" y="4104334"/>
            <a:ext cx="10715626" cy="2308324"/>
          </a:xfrm>
          <a:prstGeom prst="rect">
            <a:avLst/>
          </a:prstGeom>
          <a:noFill/>
        </p:spPr>
        <p:txBody>
          <a:bodyPr wrap="square">
            <a:spAutoFit/>
          </a:bodyPr>
          <a:lstStyle/>
          <a:p>
            <a:r>
              <a:rPr lang="en-US" b="0" i="0" dirty="0">
                <a:effectLst/>
                <a:latin typeface="Bahnschrift" panose="020B0502040204020203" pitchFamily="34" charset="0"/>
              </a:rPr>
              <a:t>This is a JavaScript function that uses the Google Charts API to draw a bar chart. The function takes the data1 variable as input, which is a two-dimensional array of data representing the values to be plotted in the chart. The </a:t>
            </a:r>
            <a:r>
              <a:rPr lang="en-US" b="0" i="0" dirty="0" err="1">
                <a:effectLst/>
                <a:latin typeface="Bahnschrift" panose="020B0502040204020203" pitchFamily="34" charset="0"/>
              </a:rPr>
              <a:t>google.visualization.arrayToDataTable</a:t>
            </a:r>
            <a:r>
              <a:rPr lang="en-US" b="0" i="0" dirty="0">
                <a:effectLst/>
                <a:latin typeface="Bahnschrift" panose="020B0502040204020203" pitchFamily="34" charset="0"/>
              </a:rPr>
              <a:t>() function converts this data into a format that can be used by the Google Charts API.</a:t>
            </a:r>
          </a:p>
          <a:p>
            <a:r>
              <a:rPr lang="en-US" b="0" i="0" dirty="0">
                <a:effectLst/>
                <a:latin typeface="Bahnschrift" panose="020B0502040204020203" pitchFamily="34" charset="0"/>
              </a:rPr>
              <a:t>The {{ data1|tojson|safe }} code is a Jinja2 template that inserts the value of the data1 variable into the JavaScript code. The </a:t>
            </a:r>
            <a:r>
              <a:rPr lang="en-US" b="0" i="0" dirty="0" err="1">
                <a:effectLst/>
                <a:latin typeface="Bahnschrift" panose="020B0502040204020203" pitchFamily="34" charset="0"/>
              </a:rPr>
              <a:t>tojson</a:t>
            </a:r>
            <a:r>
              <a:rPr lang="en-US" b="0" i="0" dirty="0">
                <a:effectLst/>
                <a:latin typeface="Bahnschrift" panose="020B0502040204020203" pitchFamily="34" charset="0"/>
              </a:rPr>
              <a:t> filter converts the data1 variable to a JSON string, which can be parsed by the Google Charts API. The safe filter ensures that the string is not automatically escaped by Jinja2, which could cause errors in the JavaScript code.</a:t>
            </a:r>
          </a:p>
        </p:txBody>
      </p:sp>
    </p:spTree>
    <p:extLst>
      <p:ext uri="{BB962C8B-B14F-4D97-AF65-F5344CB8AC3E}">
        <p14:creationId xmlns:p14="http://schemas.microsoft.com/office/powerpoint/2010/main" val="215397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711200" y="342566"/>
            <a:ext cx="5531556" cy="2601011"/>
          </a:xfrm>
        </p:spPr>
        <p:txBody>
          <a:bodyPr>
            <a:normAutofit fontScale="90000"/>
          </a:bodyPr>
          <a:lstStyle/>
          <a:p>
            <a:r>
              <a:rPr lang="en-US" sz="8800" b="1" dirty="0">
                <a:latin typeface="Bahnschrift" panose="020B0502040204020203" pitchFamily="34" charset="0"/>
              </a:rPr>
              <a:t>Thank you! </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711200" y="2943577"/>
            <a:ext cx="5531556" cy="1675893"/>
          </a:xfrm>
        </p:spPr>
        <p:txBody>
          <a:bodyPr>
            <a:normAutofit/>
          </a:bodyPr>
          <a:lstStyle/>
          <a:p>
            <a:pPr>
              <a:lnSpc>
                <a:spcPct val="90000"/>
              </a:lnSpc>
            </a:pPr>
            <a:r>
              <a:rPr lang="en-US" b="1" dirty="0">
                <a:latin typeface="Bahnschrift" panose="020B0502040204020203" pitchFamily="34" charset="0"/>
              </a:rPr>
              <a:t>We look forward to collaborating with you on future projects</a:t>
            </a:r>
            <a:endParaRPr lang="en-US" dirty="0">
              <a:latin typeface="Bahnschrift" panose="020B0502040204020203" pitchFamily="34" charset="0"/>
            </a:endParaRPr>
          </a:p>
          <a:p>
            <a:pPr>
              <a:lnSpc>
                <a:spcPct val="90000"/>
              </a:lnSpc>
            </a:pPr>
            <a:endParaRPr lang="en-US" dirty="0">
              <a:latin typeface="Bahnschrift" panose="020B0502040204020203" pitchFamily="34" charset="0"/>
            </a:endParaRPr>
          </a:p>
        </p:txBody>
      </p:sp>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extLst>
              <a:ext uri="{28A0092B-C50C-407E-A947-70E740481C1C}">
                <a14:useLocalDpi xmlns:a14="http://schemas.microsoft.com/office/drawing/2010/main"/>
              </a:ext>
            </a:extLst>
          </a:blip>
          <a:stretch/>
        </p:blipFill>
        <p:spPr>
          <a:xfrm>
            <a:off x="6428206" y="639098"/>
            <a:ext cx="478653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Text, logo&#10;&#10;Description automatically generated">
            <a:extLst>
              <a:ext uri="{FF2B5EF4-FFF2-40B4-BE49-F238E27FC236}">
                <a16:creationId xmlns:a16="http://schemas.microsoft.com/office/drawing/2014/main" id="{C2E2AD55-1CD8-B373-C367-D52E32698AA8}"/>
              </a:ext>
            </a:extLst>
          </p:cNvPr>
          <p:cNvPicPr>
            <a:picLocks noChangeAspect="1"/>
          </p:cNvPicPr>
          <p:nvPr/>
        </p:nvPicPr>
        <p:blipFill>
          <a:blip r:embed="rId4"/>
          <a:stretch>
            <a:fillRect/>
          </a:stretch>
        </p:blipFill>
        <p:spPr>
          <a:xfrm>
            <a:off x="6417522" y="3522111"/>
            <a:ext cx="4807900"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2728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57B6-8E68-48C8-A660-D2C5C0F5F156}"/>
              </a:ext>
            </a:extLst>
          </p:cNvPr>
          <p:cNvSpPr>
            <a:spLocks noGrp="1"/>
          </p:cNvSpPr>
          <p:nvPr>
            <p:ph type="title"/>
          </p:nvPr>
        </p:nvSpPr>
        <p:spPr/>
        <p:txBody>
          <a:bodyPr/>
          <a:lstStyle/>
          <a:p>
            <a:r>
              <a:rPr lang="en-US" dirty="0">
                <a:latin typeface="Bahnschrift" panose="020B0502040204020203" pitchFamily="34" charset="0"/>
              </a:rPr>
              <a:t>About the team</a:t>
            </a:r>
          </a:p>
        </p:txBody>
      </p:sp>
      <p:graphicFrame>
        <p:nvGraphicFramePr>
          <p:cNvPr id="4" name="Content Placeholder 3">
            <a:extLst>
              <a:ext uri="{FF2B5EF4-FFF2-40B4-BE49-F238E27FC236}">
                <a16:creationId xmlns:a16="http://schemas.microsoft.com/office/drawing/2014/main" id="{087CF5FD-DE46-DFD8-8A37-F30772240CA7}"/>
              </a:ext>
            </a:extLst>
          </p:cNvPr>
          <p:cNvGraphicFramePr>
            <a:graphicFrameLocks noGrp="1"/>
          </p:cNvGraphicFramePr>
          <p:nvPr>
            <p:ph idx="1"/>
            <p:extLst>
              <p:ext uri="{D42A27DB-BD31-4B8C-83A1-F6EECF244321}">
                <p14:modId xmlns:p14="http://schemas.microsoft.com/office/powerpoint/2010/main" val="207164294"/>
              </p:ext>
            </p:extLst>
          </p:nvPr>
        </p:nvGraphicFramePr>
        <p:xfrm>
          <a:off x="778933" y="1876250"/>
          <a:ext cx="10521245" cy="4253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2">
            <a:extLst>
              <a:ext uri="{FF2B5EF4-FFF2-40B4-BE49-F238E27FC236}">
                <a16:creationId xmlns:a16="http://schemas.microsoft.com/office/drawing/2014/main" id="{81D03A2B-584D-2B3D-238E-B137B253AD6A}"/>
              </a:ext>
            </a:extLst>
          </p:cNvPr>
          <p:cNvSpPr txBox="1">
            <a:spLocks/>
          </p:cNvSpPr>
          <p:nvPr/>
        </p:nvSpPr>
        <p:spPr>
          <a:xfrm>
            <a:off x="3738914" y="1876250"/>
            <a:ext cx="7561263" cy="425361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a:latin typeface="Bahnschrift" panose="020B0502040204020203" pitchFamily="34" charset="0"/>
              </a:rPr>
              <a:t>Chanpreet Kaur</a:t>
            </a:r>
          </a:p>
          <a:p>
            <a:pPr marL="0" indent="0">
              <a:buNone/>
            </a:pPr>
            <a:r>
              <a:rPr lang="en-US" dirty="0">
                <a:latin typeface="Bahnschrift" panose="020B0502040204020203" pitchFamily="34" charset="0"/>
              </a:rPr>
              <a:t>Project Role: Developer</a:t>
            </a:r>
          </a:p>
          <a:p>
            <a:pPr marL="0" indent="0">
              <a:buNone/>
            </a:pPr>
            <a:r>
              <a:rPr lang="en-US" dirty="0">
                <a:latin typeface="Bahnschrift" panose="020B0502040204020203" pitchFamily="34" charset="0"/>
              </a:rPr>
              <a:t>Experience: Automation Analyst Co-op, TD Bank (Sept’22 – Present)</a:t>
            </a:r>
          </a:p>
          <a:p>
            <a:pPr marL="0" indent="0">
              <a:buNone/>
            </a:pPr>
            <a:r>
              <a:rPr lang="en-US" dirty="0">
                <a:latin typeface="Bahnschrift" panose="020B0502040204020203" pitchFamily="34" charset="0"/>
              </a:rPr>
              <a:t>Responsibilities:</a:t>
            </a:r>
          </a:p>
          <a:p>
            <a:r>
              <a:rPr lang="en-US" dirty="0">
                <a:latin typeface="Bahnschrift" panose="020B0502040204020203" pitchFamily="34" charset="0"/>
              </a:rPr>
              <a:t>Design, develop and test software applications and systems</a:t>
            </a:r>
          </a:p>
          <a:p>
            <a:r>
              <a:rPr lang="en-US" dirty="0">
                <a:latin typeface="Bahnschrift" panose="020B0502040204020203" pitchFamily="34" charset="0"/>
              </a:rPr>
              <a:t>Create and maintain the front-end and back-end of the software</a:t>
            </a:r>
          </a:p>
          <a:p>
            <a:r>
              <a:rPr lang="en-US" dirty="0">
                <a:latin typeface="Bahnschrift" panose="020B0502040204020203" pitchFamily="34" charset="0"/>
              </a:rPr>
              <a:t>Troubleshoot and debug issues in the software</a:t>
            </a:r>
          </a:p>
          <a:p>
            <a:r>
              <a:rPr lang="en-US" dirty="0">
                <a:latin typeface="Bahnschrift" panose="020B0502040204020203" pitchFamily="34" charset="0"/>
              </a:rPr>
              <a:t>Work closely with other team members, such as the project manager, business analyst, and data analyst, to ensure the software meets the project's requirements and specifications</a:t>
            </a:r>
          </a:p>
          <a:p>
            <a:r>
              <a:rPr lang="en-US" dirty="0">
                <a:latin typeface="Bahnschrift" panose="020B0502040204020203" pitchFamily="34" charset="0"/>
              </a:rPr>
              <a:t>Stay up to date with new technologies and programming languages that could be beneficial to the project</a:t>
            </a:r>
          </a:p>
        </p:txBody>
      </p:sp>
    </p:spTree>
    <p:extLst>
      <p:ext uri="{BB962C8B-B14F-4D97-AF65-F5344CB8AC3E}">
        <p14:creationId xmlns:p14="http://schemas.microsoft.com/office/powerpoint/2010/main" val="138306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57B6-8E68-48C8-A660-D2C5C0F5F156}"/>
              </a:ext>
            </a:extLst>
          </p:cNvPr>
          <p:cNvSpPr>
            <a:spLocks noGrp="1"/>
          </p:cNvSpPr>
          <p:nvPr>
            <p:ph type="title"/>
          </p:nvPr>
        </p:nvSpPr>
        <p:spPr/>
        <p:txBody>
          <a:bodyPr/>
          <a:lstStyle/>
          <a:p>
            <a:r>
              <a:rPr lang="en-US" dirty="0">
                <a:latin typeface="Bahnschrift" panose="020B0502040204020203" pitchFamily="34" charset="0"/>
              </a:rPr>
              <a:t>About the team</a:t>
            </a:r>
          </a:p>
        </p:txBody>
      </p:sp>
      <p:graphicFrame>
        <p:nvGraphicFramePr>
          <p:cNvPr id="4" name="Content Placeholder 3">
            <a:extLst>
              <a:ext uri="{FF2B5EF4-FFF2-40B4-BE49-F238E27FC236}">
                <a16:creationId xmlns:a16="http://schemas.microsoft.com/office/drawing/2014/main" id="{087CF5FD-DE46-DFD8-8A37-F30772240CA7}"/>
              </a:ext>
            </a:extLst>
          </p:cNvPr>
          <p:cNvGraphicFramePr>
            <a:graphicFrameLocks noGrp="1"/>
          </p:cNvGraphicFramePr>
          <p:nvPr>
            <p:ph idx="1"/>
            <p:extLst>
              <p:ext uri="{D42A27DB-BD31-4B8C-83A1-F6EECF244321}">
                <p14:modId xmlns:p14="http://schemas.microsoft.com/office/powerpoint/2010/main" val="3726787124"/>
              </p:ext>
            </p:extLst>
          </p:nvPr>
        </p:nvGraphicFramePr>
        <p:xfrm>
          <a:off x="778933" y="1876250"/>
          <a:ext cx="10521245" cy="4253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2">
            <a:extLst>
              <a:ext uri="{FF2B5EF4-FFF2-40B4-BE49-F238E27FC236}">
                <a16:creationId xmlns:a16="http://schemas.microsoft.com/office/drawing/2014/main" id="{81D03A2B-584D-2B3D-238E-B137B253AD6A}"/>
              </a:ext>
            </a:extLst>
          </p:cNvPr>
          <p:cNvSpPr txBox="1">
            <a:spLocks/>
          </p:cNvSpPr>
          <p:nvPr/>
        </p:nvSpPr>
        <p:spPr>
          <a:xfrm>
            <a:off x="3738914" y="1876250"/>
            <a:ext cx="7561263" cy="425361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err="1">
                <a:latin typeface="Bahnschrift" panose="020B0502040204020203" pitchFamily="34" charset="0"/>
              </a:rPr>
              <a:t>Dyutita</a:t>
            </a:r>
            <a:r>
              <a:rPr lang="en-US" b="1" dirty="0">
                <a:latin typeface="Bahnschrift" panose="020B0502040204020203" pitchFamily="34" charset="0"/>
              </a:rPr>
              <a:t> Juneja</a:t>
            </a:r>
          </a:p>
          <a:p>
            <a:pPr marL="0" indent="0">
              <a:buNone/>
            </a:pPr>
            <a:r>
              <a:rPr lang="en-US" dirty="0">
                <a:latin typeface="Bahnschrift" panose="020B0502040204020203" pitchFamily="34" charset="0"/>
              </a:rPr>
              <a:t>Project Role: Developer</a:t>
            </a:r>
          </a:p>
          <a:p>
            <a:pPr marL="0" indent="0">
              <a:buNone/>
            </a:pPr>
            <a:r>
              <a:rPr lang="en-US" dirty="0">
                <a:latin typeface="Bahnschrift" panose="020B0502040204020203" pitchFamily="34" charset="0"/>
              </a:rPr>
              <a:t>Responsibilities:</a:t>
            </a:r>
          </a:p>
          <a:p>
            <a:r>
              <a:rPr lang="en-US" dirty="0">
                <a:latin typeface="Bahnschrift" panose="020B0502040204020203" pitchFamily="34" charset="0"/>
              </a:rPr>
              <a:t>Gather and analyze business requirements from stakeholders</a:t>
            </a:r>
          </a:p>
          <a:p>
            <a:r>
              <a:rPr lang="en-US" dirty="0">
                <a:latin typeface="Bahnschrift" panose="020B0502040204020203" pitchFamily="34" charset="0"/>
              </a:rPr>
              <a:t>Develop use cases, functional requirements, and other documentation to describe the project's requirements and specifications</a:t>
            </a:r>
          </a:p>
          <a:p>
            <a:r>
              <a:rPr lang="en-US" dirty="0">
                <a:latin typeface="Bahnschrift" panose="020B0502040204020203" pitchFamily="34" charset="0"/>
              </a:rPr>
              <a:t>Work with the project manager and development team to ensure the software meets the business requirements</a:t>
            </a:r>
          </a:p>
          <a:p>
            <a:r>
              <a:rPr lang="en-US" dirty="0">
                <a:latin typeface="Bahnschrift" panose="020B0502040204020203" pitchFamily="34" charset="0"/>
              </a:rPr>
              <a:t>Conduct user acceptance testing to ensure the software meets the needs of stakeholders</a:t>
            </a:r>
          </a:p>
          <a:p>
            <a:r>
              <a:rPr lang="en-US" dirty="0">
                <a:latin typeface="Bahnschrift" panose="020B0502040204020203" pitchFamily="34" charset="0"/>
              </a:rPr>
              <a:t>Serve as a liaison between the business stakeholders and the development team</a:t>
            </a:r>
          </a:p>
        </p:txBody>
      </p:sp>
    </p:spTree>
    <p:extLst>
      <p:ext uri="{BB962C8B-B14F-4D97-AF65-F5344CB8AC3E}">
        <p14:creationId xmlns:p14="http://schemas.microsoft.com/office/powerpoint/2010/main" val="82495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57B6-8E68-48C8-A660-D2C5C0F5F156}"/>
              </a:ext>
            </a:extLst>
          </p:cNvPr>
          <p:cNvSpPr>
            <a:spLocks noGrp="1"/>
          </p:cNvSpPr>
          <p:nvPr>
            <p:ph type="title"/>
          </p:nvPr>
        </p:nvSpPr>
        <p:spPr/>
        <p:txBody>
          <a:bodyPr/>
          <a:lstStyle/>
          <a:p>
            <a:r>
              <a:rPr lang="en-US" dirty="0">
                <a:latin typeface="Bahnschrift" panose="020B0502040204020203" pitchFamily="34" charset="0"/>
              </a:rPr>
              <a:t>About the team</a:t>
            </a:r>
          </a:p>
        </p:txBody>
      </p:sp>
      <p:graphicFrame>
        <p:nvGraphicFramePr>
          <p:cNvPr id="4" name="Content Placeholder 3">
            <a:extLst>
              <a:ext uri="{FF2B5EF4-FFF2-40B4-BE49-F238E27FC236}">
                <a16:creationId xmlns:a16="http://schemas.microsoft.com/office/drawing/2014/main" id="{087CF5FD-DE46-DFD8-8A37-F30772240CA7}"/>
              </a:ext>
            </a:extLst>
          </p:cNvPr>
          <p:cNvGraphicFramePr>
            <a:graphicFrameLocks noGrp="1"/>
          </p:cNvGraphicFramePr>
          <p:nvPr>
            <p:ph idx="1"/>
            <p:extLst>
              <p:ext uri="{D42A27DB-BD31-4B8C-83A1-F6EECF244321}">
                <p14:modId xmlns:p14="http://schemas.microsoft.com/office/powerpoint/2010/main" val="2631589026"/>
              </p:ext>
            </p:extLst>
          </p:nvPr>
        </p:nvGraphicFramePr>
        <p:xfrm>
          <a:off x="778933" y="1876250"/>
          <a:ext cx="10521245" cy="4253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2">
            <a:extLst>
              <a:ext uri="{FF2B5EF4-FFF2-40B4-BE49-F238E27FC236}">
                <a16:creationId xmlns:a16="http://schemas.microsoft.com/office/drawing/2014/main" id="{81D03A2B-584D-2B3D-238E-B137B253AD6A}"/>
              </a:ext>
            </a:extLst>
          </p:cNvPr>
          <p:cNvSpPr txBox="1">
            <a:spLocks/>
          </p:cNvSpPr>
          <p:nvPr/>
        </p:nvSpPr>
        <p:spPr>
          <a:xfrm>
            <a:off x="3738914" y="1876250"/>
            <a:ext cx="7561263" cy="425361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a:latin typeface="Bahnschrift" panose="020B0502040204020203" pitchFamily="34" charset="0"/>
              </a:rPr>
              <a:t>Sangeeta </a:t>
            </a:r>
            <a:r>
              <a:rPr lang="en-US" b="1" dirty="0" err="1">
                <a:latin typeface="Bahnschrift" panose="020B0502040204020203" pitchFamily="34" charset="0"/>
              </a:rPr>
              <a:t>Gollapalli</a:t>
            </a:r>
            <a:endParaRPr lang="en-US" b="1" dirty="0">
              <a:latin typeface="Bahnschrift" panose="020B0502040204020203" pitchFamily="34" charset="0"/>
            </a:endParaRPr>
          </a:p>
          <a:p>
            <a:pPr marL="0" indent="0">
              <a:buNone/>
            </a:pPr>
            <a:r>
              <a:rPr lang="en-US" dirty="0">
                <a:latin typeface="Bahnschrift" panose="020B0502040204020203" pitchFamily="34" charset="0"/>
              </a:rPr>
              <a:t>Project Role: Project Manager</a:t>
            </a:r>
          </a:p>
          <a:p>
            <a:pPr marL="0" indent="0">
              <a:buNone/>
            </a:pPr>
            <a:r>
              <a:rPr lang="en-US" dirty="0">
                <a:latin typeface="Bahnschrift" panose="020B0502040204020203" pitchFamily="34" charset="0"/>
              </a:rPr>
              <a:t>Responsibilities:</a:t>
            </a:r>
          </a:p>
          <a:p>
            <a:pPr marL="0" indent="0">
              <a:buNone/>
            </a:pPr>
            <a:r>
              <a:rPr lang="en-US" dirty="0">
                <a:latin typeface="Bahnschrift" panose="020B0502040204020203" pitchFamily="34" charset="0"/>
              </a:rPr>
              <a:t>Develop and oversee the project plan, including timelines and budgets</a:t>
            </a:r>
          </a:p>
          <a:p>
            <a:pPr marL="0" indent="0">
              <a:buNone/>
            </a:pPr>
            <a:r>
              <a:rPr lang="en-US" dirty="0">
                <a:latin typeface="Bahnschrift" panose="020B0502040204020203" pitchFamily="34" charset="0"/>
              </a:rPr>
              <a:t>Communicate with stakeholders to ensure the project meets their expectations and requirements</a:t>
            </a:r>
          </a:p>
          <a:p>
            <a:pPr marL="0" indent="0">
              <a:buNone/>
            </a:pPr>
            <a:r>
              <a:rPr lang="en-US" dirty="0">
                <a:latin typeface="Bahnschrift" panose="020B0502040204020203" pitchFamily="34" charset="0"/>
              </a:rPr>
              <a:t>Coordinate with team members to ensure everyone is on track and meeting their deadlines</a:t>
            </a:r>
          </a:p>
          <a:p>
            <a:pPr marL="0" indent="0">
              <a:buNone/>
            </a:pPr>
            <a:r>
              <a:rPr lang="en-US" dirty="0">
                <a:latin typeface="Bahnschrift" panose="020B0502040204020203" pitchFamily="34" charset="0"/>
              </a:rPr>
              <a:t>Manage project risks and resolve issues as they arise</a:t>
            </a:r>
          </a:p>
          <a:p>
            <a:pPr marL="0" indent="0">
              <a:buNone/>
            </a:pPr>
            <a:r>
              <a:rPr lang="en-US" dirty="0">
                <a:latin typeface="Bahnschrift" panose="020B0502040204020203" pitchFamily="34" charset="0"/>
              </a:rPr>
              <a:t>Track and report on project progress and performance</a:t>
            </a:r>
          </a:p>
          <a:p>
            <a:pPr marL="0" indent="0">
              <a:buNone/>
            </a:pPr>
            <a:r>
              <a:rPr lang="en-US" dirty="0">
                <a:latin typeface="Bahnschrift" panose="020B0502040204020203" pitchFamily="34" charset="0"/>
              </a:rPr>
              <a:t>Ensure the project is delivered on time, within budget, and to the satisfaction of stakeholders</a:t>
            </a:r>
          </a:p>
        </p:txBody>
      </p:sp>
    </p:spTree>
    <p:extLst>
      <p:ext uri="{BB962C8B-B14F-4D97-AF65-F5344CB8AC3E}">
        <p14:creationId xmlns:p14="http://schemas.microsoft.com/office/powerpoint/2010/main" val="377825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57B6-8E68-48C8-A660-D2C5C0F5F156}"/>
              </a:ext>
            </a:extLst>
          </p:cNvPr>
          <p:cNvSpPr>
            <a:spLocks noGrp="1"/>
          </p:cNvSpPr>
          <p:nvPr>
            <p:ph type="title"/>
          </p:nvPr>
        </p:nvSpPr>
        <p:spPr/>
        <p:txBody>
          <a:bodyPr/>
          <a:lstStyle/>
          <a:p>
            <a:r>
              <a:rPr lang="en-US" dirty="0">
                <a:latin typeface="Bahnschrift" panose="020B0502040204020203" pitchFamily="34" charset="0"/>
              </a:rPr>
              <a:t>About the team</a:t>
            </a:r>
          </a:p>
        </p:txBody>
      </p:sp>
      <p:graphicFrame>
        <p:nvGraphicFramePr>
          <p:cNvPr id="4" name="Content Placeholder 3">
            <a:extLst>
              <a:ext uri="{FF2B5EF4-FFF2-40B4-BE49-F238E27FC236}">
                <a16:creationId xmlns:a16="http://schemas.microsoft.com/office/drawing/2014/main" id="{087CF5FD-DE46-DFD8-8A37-F30772240CA7}"/>
              </a:ext>
            </a:extLst>
          </p:cNvPr>
          <p:cNvGraphicFramePr>
            <a:graphicFrameLocks noGrp="1"/>
          </p:cNvGraphicFramePr>
          <p:nvPr>
            <p:ph idx="1"/>
            <p:extLst>
              <p:ext uri="{D42A27DB-BD31-4B8C-83A1-F6EECF244321}">
                <p14:modId xmlns:p14="http://schemas.microsoft.com/office/powerpoint/2010/main" val="2320426951"/>
              </p:ext>
            </p:extLst>
          </p:nvPr>
        </p:nvGraphicFramePr>
        <p:xfrm>
          <a:off x="778933" y="1876250"/>
          <a:ext cx="10521245" cy="4253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2">
            <a:extLst>
              <a:ext uri="{FF2B5EF4-FFF2-40B4-BE49-F238E27FC236}">
                <a16:creationId xmlns:a16="http://schemas.microsoft.com/office/drawing/2014/main" id="{81D03A2B-584D-2B3D-238E-B137B253AD6A}"/>
              </a:ext>
            </a:extLst>
          </p:cNvPr>
          <p:cNvSpPr txBox="1">
            <a:spLocks/>
          </p:cNvSpPr>
          <p:nvPr/>
        </p:nvSpPr>
        <p:spPr>
          <a:xfrm>
            <a:off x="3738914" y="1876250"/>
            <a:ext cx="7561263" cy="425361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a:latin typeface="Bahnschrift" panose="020B0502040204020203" pitchFamily="34" charset="0"/>
              </a:rPr>
              <a:t>Kritika Verma</a:t>
            </a:r>
          </a:p>
          <a:p>
            <a:pPr marL="0" indent="0">
              <a:buNone/>
            </a:pPr>
            <a:r>
              <a:rPr lang="en-US" dirty="0">
                <a:latin typeface="Bahnschrift" panose="020B0502040204020203" pitchFamily="34" charset="0"/>
              </a:rPr>
              <a:t>Project Role: Data Analyst</a:t>
            </a:r>
          </a:p>
          <a:p>
            <a:pPr marL="0" indent="0">
              <a:buNone/>
            </a:pPr>
            <a:r>
              <a:rPr lang="en-US" dirty="0">
                <a:latin typeface="Bahnschrift" panose="020B0502040204020203" pitchFamily="34" charset="0"/>
              </a:rPr>
              <a:t>Responsibilities:</a:t>
            </a:r>
          </a:p>
          <a:p>
            <a:pPr marL="0" indent="0">
              <a:buNone/>
            </a:pPr>
            <a:r>
              <a:rPr lang="en-US" dirty="0">
                <a:latin typeface="Bahnschrift" panose="020B0502040204020203" pitchFamily="34" charset="0"/>
              </a:rPr>
              <a:t>Identify and acquire relevant data for the project</a:t>
            </a:r>
          </a:p>
          <a:p>
            <a:pPr marL="0" indent="0">
              <a:buNone/>
            </a:pPr>
            <a:r>
              <a:rPr lang="en-US" dirty="0">
                <a:latin typeface="Bahnschrift" panose="020B0502040204020203" pitchFamily="34" charset="0"/>
              </a:rPr>
              <a:t>Analyze and clean data to ensure accuracy and completeness</a:t>
            </a:r>
          </a:p>
          <a:p>
            <a:pPr marL="0" indent="0">
              <a:buNone/>
            </a:pPr>
            <a:r>
              <a:rPr lang="en-US" dirty="0">
                <a:latin typeface="Bahnschrift" panose="020B0502040204020203" pitchFamily="34" charset="0"/>
              </a:rPr>
              <a:t>Develop data models and schemas to organize and structure the data</a:t>
            </a:r>
          </a:p>
          <a:p>
            <a:pPr marL="0" indent="0">
              <a:buNone/>
            </a:pPr>
            <a:r>
              <a:rPr lang="en-US" dirty="0">
                <a:latin typeface="Bahnschrift" panose="020B0502040204020203" pitchFamily="34" charset="0"/>
              </a:rPr>
              <a:t>Design and develop databases to store and manage the data</a:t>
            </a:r>
          </a:p>
          <a:p>
            <a:pPr marL="0" indent="0">
              <a:buNone/>
            </a:pPr>
            <a:r>
              <a:rPr lang="en-US" dirty="0">
                <a:latin typeface="Bahnschrift" panose="020B0502040204020203" pitchFamily="34" charset="0"/>
              </a:rPr>
              <a:t>Work with the development team to ensure the software can access and use the data effectively</a:t>
            </a:r>
          </a:p>
          <a:p>
            <a:pPr marL="0" indent="0">
              <a:buNone/>
            </a:pPr>
            <a:r>
              <a:rPr lang="en-US" dirty="0">
                <a:latin typeface="Bahnschrift" panose="020B0502040204020203" pitchFamily="34" charset="0"/>
              </a:rPr>
              <a:t>Continuously monitor and analyze the data to identify insights and trends that could be useful to the project.</a:t>
            </a:r>
          </a:p>
        </p:txBody>
      </p:sp>
    </p:spTree>
    <p:extLst>
      <p:ext uri="{BB962C8B-B14F-4D97-AF65-F5344CB8AC3E}">
        <p14:creationId xmlns:p14="http://schemas.microsoft.com/office/powerpoint/2010/main" val="325221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a:latin typeface="Bahnschrift" panose="020B0502040204020203" pitchFamily="34" charset="0"/>
              </a:rPr>
              <a:t>Tools/ Technologies used</a:t>
            </a:r>
            <a:endParaRPr lang="ru-RU" dirty="0">
              <a:latin typeface="Bahnschrift" panose="020B0502040204020203" pitchFamily="34" charset="0"/>
            </a:endParaRPr>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532375715"/>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903111" y="293511"/>
            <a:ext cx="8554473" cy="1456267"/>
          </a:xfrm>
        </p:spPr>
        <p:txBody>
          <a:bodyPr/>
          <a:lstStyle/>
          <a:p>
            <a:r>
              <a:rPr lang="en-US" dirty="0">
                <a:latin typeface="Bahnschrift" panose="020B0502040204020203" pitchFamily="34" charset="0"/>
              </a:rPr>
              <a:t>Business reasons for </a:t>
            </a:r>
            <a:r>
              <a:rPr lang="en-US" dirty="0" err="1">
                <a:latin typeface="Bahnschrift" panose="020B0502040204020203" pitchFamily="34" charset="0"/>
              </a:rPr>
              <a:t>cineverse</a:t>
            </a:r>
            <a:endParaRPr lang="en-US" dirty="0">
              <a:latin typeface="Bahnschrift" panose="020B0502040204020203" pitchFamily="34" charset="0"/>
            </a:endParaRPr>
          </a:p>
        </p:txBody>
      </p:sp>
      <p:graphicFrame>
        <p:nvGraphicFramePr>
          <p:cNvPr id="6" name="Content Placeholder 5" descr="Chart">
            <a:extLst>
              <a:ext uri="{FF2B5EF4-FFF2-40B4-BE49-F238E27FC236}">
                <a16:creationId xmlns:a16="http://schemas.microsoft.com/office/drawing/2014/main" id="{B969B0A3-888C-49AE-AB43-78DF29C9BE9B}"/>
              </a:ext>
            </a:extLst>
          </p:cNvPr>
          <p:cNvGraphicFramePr>
            <a:graphicFrameLocks noGrp="1"/>
          </p:cNvGraphicFramePr>
          <p:nvPr>
            <p:ph idx="1"/>
            <p:extLst>
              <p:ext uri="{D42A27DB-BD31-4B8C-83A1-F6EECF244321}">
                <p14:modId xmlns:p14="http://schemas.microsoft.com/office/powerpoint/2010/main" val="3914227855"/>
              </p:ext>
            </p:extLst>
          </p:nvPr>
        </p:nvGraphicFramePr>
        <p:xfrm>
          <a:off x="180622" y="2141538"/>
          <a:ext cx="11593689" cy="4406018"/>
        </p:xfrm>
        <a:graphic>
          <a:graphicData uri="http://schemas.openxmlformats.org/drawingml/2006/chart">
            <c:chart xmlns:c="http://schemas.openxmlformats.org/drawingml/2006/chart" xmlns:r="http://schemas.openxmlformats.org/officeDocument/2006/relationships" r:id="rId3"/>
          </a:graphicData>
        </a:graphic>
      </p:graphicFrame>
      <p:sp>
        <p:nvSpPr>
          <p:cNvPr id="3" name="Subtitle 2">
            <a:extLst>
              <a:ext uri="{FF2B5EF4-FFF2-40B4-BE49-F238E27FC236}">
                <a16:creationId xmlns:a16="http://schemas.microsoft.com/office/drawing/2014/main" id="{F2497822-8AD0-3D56-19D6-CA00A92EF1A8}"/>
              </a:ext>
            </a:extLst>
          </p:cNvPr>
          <p:cNvSpPr txBox="1">
            <a:spLocks/>
          </p:cNvSpPr>
          <p:nvPr/>
        </p:nvSpPr>
        <p:spPr>
          <a:xfrm>
            <a:off x="587022" y="1749778"/>
            <a:ext cx="10701867" cy="4797778"/>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90000"/>
              </a:lnSpc>
            </a:pPr>
            <a:r>
              <a:rPr lang="en-US" b="1" dirty="0">
                <a:latin typeface="Bahnschrift" panose="020B0502040204020203" pitchFamily="34" charset="0"/>
              </a:rPr>
              <a:t>Welcome to our website, where we've gathered the top 250 movies on IMDb to help you develop your </a:t>
            </a:r>
            <a:r>
              <a:rPr lang="en-US" sz="2600" b="1" dirty="0">
                <a:latin typeface="Bahnschrift" panose="020B0502040204020203" pitchFamily="34" charset="0"/>
              </a:rPr>
              <a:t>marketing strategies</a:t>
            </a:r>
            <a:r>
              <a:rPr lang="en-US" b="1" dirty="0">
                <a:latin typeface="Bahnschrift" panose="020B0502040204020203" pitchFamily="34" charset="0"/>
              </a:rPr>
              <a:t>! As a marketing agency, you know that staying on top of the latest trends and insights is crucial for success. That's why we've put together this list of popular movies that can help you stay in tune with the cultural zeitgeist and understand the stories that resonate with audiences.</a:t>
            </a:r>
          </a:p>
          <a:p>
            <a:pPr>
              <a:lnSpc>
                <a:spcPct val="90000"/>
              </a:lnSpc>
            </a:pPr>
            <a:endParaRPr lang="en-US" b="1" dirty="0">
              <a:latin typeface="Bahnschrift" panose="020B0502040204020203" pitchFamily="34" charset="0"/>
            </a:endParaRPr>
          </a:p>
          <a:p>
            <a:pPr>
              <a:lnSpc>
                <a:spcPct val="90000"/>
              </a:lnSpc>
            </a:pPr>
            <a:r>
              <a:rPr lang="en-US" b="1" dirty="0">
                <a:latin typeface="Bahnschrift" panose="020B0502040204020203" pitchFamily="34" charset="0"/>
              </a:rPr>
              <a:t>From action-packed blockbusters to thought-provoking dramas, our list spans a range of genres and styles that can inspire your next campaign. By studying the themes and characters in these movies, you can gain a deeper understanding of what motivates people and how to connect with them on an emotional level. And by analyzing the visual styles and techniques used by the filmmakers, you can develop your own creative strategies for your clients.</a:t>
            </a:r>
          </a:p>
          <a:p>
            <a:pPr>
              <a:lnSpc>
                <a:spcPct val="90000"/>
              </a:lnSpc>
            </a:pPr>
            <a:endParaRPr lang="en-US" b="1" dirty="0">
              <a:latin typeface="Bahnschrift" panose="020B0502040204020203" pitchFamily="34" charset="0"/>
            </a:endParaRPr>
          </a:p>
          <a:p>
            <a:pPr>
              <a:lnSpc>
                <a:spcPct val="90000"/>
              </a:lnSpc>
            </a:pPr>
            <a:r>
              <a:rPr lang="en-US" b="1" dirty="0">
                <a:latin typeface="Bahnschrift" panose="020B0502040204020203" pitchFamily="34" charset="0"/>
              </a:rPr>
              <a:t>But our website isn't just a resource for movie recommendations. It's also a community of like-minded creatives who are passionate about storytelling and marketing. You can share your thoughts and insights with other members, collaborate on projects, and even find potential collaborators for your next campaign.</a:t>
            </a:r>
          </a:p>
          <a:p>
            <a:pPr>
              <a:lnSpc>
                <a:spcPct val="90000"/>
              </a:lnSpc>
            </a:pPr>
            <a:endParaRPr lang="en-US" b="1" dirty="0">
              <a:latin typeface="Bahnschrift" panose="020B0502040204020203" pitchFamily="34" charset="0"/>
            </a:endParaRPr>
          </a:p>
          <a:p>
            <a:pPr>
              <a:lnSpc>
                <a:spcPct val="90000"/>
              </a:lnSpc>
            </a:pPr>
            <a:r>
              <a:rPr lang="en-US" b="1" dirty="0">
                <a:latin typeface="Bahnschrift" panose="020B0502040204020203" pitchFamily="34" charset="0"/>
              </a:rPr>
              <a:t>So go ahead, explore our website and discover how the power of cinema can help you elevate your marketing game. And if you have any questions or ideas, don't hesitate to reach out to us. We're always here to help you succeed.</a:t>
            </a:r>
            <a:endParaRPr lang="en-US" dirty="0">
              <a:latin typeface="Bahnschrift" panose="020B0502040204020203" pitchFamily="34" charset="0"/>
            </a:endParaRPr>
          </a:p>
        </p:txBody>
      </p:sp>
    </p:spTree>
    <p:extLst>
      <p:ext uri="{BB962C8B-B14F-4D97-AF65-F5344CB8AC3E}">
        <p14:creationId xmlns:p14="http://schemas.microsoft.com/office/powerpoint/2010/main" val="142939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6" name="Content Placeholder 5">
            <a:extLst>
              <a:ext uri="{FF2B5EF4-FFF2-40B4-BE49-F238E27FC236}">
                <a16:creationId xmlns:a16="http://schemas.microsoft.com/office/drawing/2014/main" id="{7E7E3090-89B4-189B-EE97-D0C1879A92B5}"/>
              </a:ext>
            </a:extLst>
          </p:cNvPr>
          <p:cNvSpPr>
            <a:spLocks noGrp="1"/>
          </p:cNvSpPr>
          <p:nvPr>
            <p:ph sz="half" idx="2"/>
          </p:nvPr>
        </p:nvSpPr>
        <p:spPr>
          <a:xfrm>
            <a:off x="1862667" y="2142067"/>
            <a:ext cx="8954560" cy="3649133"/>
          </a:xfrm>
        </p:spPr>
        <p:txBody>
          <a:bodyPr>
            <a:normAutofit/>
          </a:bodyPr>
          <a:lstStyle/>
          <a:p>
            <a:pPr marL="0" indent="0" algn="ctr">
              <a:buNone/>
            </a:pPr>
            <a:r>
              <a:rPr lang="en-US" sz="5400" dirty="0">
                <a:latin typeface="Bahnschrift" panose="020B0502040204020203" pitchFamily="34" charset="0"/>
                <a:hlinkClick r:id="rId4">
                  <a:extLst>
                    <a:ext uri="{A12FA001-AC4F-418D-AE19-62706E023703}">
                      <ahyp:hlinkClr xmlns:ahyp="http://schemas.microsoft.com/office/drawing/2018/hyperlinkcolor" val="tx"/>
                    </a:ext>
                  </a:extLst>
                </a:hlinkClick>
              </a:rPr>
              <a:t>Please click here to enter the </a:t>
            </a:r>
            <a:r>
              <a:rPr lang="en-US" sz="5400" dirty="0" err="1">
                <a:latin typeface="Bahnschrift" panose="020B0502040204020203" pitchFamily="34" charset="0"/>
                <a:hlinkClick r:id="rId4">
                  <a:extLst>
                    <a:ext uri="{A12FA001-AC4F-418D-AE19-62706E023703}">
                      <ahyp:hlinkClr xmlns:ahyp="http://schemas.microsoft.com/office/drawing/2018/hyperlinkcolor" val="tx"/>
                    </a:ext>
                  </a:extLst>
                </a:hlinkClick>
              </a:rPr>
              <a:t>cineverse</a:t>
            </a:r>
            <a:r>
              <a:rPr lang="en-US" sz="5400" dirty="0">
                <a:latin typeface="Bahnschrift" panose="020B0502040204020203" pitchFamily="34" charset="0"/>
                <a:hlinkClick r:id="rId4">
                  <a:extLst>
                    <a:ext uri="{A12FA001-AC4F-418D-AE19-62706E023703}">
                      <ahyp:hlinkClr xmlns:ahyp="http://schemas.microsoft.com/office/drawing/2018/hyperlinkcolor" val="tx"/>
                    </a:ext>
                  </a:extLst>
                </a:hlinkClick>
              </a:rPr>
              <a:t>!</a:t>
            </a:r>
            <a:endParaRPr lang="en-US" sz="5400" dirty="0">
              <a:latin typeface="Bahnschrift" panose="020B0502040204020203" pitchFamily="34" charset="0"/>
            </a:endParaRPr>
          </a:p>
        </p:txBody>
      </p:sp>
    </p:spTree>
    <p:extLst>
      <p:ext uri="{BB962C8B-B14F-4D97-AF65-F5344CB8AC3E}">
        <p14:creationId xmlns:p14="http://schemas.microsoft.com/office/powerpoint/2010/main" val="197482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8DC6FCD-811B-436E-9FEE-FC957486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a:extLst>
              <a:ext uri="{FF2B5EF4-FFF2-40B4-BE49-F238E27FC236}">
                <a16:creationId xmlns:a16="http://schemas.microsoft.com/office/drawing/2014/main" id="{79F2210E-2D8D-F700-61FD-53E144912D32}"/>
              </a:ext>
            </a:extLst>
          </p:cNvPr>
          <p:cNvPicPr>
            <a:picLocks noChangeAspect="1"/>
          </p:cNvPicPr>
          <p:nvPr/>
        </p:nvPicPr>
        <p:blipFill rotWithShape="1">
          <a:blip r:embed="rId3"/>
          <a:srcRect l="5325" r="13676"/>
          <a:stretch/>
        </p:blipFill>
        <p:spPr>
          <a:xfrm>
            <a:off x="6096000" y="3133380"/>
            <a:ext cx="5797883" cy="3167426"/>
          </a:xfrm>
          <a:prstGeom prst="rect">
            <a:avLst/>
          </a:prstGeom>
        </p:spPr>
      </p:pic>
      <p:pic>
        <p:nvPicPr>
          <p:cNvPr id="14" name="Picture 13">
            <a:extLst>
              <a:ext uri="{FF2B5EF4-FFF2-40B4-BE49-F238E27FC236}">
                <a16:creationId xmlns:a16="http://schemas.microsoft.com/office/drawing/2014/main" id="{83F3BF51-5AE6-3DF5-8296-24E2334B5E88}"/>
              </a:ext>
            </a:extLst>
          </p:cNvPr>
          <p:cNvPicPr>
            <a:picLocks noChangeAspect="1"/>
          </p:cNvPicPr>
          <p:nvPr/>
        </p:nvPicPr>
        <p:blipFill rotWithShape="1">
          <a:blip r:embed="rId4"/>
          <a:srcRect l="6065" r="3438" b="-1"/>
          <a:stretch/>
        </p:blipFill>
        <p:spPr>
          <a:xfrm>
            <a:off x="198739" y="3510858"/>
            <a:ext cx="5804105" cy="2789948"/>
          </a:xfrm>
          <a:prstGeom prst="rect">
            <a:avLst/>
          </a:prstGeom>
        </p:spPr>
      </p:pic>
      <p:pic>
        <p:nvPicPr>
          <p:cNvPr id="6" name="Picture 5">
            <a:extLst>
              <a:ext uri="{FF2B5EF4-FFF2-40B4-BE49-F238E27FC236}">
                <a16:creationId xmlns:a16="http://schemas.microsoft.com/office/drawing/2014/main" id="{EF3E1E22-9F24-1DF6-AE5F-4F6DC435D7C6}"/>
              </a:ext>
            </a:extLst>
          </p:cNvPr>
          <p:cNvPicPr>
            <a:picLocks noChangeAspect="1"/>
          </p:cNvPicPr>
          <p:nvPr/>
        </p:nvPicPr>
        <p:blipFill rotWithShape="1">
          <a:blip r:embed="rId5"/>
          <a:srcRect l="5285" r="5357" b="2"/>
          <a:stretch/>
        </p:blipFill>
        <p:spPr>
          <a:xfrm>
            <a:off x="6096000" y="171717"/>
            <a:ext cx="5797883" cy="2789948"/>
          </a:xfrm>
          <a:prstGeom prst="rect">
            <a:avLst/>
          </a:prstGeom>
        </p:spPr>
      </p:pic>
      <p:sp>
        <p:nvSpPr>
          <p:cNvPr id="15" name="Title 1">
            <a:extLst>
              <a:ext uri="{FF2B5EF4-FFF2-40B4-BE49-F238E27FC236}">
                <a16:creationId xmlns:a16="http://schemas.microsoft.com/office/drawing/2014/main" id="{0E0486AA-4845-BFAF-7658-7A7E04A31EA2}"/>
              </a:ext>
            </a:extLst>
          </p:cNvPr>
          <p:cNvSpPr txBox="1">
            <a:spLocks/>
          </p:cNvSpPr>
          <p:nvPr/>
        </p:nvSpPr>
        <p:spPr>
          <a:xfrm>
            <a:off x="198739" y="132212"/>
            <a:ext cx="5797883" cy="3214930"/>
          </a:xfrm>
          <a:prstGeom prst="rect">
            <a:avLst/>
          </a:prstGeom>
          <a:solidFill>
            <a:schemeClr val="tx1"/>
          </a:solidFill>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solidFill>
                  <a:schemeClr val="bg1"/>
                </a:solidFill>
                <a:latin typeface="Bahnschrift" panose="020B0502040204020203" pitchFamily="34" charset="0"/>
              </a:rPr>
              <a:t>The Web Pages</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211</TotalTime>
  <Words>1308</Words>
  <Application>Microsoft Office PowerPoint</Application>
  <PresentationFormat>Widescreen</PresentationFormat>
  <Paragraphs>88</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Bahnschrift</vt:lpstr>
      <vt:lpstr>Calibri</vt:lpstr>
      <vt:lpstr>Calibri Light</vt:lpstr>
      <vt:lpstr>Celestial</vt:lpstr>
      <vt:lpstr>CINEVERSE </vt:lpstr>
      <vt:lpstr>About the team</vt:lpstr>
      <vt:lpstr>About the team</vt:lpstr>
      <vt:lpstr>About the team</vt:lpstr>
      <vt:lpstr>About the team</vt:lpstr>
      <vt:lpstr>Tools/ Technologies used</vt:lpstr>
      <vt:lpstr>Business reasons for cineverse</vt:lpstr>
      <vt:lpstr>PowerPoint Presentation</vt:lpstr>
      <vt:lpstr>PowerPoint Presentation</vt:lpstr>
      <vt:lpstr>Google cloud sql instance</vt:lpstr>
      <vt:lpstr>Script for Web Scraping data &amp; storing it</vt:lpstr>
      <vt:lpstr>PowerPoint Presentation</vt:lpstr>
      <vt:lpstr>Folder Structure for the web application </vt:lpstr>
      <vt:lpstr>Python flask web application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CINEVERSE </dc:title>
  <dc:creator>Chanpreet Kaur</dc:creator>
  <cp:lastModifiedBy>Chanpreet Kaur</cp:lastModifiedBy>
  <cp:revision>7</cp:revision>
  <dcterms:created xsi:type="dcterms:W3CDTF">2023-04-22T01:02:55Z</dcterms:created>
  <dcterms:modified xsi:type="dcterms:W3CDTF">2023-04-22T04:34:45Z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