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18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8101C-E528-4C86-9639-679A0D930FCE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03C5-B5A0-4BD1-BC19-B838C2F7C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03C5-B5A0-4BD1-BC19-B838C2F7C6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1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4FA8B-3969-4C15-A02C-C6B31B8B5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F30408-700D-48F5-A89B-D0528B889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F4860-E58D-4131-8F5E-AF31F9AD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87F0-35FA-48CB-AA0C-A7E9511829CF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B7025-A47A-4F8F-A460-B18FE25E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90B80-655E-49F3-BE15-B5D8599A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4B6-AC66-4065-A2C1-918A3538C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3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C93BC-E0CA-4635-9960-13B0AD88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BD356A-4999-4A27-808B-E360CD726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D1F42-43EE-4416-A4E9-98583BCA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87F0-35FA-48CB-AA0C-A7E9511829CF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2FCEA-FF18-4748-A0B4-2CF548B7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8B32B-BE89-4CEF-A6FE-2B6FC84E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4B6-AC66-4065-A2C1-918A3538C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94859-351F-4B9B-9F64-F7BF88672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3F130F-F9B6-4209-937C-3CE92C1A0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A6D33-FD65-4315-B136-7A453D23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87F0-35FA-48CB-AA0C-A7E9511829CF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87559-5EB4-4139-A7B6-1981E8EC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218DA-3EA3-4791-8AC0-FEE73823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4B6-AC66-4065-A2C1-918A3538C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1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541C2-2E5B-4020-8354-13BD5BAD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C2E2B-816B-47CF-8D3E-782C7721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5D194-4DD2-4E59-BCE1-582047AC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87F0-35FA-48CB-AA0C-A7E9511829CF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BB436-8EEF-4149-B98A-AD9B8017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8C1A0-CCD0-4878-8C98-E5EDA09A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4B6-AC66-4065-A2C1-918A3538C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8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A8689-2584-4520-98DE-C4587793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C899D3-1B24-4FA6-B94F-BA4B67AA1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DEE16-B51F-4952-97BA-FEACBD74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87F0-35FA-48CB-AA0C-A7E9511829CF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9F375-2935-46E8-A052-24DAFC7C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C6B32-9D48-48F8-A8BB-8CB6C6E0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4B6-AC66-4065-A2C1-918A3538C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3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35B3-E9C4-4142-BA2E-1AE48AD9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F7946-46B2-4616-891F-0193F504D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30D73-0681-444A-A0A1-B122E6581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BF3CE-0FDD-4A5E-94D0-88AC1AFC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87F0-35FA-48CB-AA0C-A7E9511829CF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0A54C-562D-4219-889F-1CFECDB3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0DC41-E68D-4EE4-89CC-0211EB5B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4B6-AC66-4065-A2C1-918A3538C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1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7D226-337C-4698-87E3-67D87AAE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872286-09AE-4E41-9D7D-1E9FD3CD5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33A104-A077-4FE6-A587-7DF6453E3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27A814-5FC0-4F07-93FA-BE2C89B94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0242CD-BD0B-4AAE-99AC-1E9A7DDFB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B830FC-D4EC-4200-981B-1147544E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87F0-35FA-48CB-AA0C-A7E9511829CF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2D7DA2-1A4A-474B-BEEC-EF9C2479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EAED99-E35B-4377-9969-672E122A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4B6-AC66-4065-A2C1-918A3538C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2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51374-5DD2-4196-ADC6-03EB3635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BA3FA-6EED-47CD-9EE9-ED5E318F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87F0-35FA-48CB-AA0C-A7E9511829CF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B94F66-BEFE-472A-A7D1-105E3466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816977-0839-4977-A0A9-11FA1DF9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4B6-AC66-4065-A2C1-918A3538C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4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5C14C7-E7F8-4262-8332-A44B0079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87F0-35FA-48CB-AA0C-A7E9511829CF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7CC80B-8DC2-49D9-9BC3-FC9882CA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67696-C934-42C4-9A05-245CEB05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4B6-AC66-4065-A2C1-918A3538C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3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16384-56A4-4F15-9C25-731D4A45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63A5F-ADD8-4CB8-9699-7893A2D4E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AF894B-DBD1-46A4-AF74-360AC8C27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FBEB8-2A26-4089-A84B-D695124D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87F0-35FA-48CB-AA0C-A7E9511829CF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4CC4A-1674-47EC-946B-1B0F5072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43777-5CF9-4917-811B-3939BE6D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4B6-AC66-4065-A2C1-918A3538C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4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BFB06-EE7A-4A2D-B48E-04AB6442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1727EA-4D8D-4F5B-955F-C5A54813C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92248-2045-4178-BB2E-5618830D1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98B889-D420-4BD3-AAF1-BE19E485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87F0-35FA-48CB-AA0C-A7E9511829CF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0F627-DB8B-4C8A-8EE7-AD2B7AEC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FEF58E-639E-4992-A11A-229678F8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2F4B6-AC66-4065-A2C1-918A3538C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71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C48161-EB7E-47AD-958B-39F3C901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D5410B-8A51-40A4-A110-B50763CF6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FD164-EB03-412C-9A73-66302C414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F87F0-35FA-48CB-AA0C-A7E9511829CF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25714-6036-415F-8410-8BB326328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D7389-61FF-4F60-AB70-0420B9324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2F4B6-AC66-4065-A2C1-918A3538C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3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D55A631B-3D8A-4CA9-ADE4-190290AEE4DE}"/>
              </a:ext>
            </a:extLst>
          </p:cNvPr>
          <p:cNvSpPr/>
          <p:nvPr/>
        </p:nvSpPr>
        <p:spPr>
          <a:xfrm>
            <a:off x="8686800" y="4716024"/>
            <a:ext cx="1964264" cy="1887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8BFB86-9A6B-48F7-A038-5473563CE81E}"/>
              </a:ext>
            </a:extLst>
          </p:cNvPr>
          <p:cNvSpPr/>
          <p:nvPr/>
        </p:nvSpPr>
        <p:spPr>
          <a:xfrm>
            <a:off x="414868" y="193630"/>
            <a:ext cx="1303866" cy="510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로그인</a:t>
            </a:r>
            <a:br>
              <a:rPr lang="en-US" altLang="ko-KR" sz="1400" b="1">
                <a:solidFill>
                  <a:sysClr val="windowText" lastClr="000000"/>
                </a:solidFill>
              </a:rPr>
            </a:br>
            <a:r>
              <a:rPr lang="ko-KR" altLang="en-US" sz="1400" b="1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C43352-D5B8-4841-9BF2-A3CB1557A9FE}"/>
              </a:ext>
            </a:extLst>
          </p:cNvPr>
          <p:cNvSpPr/>
          <p:nvPr/>
        </p:nvSpPr>
        <p:spPr>
          <a:xfrm>
            <a:off x="414868" y="1842421"/>
            <a:ext cx="1303866" cy="510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고객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3609E0-68EA-48B8-AA97-3A598F5FEA60}"/>
              </a:ext>
            </a:extLst>
          </p:cNvPr>
          <p:cNvSpPr/>
          <p:nvPr/>
        </p:nvSpPr>
        <p:spPr>
          <a:xfrm>
            <a:off x="414868" y="2666817"/>
            <a:ext cx="1303866" cy="510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서비스 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D121F4-409E-4F79-9B6B-EDC4746020F9}"/>
              </a:ext>
            </a:extLst>
          </p:cNvPr>
          <p:cNvSpPr/>
          <p:nvPr/>
        </p:nvSpPr>
        <p:spPr>
          <a:xfrm>
            <a:off x="414868" y="3491213"/>
            <a:ext cx="1303866" cy="510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매장 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E5E6EB-B70F-4A9B-B412-57737FB1617B}"/>
              </a:ext>
            </a:extLst>
          </p:cNvPr>
          <p:cNvSpPr/>
          <p:nvPr/>
        </p:nvSpPr>
        <p:spPr>
          <a:xfrm>
            <a:off x="414868" y="4315609"/>
            <a:ext cx="1303866" cy="510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견적서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4FB8A1-F77D-42E2-8178-179EABB533EC}"/>
              </a:ext>
            </a:extLst>
          </p:cNvPr>
          <p:cNvSpPr/>
          <p:nvPr/>
        </p:nvSpPr>
        <p:spPr>
          <a:xfrm>
            <a:off x="414868" y="1018025"/>
            <a:ext cx="1303866" cy="510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프로필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E86033-68A2-44B9-8FDC-500B6D663BA7}"/>
              </a:ext>
            </a:extLst>
          </p:cNvPr>
          <p:cNvSpPr/>
          <p:nvPr/>
        </p:nvSpPr>
        <p:spPr>
          <a:xfrm>
            <a:off x="414868" y="5140005"/>
            <a:ext cx="1303866" cy="510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ACF920-D341-4269-8E37-BB0D26EDAC82}"/>
              </a:ext>
            </a:extLst>
          </p:cNvPr>
          <p:cNvSpPr/>
          <p:nvPr/>
        </p:nvSpPr>
        <p:spPr>
          <a:xfrm>
            <a:off x="2099734" y="193630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로그인 역할 분리</a:t>
            </a:r>
            <a:br>
              <a:rPr lang="en-US" altLang="ko-KR" sz="1200" b="1">
                <a:solidFill>
                  <a:sysClr val="windowText" lastClr="000000"/>
                </a:solidFill>
              </a:rPr>
            </a:br>
            <a:r>
              <a:rPr lang="en-US" altLang="ko-KR" sz="1200" b="1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>
                <a:solidFill>
                  <a:sysClr val="windowText" lastClr="000000"/>
                </a:solidFill>
              </a:rPr>
              <a:t>대표</a:t>
            </a:r>
            <a:r>
              <a:rPr lang="en-US" altLang="ko-KR" sz="1200" b="1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>
                <a:solidFill>
                  <a:sysClr val="windowText" lastClr="000000"/>
                </a:solidFill>
              </a:rPr>
              <a:t>직원</a:t>
            </a:r>
            <a:r>
              <a:rPr lang="en-US" altLang="ko-KR" sz="1200" b="1">
                <a:solidFill>
                  <a:sysClr val="windowText" lastClr="000000"/>
                </a:solidFill>
              </a:rPr>
              <a:t>)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8619C7-3859-4F93-87AC-82F70F10E71E}"/>
              </a:ext>
            </a:extLst>
          </p:cNvPr>
          <p:cNvSpPr/>
          <p:nvPr/>
        </p:nvSpPr>
        <p:spPr>
          <a:xfrm>
            <a:off x="2099734" y="1018025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프로필 수정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B2CA80-E38F-457F-B62E-8FAD2DAE1324}"/>
              </a:ext>
            </a:extLst>
          </p:cNvPr>
          <p:cNvSpPr/>
          <p:nvPr/>
        </p:nvSpPr>
        <p:spPr>
          <a:xfrm>
            <a:off x="3886200" y="1018025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개인 담당 고객 리스트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B3E32C-2D58-4A7C-B793-8A5758A69E20}"/>
              </a:ext>
            </a:extLst>
          </p:cNvPr>
          <p:cNvSpPr/>
          <p:nvPr/>
        </p:nvSpPr>
        <p:spPr>
          <a:xfrm>
            <a:off x="5672666" y="1018025"/>
            <a:ext cx="1405466" cy="51020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개인 실적</a:t>
            </a:r>
            <a:r>
              <a:rPr lang="en-US" altLang="ko-KR" sz="1200" b="1">
                <a:solidFill>
                  <a:sysClr val="windowText" lastClr="000000"/>
                </a:solidFill>
              </a:rPr>
              <a:t>?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B2D3B2-1129-4E46-81D6-B8602388B900}"/>
              </a:ext>
            </a:extLst>
          </p:cNvPr>
          <p:cNvSpPr/>
          <p:nvPr/>
        </p:nvSpPr>
        <p:spPr>
          <a:xfrm>
            <a:off x="2099734" y="1842421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고객 등록</a:t>
            </a:r>
            <a:br>
              <a:rPr lang="en-US" altLang="ko-KR" sz="1200" b="1">
                <a:solidFill>
                  <a:sysClr val="windowText" lastClr="000000"/>
                </a:solidFill>
              </a:rPr>
            </a:br>
            <a:r>
              <a:rPr lang="en-US" altLang="ko-KR" sz="1200" b="1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>
                <a:solidFill>
                  <a:sysClr val="windowText" lastClr="000000"/>
                </a:solidFill>
              </a:rPr>
              <a:t>개통</a:t>
            </a:r>
            <a:r>
              <a:rPr lang="en-US" altLang="ko-KR" sz="1200" b="1">
                <a:solidFill>
                  <a:sysClr val="windowText" lastClr="000000"/>
                </a:solidFill>
              </a:rPr>
              <a:t>)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7B39FB-0846-4562-BE0C-CC0574F974EF}"/>
              </a:ext>
            </a:extLst>
          </p:cNvPr>
          <p:cNvSpPr/>
          <p:nvPr/>
        </p:nvSpPr>
        <p:spPr>
          <a:xfrm>
            <a:off x="3886200" y="1842421"/>
            <a:ext cx="1405466" cy="510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고객 삭제</a:t>
            </a:r>
            <a:r>
              <a:rPr lang="en-US" altLang="ko-KR" sz="1200" b="1">
                <a:solidFill>
                  <a:sysClr val="windowText" lastClr="000000"/>
                </a:solidFill>
              </a:rPr>
              <a:t>/</a:t>
            </a:r>
            <a:r>
              <a:rPr lang="ko-KR" altLang="en-US" sz="1200" b="1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B16BD0-4AE2-4691-A66A-9DDC43ACE581}"/>
              </a:ext>
            </a:extLst>
          </p:cNvPr>
          <p:cNvSpPr/>
          <p:nvPr/>
        </p:nvSpPr>
        <p:spPr>
          <a:xfrm>
            <a:off x="5672666" y="1842421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고객 상세 정보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DFDCF3-6A02-4E00-B576-9C63ECAFBB45}"/>
              </a:ext>
            </a:extLst>
          </p:cNvPr>
          <p:cNvSpPr/>
          <p:nvPr/>
        </p:nvSpPr>
        <p:spPr>
          <a:xfrm>
            <a:off x="2099734" y="2666817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중고폰 판매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B06815-6260-48B8-90B5-5F9923E05989}"/>
              </a:ext>
            </a:extLst>
          </p:cNvPr>
          <p:cNvSpPr/>
          <p:nvPr/>
        </p:nvSpPr>
        <p:spPr>
          <a:xfrm>
            <a:off x="3886200" y="2666817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카드 할인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67B04E-C67F-4C8D-AA38-28C93BDA70E4}"/>
              </a:ext>
            </a:extLst>
          </p:cNvPr>
          <p:cNvSpPr/>
          <p:nvPr/>
        </p:nvSpPr>
        <p:spPr>
          <a:xfrm>
            <a:off x="5672666" y="2666817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결합 변경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9E6A20-7D9D-4787-9415-DC00F8ED5EC6}"/>
              </a:ext>
            </a:extLst>
          </p:cNvPr>
          <p:cNvSpPr/>
          <p:nvPr/>
        </p:nvSpPr>
        <p:spPr>
          <a:xfrm>
            <a:off x="7459132" y="2666817"/>
            <a:ext cx="1405466" cy="51020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기타 서비스</a:t>
            </a:r>
            <a:r>
              <a:rPr lang="en-US" altLang="ko-KR" sz="1200" b="1">
                <a:solidFill>
                  <a:sysClr val="windowText" lastClr="000000"/>
                </a:solidFill>
              </a:rPr>
              <a:t>?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4B02CAF-5ACD-4A52-A35A-93E860A807CB}"/>
              </a:ext>
            </a:extLst>
          </p:cNvPr>
          <p:cNvSpPr/>
          <p:nvPr/>
        </p:nvSpPr>
        <p:spPr>
          <a:xfrm>
            <a:off x="2099734" y="3491213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매장 정보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56EB48-F914-444F-81FC-D3D6B58CE210}"/>
              </a:ext>
            </a:extLst>
          </p:cNvPr>
          <p:cNvSpPr/>
          <p:nvPr/>
        </p:nvSpPr>
        <p:spPr>
          <a:xfrm>
            <a:off x="3886200" y="3491213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판매 실적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F93DB1-D360-4345-858C-A218A14A9510}"/>
              </a:ext>
            </a:extLst>
          </p:cNvPr>
          <p:cNvSpPr/>
          <p:nvPr/>
        </p:nvSpPr>
        <p:spPr>
          <a:xfrm>
            <a:off x="2099734" y="5140005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달력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4DF0EB-21DB-405A-8CC9-7829212486FD}"/>
              </a:ext>
            </a:extLst>
          </p:cNvPr>
          <p:cNvSpPr/>
          <p:nvPr/>
        </p:nvSpPr>
        <p:spPr>
          <a:xfrm>
            <a:off x="2099734" y="4315609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견적서 조회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065CD0-E994-47E5-B287-23845361F367}"/>
              </a:ext>
            </a:extLst>
          </p:cNvPr>
          <p:cNvSpPr/>
          <p:nvPr/>
        </p:nvSpPr>
        <p:spPr>
          <a:xfrm>
            <a:off x="7459132" y="1842421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고객 조회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00D752-54B8-4951-B63A-6A15AEC8567C}"/>
              </a:ext>
            </a:extLst>
          </p:cNvPr>
          <p:cNvSpPr/>
          <p:nvPr/>
        </p:nvSpPr>
        <p:spPr>
          <a:xfrm>
            <a:off x="9245598" y="2666817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서비스 조회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B6A6FD-165A-4BA7-A524-1CB2A04678EB}"/>
              </a:ext>
            </a:extLst>
          </p:cNvPr>
          <p:cNvSpPr/>
          <p:nvPr/>
        </p:nvSpPr>
        <p:spPr>
          <a:xfrm>
            <a:off x="7459132" y="1018025"/>
            <a:ext cx="1405466" cy="5102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양식</a:t>
            </a:r>
            <a:r>
              <a:rPr lang="en-US" altLang="ko-KR" sz="1200" b="1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>
                <a:solidFill>
                  <a:sysClr val="windowText" lastClr="000000"/>
                </a:solidFill>
              </a:rPr>
              <a:t>서식</a:t>
            </a:r>
            <a:r>
              <a:rPr lang="en-US" altLang="ko-KR" sz="1200" b="1">
                <a:solidFill>
                  <a:sysClr val="windowText" lastClr="000000"/>
                </a:solidFill>
              </a:rPr>
              <a:t>) </a:t>
            </a:r>
            <a:r>
              <a:rPr lang="ko-KR" altLang="en-US" sz="1200" b="1">
                <a:solidFill>
                  <a:sysClr val="windowText" lastClr="000000"/>
                </a:solidFill>
              </a:rPr>
              <a:t>관리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1030FE-500E-47A6-9897-E083C661030A}"/>
              </a:ext>
            </a:extLst>
          </p:cNvPr>
          <p:cNvSpPr/>
          <p:nvPr/>
        </p:nvSpPr>
        <p:spPr>
          <a:xfrm>
            <a:off x="9245598" y="1018025"/>
            <a:ext cx="1405466" cy="5102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직원 관리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68E96F-7245-48A3-9C67-EF54E5B8F847}"/>
              </a:ext>
            </a:extLst>
          </p:cNvPr>
          <p:cNvSpPr/>
          <p:nvPr/>
        </p:nvSpPr>
        <p:spPr>
          <a:xfrm>
            <a:off x="9245598" y="1842421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사은품 관리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4F0074-F45A-423E-BAAB-B9AE21B4EB9F}"/>
              </a:ext>
            </a:extLst>
          </p:cNvPr>
          <p:cNvSpPr/>
          <p:nvPr/>
        </p:nvSpPr>
        <p:spPr>
          <a:xfrm>
            <a:off x="5672666" y="3491213"/>
            <a:ext cx="1405466" cy="5102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매장 정보 수정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B3456D-DBD2-4BCF-ABE4-F3DCCC5B7B52}"/>
              </a:ext>
            </a:extLst>
          </p:cNvPr>
          <p:cNvSpPr/>
          <p:nvPr/>
        </p:nvSpPr>
        <p:spPr>
          <a:xfrm>
            <a:off x="414868" y="5964401"/>
            <a:ext cx="1303866" cy="510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연락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6CF2909-E3D4-4431-A72D-8236539955DD}"/>
              </a:ext>
            </a:extLst>
          </p:cNvPr>
          <p:cNvSpPr/>
          <p:nvPr/>
        </p:nvSpPr>
        <p:spPr>
          <a:xfrm>
            <a:off x="2099734" y="5964401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문자 발송</a:t>
            </a:r>
            <a:br>
              <a:rPr lang="en-US" altLang="ko-KR" sz="1200" b="1">
                <a:solidFill>
                  <a:sysClr val="windowText" lastClr="000000"/>
                </a:solidFill>
              </a:rPr>
            </a:br>
            <a:r>
              <a:rPr lang="en-US" altLang="ko-KR" sz="1200" b="1">
                <a:solidFill>
                  <a:sysClr val="windowText" lastClr="000000"/>
                </a:solidFill>
              </a:rPr>
              <a:t>(+</a:t>
            </a:r>
            <a:r>
              <a:rPr lang="ko-KR" altLang="en-US" sz="1200" b="1">
                <a:solidFill>
                  <a:sysClr val="windowText" lastClr="000000"/>
                </a:solidFill>
              </a:rPr>
              <a:t>예약 발송</a:t>
            </a:r>
            <a:r>
              <a:rPr lang="en-US" altLang="ko-KR" sz="1200" b="1">
                <a:solidFill>
                  <a:sysClr val="windowText" lastClr="000000"/>
                </a:solidFill>
              </a:rPr>
              <a:t>)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AC713C-1BAF-4E71-8DA9-AB8B92BF172A}"/>
              </a:ext>
            </a:extLst>
          </p:cNvPr>
          <p:cNvSpPr/>
          <p:nvPr/>
        </p:nvSpPr>
        <p:spPr>
          <a:xfrm>
            <a:off x="3886200" y="5964401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전송 내역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F6CC44-0A8C-4E83-AC6A-195B9240AF60}"/>
              </a:ext>
            </a:extLst>
          </p:cNvPr>
          <p:cNvSpPr/>
          <p:nvPr/>
        </p:nvSpPr>
        <p:spPr>
          <a:xfrm>
            <a:off x="3886200" y="4315609"/>
            <a:ext cx="1405466" cy="51020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고객 연동</a:t>
            </a:r>
            <a:r>
              <a:rPr lang="en-US" altLang="ko-KR" sz="1200" b="1">
                <a:solidFill>
                  <a:sysClr val="windowText" lastClr="000000"/>
                </a:solidFill>
              </a:rPr>
              <a:t>?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B0DE05-5713-42FB-8D73-64383A824D2F}"/>
              </a:ext>
            </a:extLst>
          </p:cNvPr>
          <p:cNvSpPr/>
          <p:nvPr/>
        </p:nvSpPr>
        <p:spPr>
          <a:xfrm>
            <a:off x="3886200" y="5140005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일정</a:t>
            </a:r>
            <a:r>
              <a:rPr lang="en-US" altLang="ko-KR" sz="1200" b="1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>
                <a:solidFill>
                  <a:sysClr val="windowText" lastClr="000000"/>
                </a:solidFill>
              </a:rPr>
              <a:t>상세 정보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59ADD4-B0C3-4B7D-ADB0-A435B1F911AF}"/>
              </a:ext>
            </a:extLst>
          </p:cNvPr>
          <p:cNvSpPr/>
          <p:nvPr/>
        </p:nvSpPr>
        <p:spPr>
          <a:xfrm>
            <a:off x="5672666" y="5964401"/>
            <a:ext cx="1405466" cy="510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건당 결제</a:t>
            </a:r>
            <a:br>
              <a:rPr lang="en-US" altLang="ko-KR" sz="1200" b="1">
                <a:solidFill>
                  <a:sysClr val="windowText" lastClr="000000"/>
                </a:solidFill>
              </a:rPr>
            </a:br>
            <a:r>
              <a:rPr lang="en-US" altLang="ko-KR" sz="1200" b="1">
                <a:solidFill>
                  <a:sysClr val="windowText" lastClr="000000"/>
                </a:solidFill>
              </a:rPr>
              <a:t>(…</a:t>
            </a:r>
            <a:r>
              <a:rPr lang="ko-KR" altLang="en-US" sz="1200" b="1">
                <a:solidFill>
                  <a:sysClr val="windowText" lastClr="000000"/>
                </a:solidFill>
              </a:rPr>
              <a:t>자동 결제</a:t>
            </a:r>
            <a:r>
              <a:rPr lang="en-US" altLang="ko-KR" sz="1200" b="1">
                <a:solidFill>
                  <a:sysClr val="windowText" lastClr="000000"/>
                </a:solidFill>
              </a:rPr>
              <a:t>)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799743D-B93F-4734-B0F5-367D6070CCEA}"/>
              </a:ext>
            </a:extLst>
          </p:cNvPr>
          <p:cNvSpPr/>
          <p:nvPr/>
        </p:nvSpPr>
        <p:spPr>
          <a:xfrm>
            <a:off x="3886200" y="193630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매장 등록</a:t>
            </a:r>
            <a:br>
              <a:rPr lang="en-US" altLang="ko-KR" sz="1200" b="1">
                <a:solidFill>
                  <a:sysClr val="windowText" lastClr="000000"/>
                </a:solidFill>
              </a:rPr>
            </a:br>
            <a:r>
              <a:rPr lang="en-US" altLang="ko-KR" sz="1200" b="1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>
                <a:solidFill>
                  <a:sysClr val="windowText" lastClr="000000"/>
                </a:solidFill>
              </a:rPr>
              <a:t>주소 입력</a:t>
            </a:r>
            <a:r>
              <a:rPr lang="en-US" altLang="ko-KR" sz="1200" b="1">
                <a:solidFill>
                  <a:sysClr val="windowText" lastClr="000000"/>
                </a:solidFill>
              </a:rPr>
              <a:t>)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38574C-B9E8-4208-9D8A-0411611BB5BD}"/>
              </a:ext>
            </a:extLst>
          </p:cNvPr>
          <p:cNvSpPr/>
          <p:nvPr/>
        </p:nvSpPr>
        <p:spPr>
          <a:xfrm>
            <a:off x="5672666" y="193630"/>
            <a:ext cx="1405466" cy="510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매장 인증 요청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2D4427-635B-4B03-88CD-67571C6EAD98}"/>
              </a:ext>
            </a:extLst>
          </p:cNvPr>
          <p:cNvSpPr/>
          <p:nvPr/>
        </p:nvSpPr>
        <p:spPr>
          <a:xfrm>
            <a:off x="6756397" y="2231796"/>
            <a:ext cx="592668" cy="241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ysClr val="windowText" lastClr="000000"/>
                </a:solidFill>
              </a:rPr>
              <a:t>SMS</a:t>
            </a:r>
            <a:endParaRPr lang="ko-KR" altLang="en-US" sz="1100" b="1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5A46E52-6F87-4F88-9EC9-54A5C443ADC1}"/>
              </a:ext>
            </a:extLst>
          </p:cNvPr>
          <p:cNvSpPr/>
          <p:nvPr/>
        </p:nvSpPr>
        <p:spPr>
          <a:xfrm>
            <a:off x="10278531" y="2231796"/>
            <a:ext cx="592668" cy="241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ysClr val="windowText" lastClr="000000"/>
                </a:solidFill>
              </a:rPr>
              <a:t>SMS</a:t>
            </a:r>
            <a:endParaRPr lang="ko-KR" altLang="en-US" sz="1100" b="1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483F2A8-B271-4EB9-B9B9-AC1A0704D04C}"/>
              </a:ext>
            </a:extLst>
          </p:cNvPr>
          <p:cNvSpPr/>
          <p:nvPr/>
        </p:nvSpPr>
        <p:spPr>
          <a:xfrm>
            <a:off x="4995332" y="5529380"/>
            <a:ext cx="592668" cy="241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ysClr val="windowText" lastClr="000000"/>
                </a:solidFill>
              </a:rPr>
              <a:t>SMS</a:t>
            </a:r>
            <a:endParaRPr lang="ko-KR" altLang="en-US" sz="1100" b="1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ED6DC9-1E0D-415E-BCEA-EC4BC6685D28}"/>
              </a:ext>
            </a:extLst>
          </p:cNvPr>
          <p:cNvSpPr/>
          <p:nvPr/>
        </p:nvSpPr>
        <p:spPr>
          <a:xfrm>
            <a:off x="3103032" y="3056192"/>
            <a:ext cx="592668" cy="241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ysClr val="windowText" lastClr="000000"/>
                </a:solidFill>
              </a:rPr>
              <a:t>SMS</a:t>
            </a:r>
            <a:endParaRPr lang="ko-KR" altLang="en-US" sz="1100" b="1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FD9374-927D-4BC5-9EF5-DC98488CC780}"/>
              </a:ext>
            </a:extLst>
          </p:cNvPr>
          <p:cNvSpPr/>
          <p:nvPr/>
        </p:nvSpPr>
        <p:spPr>
          <a:xfrm>
            <a:off x="4969932" y="3056192"/>
            <a:ext cx="592668" cy="241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ysClr val="windowText" lastClr="000000"/>
                </a:solidFill>
              </a:rPr>
              <a:t>SMS</a:t>
            </a:r>
            <a:endParaRPr lang="ko-KR" altLang="en-US" sz="1100" b="1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8E72F2-BA8B-4FDE-9062-00F01E775DD7}"/>
              </a:ext>
            </a:extLst>
          </p:cNvPr>
          <p:cNvSpPr/>
          <p:nvPr/>
        </p:nvSpPr>
        <p:spPr>
          <a:xfrm>
            <a:off x="6675964" y="3056192"/>
            <a:ext cx="592668" cy="241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ysClr val="windowText" lastClr="000000"/>
                </a:solidFill>
              </a:rPr>
              <a:t>SMS</a:t>
            </a:r>
            <a:endParaRPr lang="ko-KR" altLang="en-US" sz="1100" b="1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9421C8-6158-4C00-9D5E-1FC9C16278FE}"/>
              </a:ext>
            </a:extLst>
          </p:cNvPr>
          <p:cNvSpPr/>
          <p:nvPr/>
        </p:nvSpPr>
        <p:spPr>
          <a:xfrm>
            <a:off x="8479362" y="3056192"/>
            <a:ext cx="592668" cy="241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ysClr val="windowText" lastClr="000000"/>
                </a:solidFill>
              </a:rPr>
              <a:t>SMS</a:t>
            </a:r>
            <a:endParaRPr lang="ko-KR" altLang="en-US" sz="1100" b="1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51BC9AB-2563-4821-B6D7-959791D3958E}"/>
              </a:ext>
            </a:extLst>
          </p:cNvPr>
          <p:cNvSpPr/>
          <p:nvPr/>
        </p:nvSpPr>
        <p:spPr>
          <a:xfrm>
            <a:off x="4969932" y="4725093"/>
            <a:ext cx="592668" cy="241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ysClr val="windowText" lastClr="000000"/>
                </a:solidFill>
              </a:rPr>
              <a:t>SMS</a:t>
            </a:r>
            <a:endParaRPr lang="ko-KR" altLang="en-US" sz="1100" b="1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94649A-415D-4974-97B8-794EBC1DB0FA}"/>
              </a:ext>
            </a:extLst>
          </p:cNvPr>
          <p:cNvSpPr/>
          <p:nvPr/>
        </p:nvSpPr>
        <p:spPr>
          <a:xfrm>
            <a:off x="194733" y="5839975"/>
            <a:ext cx="592668" cy="2416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ysClr val="windowText" lastClr="000000"/>
                </a:solidFill>
              </a:rPr>
              <a:t>SMS</a:t>
            </a:r>
            <a:endParaRPr lang="ko-KR" altLang="en-US" sz="1100" b="1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8539033-75AE-4ED5-A465-E9FDC52248B0}"/>
              </a:ext>
            </a:extLst>
          </p:cNvPr>
          <p:cNvSpPr/>
          <p:nvPr/>
        </p:nvSpPr>
        <p:spPr>
          <a:xfrm>
            <a:off x="8864599" y="5735991"/>
            <a:ext cx="592668" cy="3216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E21C595-5F21-46FA-859D-EB7EA40855D0}"/>
              </a:ext>
            </a:extLst>
          </p:cNvPr>
          <p:cNvSpPr/>
          <p:nvPr/>
        </p:nvSpPr>
        <p:spPr>
          <a:xfrm>
            <a:off x="8864599" y="5292864"/>
            <a:ext cx="592668" cy="3216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D59CAD-A5AB-46A3-8692-701B8B8E9C6E}"/>
              </a:ext>
            </a:extLst>
          </p:cNvPr>
          <p:cNvSpPr txBox="1"/>
          <p:nvPr/>
        </p:nvSpPr>
        <p:spPr>
          <a:xfrm>
            <a:off x="9516534" y="5322903"/>
            <a:ext cx="677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>
                <a:solidFill>
                  <a:sysClr val="windowText" lastClr="000000"/>
                </a:solidFill>
              </a:rPr>
              <a:t>대표 </a:t>
            </a:r>
            <a:r>
              <a:rPr lang="en-US" altLang="ko-KR" sz="1100" b="1">
                <a:solidFill>
                  <a:sysClr val="windowText" lastClr="000000"/>
                </a:solidFill>
              </a:rPr>
              <a:t>UI</a:t>
            </a:r>
            <a:endParaRPr lang="ko-KR" altLang="en-US" sz="1100" b="1">
              <a:solidFill>
                <a:sysClr val="windowText" lastClr="0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0D0448-A5BE-4037-9521-3307861E83ED}"/>
              </a:ext>
            </a:extLst>
          </p:cNvPr>
          <p:cNvSpPr txBox="1"/>
          <p:nvPr/>
        </p:nvSpPr>
        <p:spPr>
          <a:xfrm>
            <a:off x="9516534" y="5751464"/>
            <a:ext cx="677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>
                <a:solidFill>
                  <a:sysClr val="windowText" lastClr="000000"/>
                </a:solidFill>
              </a:rPr>
              <a:t>직원 </a:t>
            </a:r>
            <a:r>
              <a:rPr lang="en-US" altLang="ko-KR" sz="1100" b="1">
                <a:solidFill>
                  <a:sysClr val="windowText" lastClr="000000"/>
                </a:solidFill>
              </a:rPr>
              <a:t>UI</a:t>
            </a:r>
            <a:endParaRPr lang="ko-KR" altLang="en-US" sz="1100" b="1">
              <a:solidFill>
                <a:sysClr val="windowText" lastClr="00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E8173D8-9DCF-40C5-B2AE-D07988CEA289}"/>
              </a:ext>
            </a:extLst>
          </p:cNvPr>
          <p:cNvSpPr/>
          <p:nvPr/>
        </p:nvSpPr>
        <p:spPr>
          <a:xfrm>
            <a:off x="8864599" y="4849737"/>
            <a:ext cx="592668" cy="3216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0E8975-E25E-4859-A75E-FAFFF3FCADBF}"/>
              </a:ext>
            </a:extLst>
          </p:cNvPr>
          <p:cNvSpPr txBox="1"/>
          <p:nvPr/>
        </p:nvSpPr>
        <p:spPr>
          <a:xfrm>
            <a:off x="9516534" y="4879775"/>
            <a:ext cx="677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>
                <a:solidFill>
                  <a:sysClr val="windowText" lastClr="000000"/>
                </a:solidFill>
              </a:rPr>
              <a:t>공통 </a:t>
            </a:r>
            <a:r>
              <a:rPr lang="en-US" altLang="ko-KR" sz="1100" b="1">
                <a:solidFill>
                  <a:sysClr val="windowText" lastClr="000000"/>
                </a:solidFill>
              </a:rPr>
              <a:t>UI</a:t>
            </a:r>
            <a:endParaRPr lang="ko-KR" altLang="en-US" sz="1100" b="1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4EC4226-09CE-4DDE-9544-D83B492EF505}"/>
              </a:ext>
            </a:extLst>
          </p:cNvPr>
          <p:cNvSpPr/>
          <p:nvPr/>
        </p:nvSpPr>
        <p:spPr>
          <a:xfrm>
            <a:off x="8864599" y="6159271"/>
            <a:ext cx="592668" cy="32168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491A5B-3E68-4435-9831-8FD8AD452882}"/>
              </a:ext>
            </a:extLst>
          </p:cNvPr>
          <p:cNvSpPr txBox="1"/>
          <p:nvPr/>
        </p:nvSpPr>
        <p:spPr>
          <a:xfrm>
            <a:off x="9516534" y="6174744"/>
            <a:ext cx="9567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>
                <a:solidFill>
                  <a:sysClr val="windowText" lastClr="000000"/>
                </a:solidFill>
              </a:rPr>
              <a:t>미확정 기능</a:t>
            </a:r>
          </a:p>
        </p:txBody>
      </p:sp>
    </p:spTree>
    <p:extLst>
      <p:ext uri="{BB962C8B-B14F-4D97-AF65-F5344CB8AC3E}">
        <p14:creationId xmlns:p14="http://schemas.microsoft.com/office/powerpoint/2010/main" val="357423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2BEBCA-77DB-4C74-B347-3B9076943E75}"/>
              </a:ext>
            </a:extLst>
          </p:cNvPr>
          <p:cNvSpPr/>
          <p:nvPr/>
        </p:nvSpPr>
        <p:spPr>
          <a:xfrm>
            <a:off x="203851" y="1197479"/>
            <a:ext cx="1001996" cy="6194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웹사이트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A1CC8B-5DEE-4A18-9EAA-6DB1A40F121C}"/>
              </a:ext>
            </a:extLst>
          </p:cNvPr>
          <p:cNvSpPr/>
          <p:nvPr/>
        </p:nvSpPr>
        <p:spPr>
          <a:xfrm>
            <a:off x="1672493" y="412282"/>
            <a:ext cx="1041400" cy="3709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개인 메뉴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44F981-4487-4DEE-BA5D-591B3AD5B789}"/>
              </a:ext>
            </a:extLst>
          </p:cNvPr>
          <p:cNvSpPr/>
          <p:nvPr/>
        </p:nvSpPr>
        <p:spPr>
          <a:xfrm>
            <a:off x="1672493" y="2274176"/>
            <a:ext cx="1041400" cy="3709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공통 메뉴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1629C3-58EF-48DF-9EDA-09F3766F568A}"/>
              </a:ext>
            </a:extLst>
          </p:cNvPr>
          <p:cNvSpPr/>
          <p:nvPr/>
        </p:nvSpPr>
        <p:spPr>
          <a:xfrm>
            <a:off x="3268136" y="91734"/>
            <a:ext cx="1144301" cy="3709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ysClr val="windowText" lastClr="000000"/>
                </a:solidFill>
              </a:rPr>
              <a:t>로그인</a:t>
            </a:r>
            <a:r>
              <a:rPr lang="en-US" altLang="ko-KR" sz="1000" b="1">
                <a:solidFill>
                  <a:sysClr val="windowText" lastClr="000000"/>
                </a:solidFill>
              </a:rPr>
              <a:t>/</a:t>
            </a:r>
            <a:r>
              <a:rPr lang="ko-KR" altLang="en-US" sz="1000" b="1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7E0F78-55E6-4A69-9446-1A87180DEC33}"/>
              </a:ext>
            </a:extLst>
          </p:cNvPr>
          <p:cNvSpPr/>
          <p:nvPr/>
        </p:nvSpPr>
        <p:spPr>
          <a:xfrm>
            <a:off x="3268135" y="550656"/>
            <a:ext cx="1144301" cy="370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프로필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6ACABD-02D1-41E9-A732-4E5C7102E0EE}"/>
              </a:ext>
            </a:extLst>
          </p:cNvPr>
          <p:cNvSpPr/>
          <p:nvPr/>
        </p:nvSpPr>
        <p:spPr>
          <a:xfrm>
            <a:off x="3268135" y="1631429"/>
            <a:ext cx="1144301" cy="3709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고객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61702B-B7C6-4D6B-B8F8-5CA781CB34D3}"/>
              </a:ext>
            </a:extLst>
          </p:cNvPr>
          <p:cNvSpPr/>
          <p:nvPr/>
        </p:nvSpPr>
        <p:spPr>
          <a:xfrm>
            <a:off x="3268136" y="2798745"/>
            <a:ext cx="1144300" cy="3709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서비스 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641C6E-5291-4A28-98A5-2788EF11DCD2}"/>
              </a:ext>
            </a:extLst>
          </p:cNvPr>
          <p:cNvSpPr/>
          <p:nvPr/>
        </p:nvSpPr>
        <p:spPr>
          <a:xfrm>
            <a:off x="3268135" y="4137362"/>
            <a:ext cx="1144299" cy="3709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매장 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EA0FCA-C66B-4173-B0EB-F24C84362D1C}"/>
              </a:ext>
            </a:extLst>
          </p:cNvPr>
          <p:cNvSpPr/>
          <p:nvPr/>
        </p:nvSpPr>
        <p:spPr>
          <a:xfrm>
            <a:off x="3268136" y="5025424"/>
            <a:ext cx="1144298" cy="3709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일정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BAA9F7-ED80-4840-B773-C8DBAE0C61F1}"/>
              </a:ext>
            </a:extLst>
          </p:cNvPr>
          <p:cNvSpPr/>
          <p:nvPr/>
        </p:nvSpPr>
        <p:spPr>
          <a:xfrm>
            <a:off x="3268136" y="5690922"/>
            <a:ext cx="1144298" cy="3709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메세지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5D3949-AC4E-44C6-853B-AE0CDB05E206}"/>
              </a:ext>
            </a:extLst>
          </p:cNvPr>
          <p:cNvSpPr/>
          <p:nvPr/>
        </p:nvSpPr>
        <p:spPr>
          <a:xfrm>
            <a:off x="3268136" y="6395333"/>
            <a:ext cx="1144298" cy="3709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견적서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709DF5-029A-4B05-969C-3F2EF35ADAA7}"/>
              </a:ext>
            </a:extLst>
          </p:cNvPr>
          <p:cNvSpPr/>
          <p:nvPr/>
        </p:nvSpPr>
        <p:spPr>
          <a:xfrm>
            <a:off x="5147734" y="341266"/>
            <a:ext cx="1429239" cy="370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프로필 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DB94EF-479E-42FD-ACED-F698DF5107AC}"/>
              </a:ext>
            </a:extLst>
          </p:cNvPr>
          <p:cNvSpPr/>
          <p:nvPr/>
        </p:nvSpPr>
        <p:spPr>
          <a:xfrm>
            <a:off x="5147734" y="757235"/>
            <a:ext cx="1429239" cy="3709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담당 고객 조회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5FF82D-9587-4029-A382-B5F6C2DC2BA2}"/>
              </a:ext>
            </a:extLst>
          </p:cNvPr>
          <p:cNvSpPr/>
          <p:nvPr/>
        </p:nvSpPr>
        <p:spPr>
          <a:xfrm>
            <a:off x="5147734" y="1405431"/>
            <a:ext cx="1429239" cy="370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고객 조회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06E569-216D-49D0-A89A-69E4EC93A8AC}"/>
              </a:ext>
            </a:extLst>
          </p:cNvPr>
          <p:cNvSpPr/>
          <p:nvPr/>
        </p:nvSpPr>
        <p:spPr>
          <a:xfrm>
            <a:off x="5147734" y="1816895"/>
            <a:ext cx="1429239" cy="370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사은품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52AF12-B38A-41FC-8B6B-5D27B228AA70}"/>
              </a:ext>
            </a:extLst>
          </p:cNvPr>
          <p:cNvSpPr/>
          <p:nvPr/>
        </p:nvSpPr>
        <p:spPr>
          <a:xfrm>
            <a:off x="5147734" y="2385678"/>
            <a:ext cx="1429239" cy="370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서비스 전체 조회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C184E1-6E39-467C-8545-F4B6097AF262}"/>
              </a:ext>
            </a:extLst>
          </p:cNvPr>
          <p:cNvSpPr/>
          <p:nvPr/>
        </p:nvSpPr>
        <p:spPr>
          <a:xfrm>
            <a:off x="5147734" y="2797142"/>
            <a:ext cx="1429239" cy="370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그린폰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FD59D4-B598-4F9D-9CDF-C9389EB37C10}"/>
              </a:ext>
            </a:extLst>
          </p:cNvPr>
          <p:cNvSpPr/>
          <p:nvPr/>
        </p:nvSpPr>
        <p:spPr>
          <a:xfrm>
            <a:off x="5147734" y="3213111"/>
            <a:ext cx="1429239" cy="370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카드 결합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C30B34-94E4-4994-9233-2FD89361F294}"/>
              </a:ext>
            </a:extLst>
          </p:cNvPr>
          <p:cNvSpPr/>
          <p:nvPr/>
        </p:nvSpPr>
        <p:spPr>
          <a:xfrm>
            <a:off x="5147734" y="3723223"/>
            <a:ext cx="1429239" cy="370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매장 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8DEC30-A24E-4A77-A306-04FE0A09402E}"/>
              </a:ext>
            </a:extLst>
          </p:cNvPr>
          <p:cNvSpPr/>
          <p:nvPr/>
        </p:nvSpPr>
        <p:spPr>
          <a:xfrm>
            <a:off x="5147734" y="4140166"/>
            <a:ext cx="1429239" cy="370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매출 관리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BB5F18-2888-4F96-8390-77CB76AAABCD}"/>
              </a:ext>
            </a:extLst>
          </p:cNvPr>
          <p:cNvSpPr/>
          <p:nvPr/>
        </p:nvSpPr>
        <p:spPr>
          <a:xfrm>
            <a:off x="5147734" y="4548456"/>
            <a:ext cx="1429239" cy="370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직원 관리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7CBD8B-88AE-42CA-B48B-CA2C457A1EF7}"/>
              </a:ext>
            </a:extLst>
          </p:cNvPr>
          <p:cNvSpPr/>
          <p:nvPr/>
        </p:nvSpPr>
        <p:spPr>
          <a:xfrm>
            <a:off x="5147734" y="5025725"/>
            <a:ext cx="1429239" cy="370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달력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C5F363-6813-498A-8872-4A247ECCB242}"/>
              </a:ext>
            </a:extLst>
          </p:cNvPr>
          <p:cNvSpPr/>
          <p:nvPr/>
        </p:nvSpPr>
        <p:spPr>
          <a:xfrm>
            <a:off x="5147734" y="5505456"/>
            <a:ext cx="1429239" cy="370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문자 발송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8FAD99-E897-4FDB-8A00-15B4BB4140AC}"/>
              </a:ext>
            </a:extLst>
          </p:cNvPr>
          <p:cNvSpPr/>
          <p:nvPr/>
        </p:nvSpPr>
        <p:spPr>
          <a:xfrm>
            <a:off x="5147734" y="5915299"/>
            <a:ext cx="1429239" cy="370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메시지 형식 관리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35F9FA-AFFB-4A8E-99C0-A7AD5C291C12}"/>
              </a:ext>
            </a:extLst>
          </p:cNvPr>
          <p:cNvSpPr/>
          <p:nvPr/>
        </p:nvSpPr>
        <p:spPr>
          <a:xfrm>
            <a:off x="5147734" y="6395206"/>
            <a:ext cx="1429239" cy="370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견적서 조회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A0F7E7F-230D-423F-AB92-8B4B2E78B484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1205847" y="597748"/>
            <a:ext cx="466646" cy="909439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3A7BD14-BA5E-4ADC-ABA6-9863ED5282F6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1205847" y="1507187"/>
            <a:ext cx="466646" cy="95245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8AE7A88-9E91-43D6-91A0-314139D4CB7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713893" y="277200"/>
            <a:ext cx="554243" cy="3205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9EBC1FDF-C86C-4D0B-91AA-B8ABA954B11F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713893" y="597748"/>
            <a:ext cx="554242" cy="13837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915D855D-615D-45BD-9FC1-B51B78C0464D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4412436" y="526732"/>
            <a:ext cx="735298" cy="20939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64D208E3-E13D-4210-BA67-5D3B4FD45240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4412436" y="736122"/>
            <a:ext cx="735298" cy="20657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CF34329C-1A9E-47E8-BE21-D851269E7462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rot="10800000" flipV="1">
            <a:off x="2713893" y="1816894"/>
            <a:ext cx="554242" cy="6427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D88C4715-E48D-4AC1-ADB1-70F1441476A3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rot="10800000">
            <a:off x="2713894" y="2459643"/>
            <a:ext cx="554243" cy="5245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9F05B560-7322-4632-BBC8-003C0542EF37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rot="10800000">
            <a:off x="2713893" y="2459642"/>
            <a:ext cx="554242" cy="186318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E6E9CFEF-7EB7-4F7A-AF56-D6D2A062FA76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rot="10800000">
            <a:off x="2713894" y="2459642"/>
            <a:ext cx="554243" cy="27512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0A81B5FE-13C8-45C2-9B58-F767DB20EE3C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rot="10800000">
            <a:off x="2713894" y="2459642"/>
            <a:ext cx="554243" cy="34167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73575335-9782-4B29-91D3-673A81D3E53F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rot="10800000">
            <a:off x="2713894" y="2459643"/>
            <a:ext cx="554243" cy="41211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A089E893-6843-40C8-B8C7-176410A02175}"/>
              </a:ext>
            </a:extLst>
          </p:cNvPr>
          <p:cNvCxnSpPr>
            <a:cxnSpLocks/>
            <a:stCxn id="22" idx="1"/>
            <a:endCxn id="13" idx="3"/>
          </p:cNvCxnSpPr>
          <p:nvPr/>
        </p:nvCxnSpPr>
        <p:spPr>
          <a:xfrm rot="10800000" flipV="1">
            <a:off x="4412436" y="1590897"/>
            <a:ext cx="735298" cy="2259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48787912-7B7C-4B30-B402-926FE6904BDD}"/>
              </a:ext>
            </a:extLst>
          </p:cNvPr>
          <p:cNvCxnSpPr>
            <a:cxnSpLocks/>
            <a:stCxn id="23" idx="1"/>
            <a:endCxn id="13" idx="3"/>
          </p:cNvCxnSpPr>
          <p:nvPr/>
        </p:nvCxnSpPr>
        <p:spPr>
          <a:xfrm rot="10800000">
            <a:off x="4412436" y="1816895"/>
            <a:ext cx="735298" cy="1854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485A074D-4FDB-4887-9B9C-BA561FC28583}"/>
              </a:ext>
            </a:extLst>
          </p:cNvPr>
          <p:cNvCxnSpPr>
            <a:cxnSpLocks/>
            <a:stCxn id="24" idx="1"/>
            <a:endCxn id="14" idx="3"/>
          </p:cNvCxnSpPr>
          <p:nvPr/>
        </p:nvCxnSpPr>
        <p:spPr>
          <a:xfrm rot="10800000" flipV="1">
            <a:off x="4412436" y="2571143"/>
            <a:ext cx="735298" cy="4130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401993D-A0B6-4C94-8449-F63DC6D663D9}"/>
              </a:ext>
            </a:extLst>
          </p:cNvPr>
          <p:cNvCxnSpPr>
            <a:cxnSpLocks/>
            <a:stCxn id="25" idx="1"/>
            <a:endCxn id="14" idx="3"/>
          </p:cNvCxnSpPr>
          <p:nvPr/>
        </p:nvCxnSpPr>
        <p:spPr>
          <a:xfrm rot="10800000" flipV="1">
            <a:off x="4412436" y="2982607"/>
            <a:ext cx="735298" cy="160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7334CAF1-4D14-4103-B1DD-080389BA6082}"/>
              </a:ext>
            </a:extLst>
          </p:cNvPr>
          <p:cNvCxnSpPr>
            <a:cxnSpLocks/>
            <a:stCxn id="26" idx="1"/>
            <a:endCxn id="14" idx="3"/>
          </p:cNvCxnSpPr>
          <p:nvPr/>
        </p:nvCxnSpPr>
        <p:spPr>
          <a:xfrm rot="10800000">
            <a:off x="4412436" y="2984211"/>
            <a:ext cx="735298" cy="4143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E5F5F151-9F43-410C-91A9-E4F40C74B46E}"/>
              </a:ext>
            </a:extLst>
          </p:cNvPr>
          <p:cNvCxnSpPr>
            <a:cxnSpLocks/>
            <a:stCxn id="27" idx="1"/>
            <a:endCxn id="15" idx="3"/>
          </p:cNvCxnSpPr>
          <p:nvPr/>
        </p:nvCxnSpPr>
        <p:spPr>
          <a:xfrm rot="10800000" flipV="1">
            <a:off x="4412434" y="3908688"/>
            <a:ext cx="735300" cy="41413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FA76B338-4A69-4D83-BE9F-EC15E21FA634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4412434" y="4322828"/>
            <a:ext cx="735300" cy="28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90127DDD-3331-4BF5-B4B4-129162679C8E}"/>
              </a:ext>
            </a:extLst>
          </p:cNvPr>
          <p:cNvCxnSpPr>
            <a:cxnSpLocks/>
            <a:stCxn id="29" idx="1"/>
            <a:endCxn id="15" idx="3"/>
          </p:cNvCxnSpPr>
          <p:nvPr/>
        </p:nvCxnSpPr>
        <p:spPr>
          <a:xfrm rot="10800000">
            <a:off x="4412434" y="4322828"/>
            <a:ext cx="735300" cy="4110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42CDE561-4931-4C1E-83B7-B65023FA239B}"/>
              </a:ext>
            </a:extLst>
          </p:cNvPr>
          <p:cNvCxnSpPr>
            <a:cxnSpLocks/>
            <a:stCxn id="30" idx="1"/>
            <a:endCxn id="16" idx="3"/>
          </p:cNvCxnSpPr>
          <p:nvPr/>
        </p:nvCxnSpPr>
        <p:spPr>
          <a:xfrm rot="10800000">
            <a:off x="4412434" y="5210891"/>
            <a:ext cx="735300" cy="3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BF8A4E64-6498-4174-91F0-4381C7260977}"/>
              </a:ext>
            </a:extLst>
          </p:cNvPr>
          <p:cNvCxnSpPr>
            <a:cxnSpLocks/>
            <a:stCxn id="31" idx="1"/>
            <a:endCxn id="17" idx="3"/>
          </p:cNvCxnSpPr>
          <p:nvPr/>
        </p:nvCxnSpPr>
        <p:spPr>
          <a:xfrm rot="10800000" flipV="1">
            <a:off x="4412434" y="5690922"/>
            <a:ext cx="735300" cy="1854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CD59CEA6-94AB-48B1-B363-ED3C2A4BD376}"/>
              </a:ext>
            </a:extLst>
          </p:cNvPr>
          <p:cNvCxnSpPr>
            <a:cxnSpLocks/>
            <a:stCxn id="32" idx="1"/>
            <a:endCxn id="17" idx="3"/>
          </p:cNvCxnSpPr>
          <p:nvPr/>
        </p:nvCxnSpPr>
        <p:spPr>
          <a:xfrm rot="10800000">
            <a:off x="4412434" y="5876389"/>
            <a:ext cx="735300" cy="2243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C98ACC2-DE4D-4B15-BB99-8C002058061C}"/>
              </a:ext>
            </a:extLst>
          </p:cNvPr>
          <p:cNvCxnSpPr>
            <a:cxnSpLocks/>
            <a:stCxn id="33" idx="1"/>
            <a:endCxn id="18" idx="3"/>
          </p:cNvCxnSpPr>
          <p:nvPr/>
        </p:nvCxnSpPr>
        <p:spPr>
          <a:xfrm rot="10800000" flipV="1">
            <a:off x="4412434" y="6580671"/>
            <a:ext cx="735300" cy="1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C006F62C-3EF5-4FC5-A121-A9AD2B04F5C0}"/>
              </a:ext>
            </a:extLst>
          </p:cNvPr>
          <p:cNvSpPr/>
          <p:nvPr/>
        </p:nvSpPr>
        <p:spPr>
          <a:xfrm>
            <a:off x="3268135" y="1027623"/>
            <a:ext cx="1144301" cy="370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알림</a:t>
            </a:r>
          </a:p>
        </p:txBody>
      </p: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93737269-16FE-4009-9464-2357DF6BDB2E}"/>
              </a:ext>
            </a:extLst>
          </p:cNvPr>
          <p:cNvCxnSpPr>
            <a:cxnSpLocks/>
            <a:stCxn id="9" idx="3"/>
            <a:endCxn id="189" idx="1"/>
          </p:cNvCxnSpPr>
          <p:nvPr/>
        </p:nvCxnSpPr>
        <p:spPr>
          <a:xfrm>
            <a:off x="2713893" y="597748"/>
            <a:ext cx="554242" cy="6153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5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04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062468-269F-420F-965C-1E9B4507FEA8}"/>
              </a:ext>
            </a:extLst>
          </p:cNvPr>
          <p:cNvSpPr/>
          <p:nvPr/>
        </p:nvSpPr>
        <p:spPr>
          <a:xfrm>
            <a:off x="6587067" y="876117"/>
            <a:ext cx="1557866" cy="2713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650437-0A62-47AE-A110-230D75BECAF8}"/>
              </a:ext>
            </a:extLst>
          </p:cNvPr>
          <p:cNvSpPr/>
          <p:nvPr/>
        </p:nvSpPr>
        <p:spPr>
          <a:xfrm>
            <a:off x="2252131" y="1057230"/>
            <a:ext cx="863601" cy="510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역할 선택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623997-58BD-4D5A-A529-6F691FA29A87}"/>
              </a:ext>
            </a:extLst>
          </p:cNvPr>
          <p:cNvSpPr/>
          <p:nvPr/>
        </p:nvSpPr>
        <p:spPr>
          <a:xfrm>
            <a:off x="2252133" y="1759963"/>
            <a:ext cx="863600" cy="5102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대표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2C0189-B458-4A30-853E-AFB68787D24D}"/>
              </a:ext>
            </a:extLst>
          </p:cNvPr>
          <p:cNvSpPr/>
          <p:nvPr/>
        </p:nvSpPr>
        <p:spPr>
          <a:xfrm>
            <a:off x="2252131" y="2918792"/>
            <a:ext cx="863600" cy="510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직원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6D747A-13A5-4F5E-9F8B-FC845CB800C7}"/>
              </a:ext>
            </a:extLst>
          </p:cNvPr>
          <p:cNvSpPr/>
          <p:nvPr/>
        </p:nvSpPr>
        <p:spPr>
          <a:xfrm>
            <a:off x="3505198" y="1057230"/>
            <a:ext cx="1659469" cy="510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아이디</a:t>
            </a:r>
            <a:r>
              <a:rPr lang="en-US" altLang="ko-KR" sz="1200" b="1">
                <a:solidFill>
                  <a:sysClr val="windowText" lastClr="000000"/>
                </a:solidFill>
              </a:rPr>
              <a:t> / </a:t>
            </a:r>
            <a:r>
              <a:rPr lang="ko-KR" altLang="en-US" sz="1200" b="1">
                <a:solidFill>
                  <a:sysClr val="windowText" lastClr="000000"/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EF6B66-250C-4A0A-8D9C-39C67D00424A}"/>
              </a:ext>
            </a:extLst>
          </p:cNvPr>
          <p:cNvSpPr/>
          <p:nvPr/>
        </p:nvSpPr>
        <p:spPr>
          <a:xfrm>
            <a:off x="6866464" y="1057230"/>
            <a:ext cx="1066803" cy="5102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매장 인증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B57A81-D942-489A-9CFF-8C786F2F4833}"/>
              </a:ext>
            </a:extLst>
          </p:cNvPr>
          <p:cNvSpPr/>
          <p:nvPr/>
        </p:nvSpPr>
        <p:spPr>
          <a:xfrm>
            <a:off x="6866463" y="1759963"/>
            <a:ext cx="1066803" cy="5102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매장 추가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5DC868-DA93-4AB0-B81F-B3A9375A2533}"/>
              </a:ext>
            </a:extLst>
          </p:cNvPr>
          <p:cNvSpPr/>
          <p:nvPr/>
        </p:nvSpPr>
        <p:spPr>
          <a:xfrm>
            <a:off x="6866460" y="2918792"/>
            <a:ext cx="1066803" cy="510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매장 등록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BE930-377C-45C9-9415-9D3933B6AA06}"/>
              </a:ext>
            </a:extLst>
          </p:cNvPr>
          <p:cNvSpPr txBox="1"/>
          <p:nvPr/>
        </p:nvSpPr>
        <p:spPr>
          <a:xfrm>
            <a:off x="5342466" y="109109"/>
            <a:ext cx="38608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택일</a:t>
            </a:r>
            <a:br>
              <a:rPr lang="en-US" altLang="ko-KR" sz="1400" b="1">
                <a:solidFill>
                  <a:sysClr val="windowText" lastClr="000000"/>
                </a:solidFill>
              </a:rPr>
            </a:br>
            <a:r>
              <a:rPr lang="en-US" altLang="ko-KR" sz="1400" b="1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ko-KR" altLang="en-US" sz="1400" b="1">
                <a:solidFill>
                  <a:schemeClr val="bg1">
                    <a:lumMod val="75000"/>
                  </a:schemeClr>
                </a:solidFill>
              </a:rPr>
              <a:t>회원가입 과정에 넣기</a:t>
            </a:r>
            <a:br>
              <a:rPr lang="en-US" altLang="ko-KR" sz="1400" b="1">
                <a:solidFill>
                  <a:sysClr val="windowText" lastClr="000000"/>
                </a:solidFill>
              </a:rPr>
            </a:br>
            <a:r>
              <a:rPr lang="en-US" altLang="ko-KR" sz="1400" b="1">
                <a:solidFill>
                  <a:sysClr val="windowText" lastClr="000000"/>
                </a:solidFill>
              </a:rPr>
              <a:t>2. </a:t>
            </a:r>
            <a:r>
              <a:rPr lang="ko-KR" altLang="en-US" sz="1400" b="1">
                <a:solidFill>
                  <a:sysClr val="windowText" lastClr="000000"/>
                </a:solidFill>
              </a:rPr>
              <a:t>프로필 수정 란에 넣기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D5F6DF-D0A9-4491-ADCE-E98904767C5B}"/>
              </a:ext>
            </a:extLst>
          </p:cNvPr>
          <p:cNvSpPr/>
          <p:nvPr/>
        </p:nvSpPr>
        <p:spPr>
          <a:xfrm>
            <a:off x="8424326" y="1759963"/>
            <a:ext cx="1227674" cy="5102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인증 요청 관리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5A9B552-AC4E-4689-9745-96FCC7094DE9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 flipV="1">
            <a:off x="7933263" y="2270171"/>
            <a:ext cx="1104900" cy="9037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953A8B-30C9-40B2-AFF1-64301B0C2CD6}"/>
              </a:ext>
            </a:extLst>
          </p:cNvPr>
          <p:cNvSpPr txBox="1"/>
          <p:nvPr/>
        </p:nvSpPr>
        <p:spPr>
          <a:xfrm>
            <a:off x="8000995" y="3214081"/>
            <a:ext cx="14901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매장 인증 요청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DBB2AA0-33C1-4FBB-8734-7FD8993AAAAD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8125881" y="2077553"/>
            <a:ext cx="719665" cy="11049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F4ECAEA-D1F6-45A0-B0DE-4E6579C77D49}"/>
              </a:ext>
            </a:extLst>
          </p:cNvPr>
          <p:cNvSpPr txBox="1"/>
          <p:nvPr/>
        </p:nvSpPr>
        <p:spPr>
          <a:xfrm>
            <a:off x="8111059" y="2748319"/>
            <a:ext cx="996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>
                <a:solidFill>
                  <a:sysClr val="windowText" lastClr="000000"/>
                </a:solidFill>
              </a:rPr>
              <a:t>승인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C1735A-7AFE-4BAE-8C4A-C870B15522C2}"/>
              </a:ext>
            </a:extLst>
          </p:cNvPr>
          <p:cNvSpPr/>
          <p:nvPr/>
        </p:nvSpPr>
        <p:spPr>
          <a:xfrm>
            <a:off x="262468" y="191240"/>
            <a:ext cx="1303866" cy="510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로그인</a:t>
            </a:r>
            <a:br>
              <a:rPr lang="en-US" altLang="ko-KR" sz="1400" b="1">
                <a:solidFill>
                  <a:sysClr val="windowText" lastClr="000000"/>
                </a:solidFill>
              </a:rPr>
            </a:br>
            <a:r>
              <a:rPr lang="ko-KR" altLang="en-US" sz="1400" b="1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E421D8-EC9B-4586-BF03-0418C752AFEC}"/>
              </a:ext>
            </a:extLst>
          </p:cNvPr>
          <p:cNvSpPr/>
          <p:nvPr/>
        </p:nvSpPr>
        <p:spPr>
          <a:xfrm>
            <a:off x="262468" y="1312334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42F56C-FA12-46C0-9C11-DC48563FB687}"/>
              </a:ext>
            </a:extLst>
          </p:cNvPr>
          <p:cNvSpPr/>
          <p:nvPr/>
        </p:nvSpPr>
        <p:spPr>
          <a:xfrm>
            <a:off x="3505198" y="1759962"/>
            <a:ext cx="1659469" cy="16690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아이디</a:t>
            </a:r>
            <a:r>
              <a:rPr lang="en-US" altLang="ko-KR" sz="1200" b="1">
                <a:solidFill>
                  <a:sysClr val="windowText" lastClr="000000"/>
                </a:solidFill>
              </a:rPr>
              <a:t> / </a:t>
            </a:r>
            <a:r>
              <a:rPr lang="ko-KR" altLang="en-US" sz="1200" b="1">
                <a:solidFill>
                  <a:sysClr val="windowText" lastClr="000000"/>
                </a:solidFill>
              </a:rPr>
              <a:t>비밀번호</a:t>
            </a:r>
            <a:endParaRPr lang="en-US" altLang="ko-KR" sz="1200" b="1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기입</a:t>
            </a:r>
          </a:p>
        </p:txBody>
      </p:sp>
    </p:spTree>
    <p:extLst>
      <p:ext uri="{BB962C8B-B14F-4D97-AF65-F5344CB8AC3E}">
        <p14:creationId xmlns:p14="http://schemas.microsoft.com/office/powerpoint/2010/main" val="251955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9871B4E-430F-483D-BB78-CB3F15D9CB77}"/>
              </a:ext>
            </a:extLst>
          </p:cNvPr>
          <p:cNvSpPr/>
          <p:nvPr/>
        </p:nvSpPr>
        <p:spPr>
          <a:xfrm>
            <a:off x="228601" y="213692"/>
            <a:ext cx="1303866" cy="510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프로필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1084E3-B63C-42FB-9924-D4191DF9A327}"/>
              </a:ext>
            </a:extLst>
          </p:cNvPr>
          <p:cNvSpPr/>
          <p:nvPr/>
        </p:nvSpPr>
        <p:spPr>
          <a:xfrm>
            <a:off x="228601" y="1483692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프로필 수정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5523B9-90FC-4358-9283-E77033516277}"/>
              </a:ext>
            </a:extLst>
          </p:cNvPr>
          <p:cNvSpPr/>
          <p:nvPr/>
        </p:nvSpPr>
        <p:spPr>
          <a:xfrm>
            <a:off x="228601" y="2639392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개인 담당 고객 리스트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29520A-F0EA-4895-8A55-5802319C4428}"/>
              </a:ext>
            </a:extLst>
          </p:cNvPr>
          <p:cNvSpPr/>
          <p:nvPr/>
        </p:nvSpPr>
        <p:spPr>
          <a:xfrm>
            <a:off x="228601" y="3708401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개인 실적</a:t>
            </a:r>
            <a:r>
              <a:rPr lang="en-US" altLang="ko-KR" sz="1200" b="1">
                <a:solidFill>
                  <a:sysClr val="windowText" lastClr="000000"/>
                </a:solidFill>
              </a:rPr>
              <a:t>?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66614B-50E2-4CDE-BFD0-9114F19EB8DB}"/>
              </a:ext>
            </a:extLst>
          </p:cNvPr>
          <p:cNvSpPr/>
          <p:nvPr/>
        </p:nvSpPr>
        <p:spPr>
          <a:xfrm>
            <a:off x="220135" y="4864100"/>
            <a:ext cx="1405466" cy="5102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양식</a:t>
            </a:r>
            <a:r>
              <a:rPr lang="en-US" altLang="ko-KR" sz="1200" b="1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>
                <a:solidFill>
                  <a:sysClr val="windowText" lastClr="000000"/>
                </a:solidFill>
              </a:rPr>
              <a:t>서식</a:t>
            </a:r>
            <a:r>
              <a:rPr lang="en-US" altLang="ko-KR" sz="1200" b="1">
                <a:solidFill>
                  <a:sysClr val="windowText" lastClr="000000"/>
                </a:solidFill>
              </a:rPr>
              <a:t>) </a:t>
            </a:r>
            <a:r>
              <a:rPr lang="ko-KR" altLang="en-US" sz="1200" b="1">
                <a:solidFill>
                  <a:sysClr val="windowText" lastClr="000000"/>
                </a:solidFill>
              </a:rPr>
              <a:t>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1B476C-3C4B-4FA2-A379-63F69213C58B}"/>
              </a:ext>
            </a:extLst>
          </p:cNvPr>
          <p:cNvSpPr/>
          <p:nvPr/>
        </p:nvSpPr>
        <p:spPr>
          <a:xfrm>
            <a:off x="228601" y="6019799"/>
            <a:ext cx="1405466" cy="5102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직원 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542196-0FCA-460A-8AC7-B93753B4B01A}"/>
              </a:ext>
            </a:extLst>
          </p:cNvPr>
          <p:cNvSpPr/>
          <p:nvPr/>
        </p:nvSpPr>
        <p:spPr>
          <a:xfrm>
            <a:off x="2108201" y="1483692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개인정보 수정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E5AF20-5C5F-45B8-B8DE-67B597E7E779}"/>
              </a:ext>
            </a:extLst>
          </p:cNvPr>
          <p:cNvSpPr/>
          <p:nvPr/>
        </p:nvSpPr>
        <p:spPr>
          <a:xfrm>
            <a:off x="2108201" y="2639392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담당 고객 리스트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A6FF8-0C09-44D3-AF32-6028D9436714}"/>
              </a:ext>
            </a:extLst>
          </p:cNvPr>
          <p:cNvSpPr/>
          <p:nvPr/>
        </p:nvSpPr>
        <p:spPr>
          <a:xfrm>
            <a:off x="3987801" y="2639392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고객 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5A4D60-4E92-40F5-903D-DA0258B24A37}"/>
              </a:ext>
            </a:extLst>
          </p:cNvPr>
          <p:cNvSpPr/>
          <p:nvPr/>
        </p:nvSpPr>
        <p:spPr>
          <a:xfrm>
            <a:off x="2108200" y="4864100"/>
            <a:ext cx="1600199" cy="5102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각 서비스별</a:t>
            </a:r>
            <a:br>
              <a:rPr lang="en-US" altLang="ko-KR" sz="1200" b="1">
                <a:solidFill>
                  <a:sysClr val="windowText" lastClr="000000"/>
                </a:solidFill>
              </a:rPr>
            </a:br>
            <a:r>
              <a:rPr lang="ko-KR" altLang="en-US" sz="1200" b="1">
                <a:solidFill>
                  <a:sysClr val="windowText" lastClr="000000"/>
                </a:solidFill>
              </a:rPr>
              <a:t> 메시지 양식 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21E601-D6D1-42D7-86C8-4226C98FA185}"/>
              </a:ext>
            </a:extLst>
          </p:cNvPr>
          <p:cNvSpPr/>
          <p:nvPr/>
        </p:nvSpPr>
        <p:spPr>
          <a:xfrm>
            <a:off x="2108200" y="6019799"/>
            <a:ext cx="1600199" cy="5102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매장 요청 대기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FEF64E-D262-428C-A6CD-D3D08CE976E8}"/>
              </a:ext>
            </a:extLst>
          </p:cNvPr>
          <p:cNvSpPr/>
          <p:nvPr/>
        </p:nvSpPr>
        <p:spPr>
          <a:xfrm>
            <a:off x="3987801" y="6019799"/>
            <a:ext cx="1600199" cy="5102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직원 리스트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DC9C2-4F67-485C-AC7C-B3873464CF69}"/>
              </a:ext>
            </a:extLst>
          </p:cNvPr>
          <p:cNvSpPr/>
          <p:nvPr/>
        </p:nvSpPr>
        <p:spPr>
          <a:xfrm>
            <a:off x="5994401" y="6019799"/>
            <a:ext cx="1600199" cy="5102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직원 상세정보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1840DC-47A5-4016-915F-A78393272F72}"/>
              </a:ext>
            </a:extLst>
          </p:cNvPr>
          <p:cNvSpPr/>
          <p:nvPr/>
        </p:nvSpPr>
        <p:spPr>
          <a:xfrm>
            <a:off x="3987801" y="4864100"/>
            <a:ext cx="1600199" cy="5102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각종 커스터마이징</a:t>
            </a:r>
          </a:p>
        </p:txBody>
      </p:sp>
    </p:spTree>
    <p:extLst>
      <p:ext uri="{BB962C8B-B14F-4D97-AF65-F5344CB8AC3E}">
        <p14:creationId xmlns:p14="http://schemas.microsoft.com/office/powerpoint/2010/main" val="1534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AED527-415F-4009-A360-F5175DB995AD}"/>
              </a:ext>
            </a:extLst>
          </p:cNvPr>
          <p:cNvSpPr/>
          <p:nvPr/>
        </p:nvSpPr>
        <p:spPr>
          <a:xfrm>
            <a:off x="220134" y="335355"/>
            <a:ext cx="1303866" cy="510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고객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815246-0070-4BF8-861D-3FE827AB9E6D}"/>
              </a:ext>
            </a:extLst>
          </p:cNvPr>
          <p:cNvSpPr/>
          <p:nvPr/>
        </p:nvSpPr>
        <p:spPr>
          <a:xfrm>
            <a:off x="220134" y="1402155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고객 등록</a:t>
            </a:r>
            <a:br>
              <a:rPr lang="en-US" altLang="ko-KR" sz="1200" b="1">
                <a:solidFill>
                  <a:sysClr val="windowText" lastClr="000000"/>
                </a:solidFill>
              </a:rPr>
            </a:br>
            <a:r>
              <a:rPr lang="en-US" altLang="ko-KR" sz="1200" b="1">
                <a:solidFill>
                  <a:sysClr val="windowText" lastClr="000000"/>
                </a:solidFill>
              </a:rPr>
              <a:t>(</a:t>
            </a:r>
            <a:r>
              <a:rPr lang="ko-KR" altLang="en-US" sz="1200" b="1">
                <a:solidFill>
                  <a:sysClr val="windowText" lastClr="000000"/>
                </a:solidFill>
              </a:rPr>
              <a:t>개통</a:t>
            </a:r>
            <a:r>
              <a:rPr lang="en-US" altLang="ko-KR" sz="1200" b="1">
                <a:solidFill>
                  <a:sysClr val="windowText" lastClr="000000"/>
                </a:solidFill>
              </a:rPr>
              <a:t>)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61FEB1-21FB-4B9A-9C39-235A68D28F18}"/>
              </a:ext>
            </a:extLst>
          </p:cNvPr>
          <p:cNvSpPr/>
          <p:nvPr/>
        </p:nvSpPr>
        <p:spPr>
          <a:xfrm>
            <a:off x="220134" y="2384288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고객 삭제</a:t>
            </a:r>
            <a:r>
              <a:rPr lang="en-US" altLang="ko-KR" sz="1200" b="1">
                <a:solidFill>
                  <a:sysClr val="windowText" lastClr="000000"/>
                </a:solidFill>
              </a:rPr>
              <a:t>/</a:t>
            </a:r>
            <a:r>
              <a:rPr lang="ko-KR" altLang="en-US" sz="1200" b="1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216964-53F9-41F9-8558-DE28CDBE22FF}"/>
              </a:ext>
            </a:extLst>
          </p:cNvPr>
          <p:cNvSpPr/>
          <p:nvPr/>
        </p:nvSpPr>
        <p:spPr>
          <a:xfrm>
            <a:off x="220134" y="3366421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고객 상세 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3BAFF4-FFF3-42AB-A0D9-CA991C764CB5}"/>
              </a:ext>
            </a:extLst>
          </p:cNvPr>
          <p:cNvSpPr/>
          <p:nvPr/>
        </p:nvSpPr>
        <p:spPr>
          <a:xfrm>
            <a:off x="220134" y="4348554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고객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3B8F43-FD61-464B-94F0-A89C0A299BA0}"/>
              </a:ext>
            </a:extLst>
          </p:cNvPr>
          <p:cNvSpPr/>
          <p:nvPr/>
        </p:nvSpPr>
        <p:spPr>
          <a:xfrm>
            <a:off x="2032001" y="1402155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개통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13CE4B-0F17-424D-9507-6C5C55461809}"/>
              </a:ext>
            </a:extLst>
          </p:cNvPr>
          <p:cNvSpPr/>
          <p:nvPr/>
        </p:nvSpPr>
        <p:spPr>
          <a:xfrm>
            <a:off x="2032001" y="4348554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고객 리스트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DEF4F3-16E0-467B-B0DC-FB85ED4CA00B}"/>
              </a:ext>
            </a:extLst>
          </p:cNvPr>
          <p:cNvSpPr/>
          <p:nvPr/>
        </p:nvSpPr>
        <p:spPr>
          <a:xfrm>
            <a:off x="3843868" y="4348554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검색 </a:t>
            </a:r>
            <a:r>
              <a:rPr lang="en-US" altLang="ko-KR" sz="1200" b="1">
                <a:solidFill>
                  <a:sysClr val="windowText" lastClr="000000"/>
                </a:solidFill>
              </a:rPr>
              <a:t>&amp; </a:t>
            </a:r>
            <a:r>
              <a:rPr lang="ko-KR" altLang="en-US" sz="1200" b="1">
                <a:solidFill>
                  <a:sysClr val="windowText" lastClr="000000"/>
                </a:solidFill>
              </a:rPr>
              <a:t>필터링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F7A3B4-A607-4DDC-B6BC-336DCCD2350F}"/>
              </a:ext>
            </a:extLst>
          </p:cNvPr>
          <p:cNvSpPr/>
          <p:nvPr/>
        </p:nvSpPr>
        <p:spPr>
          <a:xfrm>
            <a:off x="3843868" y="4936251"/>
            <a:ext cx="1405466" cy="270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서비스별 조회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AD4689-E243-47AE-94F6-AD0803F5E08C}"/>
              </a:ext>
            </a:extLst>
          </p:cNvPr>
          <p:cNvSpPr/>
          <p:nvPr/>
        </p:nvSpPr>
        <p:spPr>
          <a:xfrm>
            <a:off x="2032001" y="3366421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고객 정보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D5FBA2-9593-49BA-A89F-6C5B2820AC16}"/>
              </a:ext>
            </a:extLst>
          </p:cNvPr>
          <p:cNvSpPr/>
          <p:nvPr/>
        </p:nvSpPr>
        <p:spPr>
          <a:xfrm>
            <a:off x="3843868" y="3366421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기록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CFB57E-0274-448B-9432-D467D309801E}"/>
              </a:ext>
            </a:extLst>
          </p:cNvPr>
          <p:cNvSpPr/>
          <p:nvPr/>
        </p:nvSpPr>
        <p:spPr>
          <a:xfrm>
            <a:off x="220134" y="5830221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사은품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00DC39-BD56-4083-9362-6C841FA9AD4C}"/>
              </a:ext>
            </a:extLst>
          </p:cNvPr>
          <p:cNvSpPr/>
          <p:nvPr/>
        </p:nvSpPr>
        <p:spPr>
          <a:xfrm>
            <a:off x="2032001" y="5830221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대상 고객 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C5DAC4-8FA1-470E-AA97-B910038390A7}"/>
              </a:ext>
            </a:extLst>
          </p:cNvPr>
          <p:cNvSpPr/>
          <p:nvPr/>
        </p:nvSpPr>
        <p:spPr>
          <a:xfrm>
            <a:off x="5655735" y="3366421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문자 발송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9E771A-C63A-4746-82ED-6ECA4B9B54E6}"/>
              </a:ext>
            </a:extLst>
          </p:cNvPr>
          <p:cNvSpPr/>
          <p:nvPr/>
        </p:nvSpPr>
        <p:spPr>
          <a:xfrm>
            <a:off x="5655735" y="3945650"/>
            <a:ext cx="1405466" cy="270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예약 발송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41FB95-8861-4ADC-889F-496EEE03AFE8}"/>
              </a:ext>
            </a:extLst>
          </p:cNvPr>
          <p:cNvSpPr/>
          <p:nvPr/>
        </p:nvSpPr>
        <p:spPr>
          <a:xfrm>
            <a:off x="7467602" y="3366421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일정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6AFD1E-C7C5-4A52-9EE0-5EAB06087EB2}"/>
              </a:ext>
            </a:extLst>
          </p:cNvPr>
          <p:cNvSpPr/>
          <p:nvPr/>
        </p:nvSpPr>
        <p:spPr>
          <a:xfrm>
            <a:off x="3843868" y="5284490"/>
            <a:ext cx="1405466" cy="270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매니저별 조회</a:t>
            </a:r>
          </a:p>
        </p:txBody>
      </p:sp>
    </p:spTree>
    <p:extLst>
      <p:ext uri="{BB962C8B-B14F-4D97-AF65-F5344CB8AC3E}">
        <p14:creationId xmlns:p14="http://schemas.microsoft.com/office/powerpoint/2010/main" val="171874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DDFF82-5301-41C0-BE6B-46724832E238}"/>
              </a:ext>
            </a:extLst>
          </p:cNvPr>
          <p:cNvSpPr/>
          <p:nvPr/>
        </p:nvSpPr>
        <p:spPr>
          <a:xfrm>
            <a:off x="1981202" y="1134533"/>
            <a:ext cx="3852331" cy="368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F15096-C50F-4704-B001-1DE191E10565}"/>
              </a:ext>
            </a:extLst>
          </p:cNvPr>
          <p:cNvSpPr/>
          <p:nvPr/>
        </p:nvSpPr>
        <p:spPr>
          <a:xfrm>
            <a:off x="372534" y="482417"/>
            <a:ext cx="1405465" cy="510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서비스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91251B-D89B-4F66-AB6E-41D3C7394D36}"/>
              </a:ext>
            </a:extLst>
          </p:cNvPr>
          <p:cNvSpPr/>
          <p:nvPr/>
        </p:nvSpPr>
        <p:spPr>
          <a:xfrm>
            <a:off x="372535" y="1498417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중고폰 판매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3C9AF6-5086-46E0-86CA-BF3BACE89C84}"/>
              </a:ext>
            </a:extLst>
          </p:cNvPr>
          <p:cNvSpPr/>
          <p:nvPr/>
        </p:nvSpPr>
        <p:spPr>
          <a:xfrm>
            <a:off x="372535" y="2384657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카드 할인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4D4307-5A6D-4EB1-8482-D0626AF7CBE3}"/>
              </a:ext>
            </a:extLst>
          </p:cNvPr>
          <p:cNvSpPr/>
          <p:nvPr/>
        </p:nvSpPr>
        <p:spPr>
          <a:xfrm>
            <a:off x="372535" y="3270897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결합 변경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767F85-AEEC-4857-BAC7-4A7E6039D613}"/>
              </a:ext>
            </a:extLst>
          </p:cNvPr>
          <p:cNvSpPr/>
          <p:nvPr/>
        </p:nvSpPr>
        <p:spPr>
          <a:xfrm>
            <a:off x="372535" y="4157137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기타 서비스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B7B0A5-0B88-4904-B276-64335292C98B}"/>
              </a:ext>
            </a:extLst>
          </p:cNvPr>
          <p:cNvSpPr/>
          <p:nvPr/>
        </p:nvSpPr>
        <p:spPr>
          <a:xfrm>
            <a:off x="372535" y="5043377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서비스 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BAB42D-CCF9-4A54-8F9D-825677A097D4}"/>
              </a:ext>
            </a:extLst>
          </p:cNvPr>
          <p:cNvSpPr/>
          <p:nvPr/>
        </p:nvSpPr>
        <p:spPr>
          <a:xfrm>
            <a:off x="3141134" y="783906"/>
            <a:ext cx="1405465" cy="5102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ysClr val="windowText" lastClr="000000"/>
                </a:solidFill>
              </a:rPr>
              <a:t>State Tracking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2821FC-D9AF-48F6-999C-BE7B69B75F21}"/>
              </a:ext>
            </a:extLst>
          </p:cNvPr>
          <p:cNvSpPr/>
          <p:nvPr/>
        </p:nvSpPr>
        <p:spPr>
          <a:xfrm>
            <a:off x="2150534" y="1498417"/>
            <a:ext cx="990600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신청</a:t>
            </a:r>
            <a:r>
              <a:rPr lang="en-US" altLang="ko-KR" sz="1200" b="1">
                <a:solidFill>
                  <a:sysClr val="windowText" lastClr="000000"/>
                </a:solidFill>
              </a:rPr>
              <a:t>/</a:t>
            </a:r>
            <a:r>
              <a:rPr lang="ko-KR" altLang="en-US" sz="1200" b="1">
                <a:solidFill>
                  <a:sysClr val="windowText" lastClr="000000"/>
                </a:solidFill>
              </a:rPr>
              <a:t>미납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A130B3-6DF9-47D5-9C4B-3E89B9BE937C}"/>
              </a:ext>
            </a:extLst>
          </p:cNvPr>
          <p:cNvSpPr/>
          <p:nvPr/>
        </p:nvSpPr>
        <p:spPr>
          <a:xfrm>
            <a:off x="3437467" y="1498417"/>
            <a:ext cx="990600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판매 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065C09-B5A1-4B35-A521-B57DC2997D9B}"/>
              </a:ext>
            </a:extLst>
          </p:cNvPr>
          <p:cNvSpPr/>
          <p:nvPr/>
        </p:nvSpPr>
        <p:spPr>
          <a:xfrm>
            <a:off x="4724400" y="1498417"/>
            <a:ext cx="990600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판매 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890EE7-2170-4E60-96F8-5AB34DC7288C}"/>
              </a:ext>
            </a:extLst>
          </p:cNvPr>
          <p:cNvSpPr/>
          <p:nvPr/>
        </p:nvSpPr>
        <p:spPr>
          <a:xfrm>
            <a:off x="2150534" y="2378215"/>
            <a:ext cx="990600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신청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BE37F5-AFE2-4F7C-9E82-F0CD3BFBCD41}"/>
              </a:ext>
            </a:extLst>
          </p:cNvPr>
          <p:cNvSpPr/>
          <p:nvPr/>
        </p:nvSpPr>
        <p:spPr>
          <a:xfrm>
            <a:off x="3437467" y="2378215"/>
            <a:ext cx="990600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미수신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3F3266-CABA-4D57-A6DE-E09AB685BDF8}"/>
              </a:ext>
            </a:extLst>
          </p:cNvPr>
          <p:cNvSpPr/>
          <p:nvPr/>
        </p:nvSpPr>
        <p:spPr>
          <a:xfrm>
            <a:off x="4724400" y="2378215"/>
            <a:ext cx="990600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등록 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EE6AAB-6200-45BE-87FF-6760D25B6F90}"/>
              </a:ext>
            </a:extLst>
          </p:cNvPr>
          <p:cNvSpPr/>
          <p:nvPr/>
        </p:nvSpPr>
        <p:spPr>
          <a:xfrm>
            <a:off x="2150534" y="3270897"/>
            <a:ext cx="990600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9B47DA-5963-4B8F-A9C4-FF4EE9858072}"/>
              </a:ext>
            </a:extLst>
          </p:cNvPr>
          <p:cNvSpPr/>
          <p:nvPr/>
        </p:nvSpPr>
        <p:spPr>
          <a:xfrm>
            <a:off x="3437467" y="3270897"/>
            <a:ext cx="990600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277016-2117-4431-9671-BD9C6E5CCA06}"/>
              </a:ext>
            </a:extLst>
          </p:cNvPr>
          <p:cNvSpPr/>
          <p:nvPr/>
        </p:nvSpPr>
        <p:spPr>
          <a:xfrm>
            <a:off x="4724400" y="3270897"/>
            <a:ext cx="990600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A74AAC-BDFB-44CC-8476-9B12AE8370E7}"/>
              </a:ext>
            </a:extLst>
          </p:cNvPr>
          <p:cNvSpPr/>
          <p:nvPr/>
        </p:nvSpPr>
        <p:spPr>
          <a:xfrm>
            <a:off x="6011333" y="1498417"/>
            <a:ext cx="990600" cy="3168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연락 여부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48B5E-5DE8-4D77-8644-B56EFC351BAC}"/>
              </a:ext>
            </a:extLst>
          </p:cNvPr>
          <p:cNvSpPr/>
          <p:nvPr/>
        </p:nvSpPr>
        <p:spPr>
          <a:xfrm>
            <a:off x="2150534" y="5043377"/>
            <a:ext cx="14816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전체 서비스 조회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D93AC1-7A41-4BAC-B7FA-0CA8E113F694}"/>
              </a:ext>
            </a:extLst>
          </p:cNvPr>
          <p:cNvSpPr/>
          <p:nvPr/>
        </p:nvSpPr>
        <p:spPr>
          <a:xfrm>
            <a:off x="4004733" y="5043377"/>
            <a:ext cx="14816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검색 </a:t>
            </a:r>
            <a:r>
              <a:rPr lang="en-US" altLang="ko-KR" sz="1200" b="1">
                <a:solidFill>
                  <a:sysClr val="windowText" lastClr="000000"/>
                </a:solidFill>
              </a:rPr>
              <a:t>&amp; </a:t>
            </a:r>
            <a:r>
              <a:rPr lang="ko-KR" altLang="en-US" sz="1200" b="1">
                <a:solidFill>
                  <a:sysClr val="windowText" lastClr="000000"/>
                </a:solidFill>
              </a:rPr>
              <a:t>필터링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80CA3E-553C-4737-8944-3EBBDD91224E}"/>
              </a:ext>
            </a:extLst>
          </p:cNvPr>
          <p:cNvSpPr/>
          <p:nvPr/>
        </p:nvSpPr>
        <p:spPr>
          <a:xfrm>
            <a:off x="372535" y="5929617"/>
            <a:ext cx="1405466" cy="5102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서비스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90DC77-98D9-4690-B39C-F96341E4527F}"/>
              </a:ext>
            </a:extLst>
          </p:cNvPr>
          <p:cNvSpPr/>
          <p:nvPr/>
        </p:nvSpPr>
        <p:spPr>
          <a:xfrm>
            <a:off x="2150533" y="5929617"/>
            <a:ext cx="1981199" cy="5102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서비스 추가 및 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301327-D921-4D68-893A-49444B8BDEE6}"/>
              </a:ext>
            </a:extLst>
          </p:cNvPr>
          <p:cNvSpPr/>
          <p:nvPr/>
        </p:nvSpPr>
        <p:spPr>
          <a:xfrm>
            <a:off x="2150534" y="4157137"/>
            <a:ext cx="990600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1F3A7E-3BBC-4CDF-8A56-DD4F66C7C2EC}"/>
              </a:ext>
            </a:extLst>
          </p:cNvPr>
          <p:cNvSpPr/>
          <p:nvPr/>
        </p:nvSpPr>
        <p:spPr>
          <a:xfrm>
            <a:off x="3437467" y="4157137"/>
            <a:ext cx="990600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D1FD41-C935-4ED0-83B0-12AAE4FAC6F4}"/>
              </a:ext>
            </a:extLst>
          </p:cNvPr>
          <p:cNvSpPr/>
          <p:nvPr/>
        </p:nvSpPr>
        <p:spPr>
          <a:xfrm>
            <a:off x="4724400" y="4157137"/>
            <a:ext cx="990600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A96E71-5BF1-48F2-9317-3B3DAF905A33}"/>
              </a:ext>
            </a:extLst>
          </p:cNvPr>
          <p:cNvSpPr/>
          <p:nvPr/>
        </p:nvSpPr>
        <p:spPr>
          <a:xfrm>
            <a:off x="7289800" y="1498417"/>
            <a:ext cx="990600" cy="3168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문자 발송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159977-A327-4BD2-8551-D8A24A623D4C}"/>
              </a:ext>
            </a:extLst>
          </p:cNvPr>
          <p:cNvSpPr/>
          <p:nvPr/>
        </p:nvSpPr>
        <p:spPr>
          <a:xfrm>
            <a:off x="8644466" y="1498417"/>
            <a:ext cx="990600" cy="3168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일정 조회</a:t>
            </a:r>
          </a:p>
        </p:txBody>
      </p:sp>
    </p:spTree>
    <p:extLst>
      <p:ext uri="{BB962C8B-B14F-4D97-AF65-F5344CB8AC3E}">
        <p14:creationId xmlns:p14="http://schemas.microsoft.com/office/powerpoint/2010/main" val="230642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B9FB1E-D507-4AF4-8112-AE903A9B0A43}"/>
              </a:ext>
            </a:extLst>
          </p:cNvPr>
          <p:cNvSpPr/>
          <p:nvPr/>
        </p:nvSpPr>
        <p:spPr>
          <a:xfrm>
            <a:off x="516468" y="460146"/>
            <a:ext cx="1303866" cy="510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매장 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4A728F-1121-466B-98A8-D9876905EF3F}"/>
              </a:ext>
            </a:extLst>
          </p:cNvPr>
          <p:cNvSpPr/>
          <p:nvPr/>
        </p:nvSpPr>
        <p:spPr>
          <a:xfrm>
            <a:off x="516468" y="1814813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매장 정보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333D21-2520-40D4-B952-291FD41CA182}"/>
              </a:ext>
            </a:extLst>
          </p:cNvPr>
          <p:cNvSpPr/>
          <p:nvPr/>
        </p:nvSpPr>
        <p:spPr>
          <a:xfrm>
            <a:off x="516468" y="3835400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판매 실적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DCD36F-C324-4327-A9DB-BABC0B448AC7}"/>
              </a:ext>
            </a:extLst>
          </p:cNvPr>
          <p:cNvSpPr/>
          <p:nvPr/>
        </p:nvSpPr>
        <p:spPr>
          <a:xfrm>
            <a:off x="2514599" y="3835400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적자</a:t>
            </a:r>
            <a:r>
              <a:rPr lang="en-US" altLang="ko-KR" sz="1200" b="1">
                <a:solidFill>
                  <a:sysClr val="windowText" lastClr="000000"/>
                </a:solidFill>
              </a:rPr>
              <a:t>/</a:t>
            </a:r>
            <a:r>
              <a:rPr lang="ko-KR" altLang="en-US" sz="1200" b="1">
                <a:solidFill>
                  <a:sysClr val="windowText" lastClr="000000"/>
                </a:solidFill>
              </a:rPr>
              <a:t>흑자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AA09CE-E9F7-458B-BB1A-5233E6544F41}"/>
              </a:ext>
            </a:extLst>
          </p:cNvPr>
          <p:cNvSpPr/>
          <p:nvPr/>
        </p:nvSpPr>
        <p:spPr>
          <a:xfrm>
            <a:off x="2514599" y="1814813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매장 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2F3049-B537-458E-A269-B96F7DD5DA8B}"/>
              </a:ext>
            </a:extLst>
          </p:cNvPr>
          <p:cNvSpPr/>
          <p:nvPr/>
        </p:nvSpPr>
        <p:spPr>
          <a:xfrm>
            <a:off x="516468" y="2828053"/>
            <a:ext cx="1405466" cy="5102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매장 정보 수정</a:t>
            </a:r>
          </a:p>
        </p:txBody>
      </p:sp>
    </p:spTree>
    <p:extLst>
      <p:ext uri="{BB962C8B-B14F-4D97-AF65-F5344CB8AC3E}">
        <p14:creationId xmlns:p14="http://schemas.microsoft.com/office/powerpoint/2010/main" val="168819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1379E1-B767-44FE-BCE7-2A0A20C3EFAC}"/>
              </a:ext>
            </a:extLst>
          </p:cNvPr>
          <p:cNvSpPr/>
          <p:nvPr/>
        </p:nvSpPr>
        <p:spPr>
          <a:xfrm>
            <a:off x="381001" y="387076"/>
            <a:ext cx="1303866" cy="510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견적서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18CA9F-E715-46D9-9544-89EC791A5117}"/>
              </a:ext>
            </a:extLst>
          </p:cNvPr>
          <p:cNvSpPr/>
          <p:nvPr/>
        </p:nvSpPr>
        <p:spPr>
          <a:xfrm>
            <a:off x="381001" y="2639210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견적서 조회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7ACD56-3D6C-4B02-9229-D41AD4E68A7C}"/>
              </a:ext>
            </a:extLst>
          </p:cNvPr>
          <p:cNvSpPr/>
          <p:nvPr/>
        </p:nvSpPr>
        <p:spPr>
          <a:xfrm>
            <a:off x="381001" y="1674010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견적서 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E33B62-FAB1-4C17-963F-01E8A997B576}"/>
              </a:ext>
            </a:extLst>
          </p:cNvPr>
          <p:cNvSpPr/>
          <p:nvPr/>
        </p:nvSpPr>
        <p:spPr>
          <a:xfrm>
            <a:off x="2235201" y="1674010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견적서 불러오기</a:t>
            </a:r>
          </a:p>
        </p:txBody>
      </p:sp>
    </p:spTree>
    <p:extLst>
      <p:ext uri="{BB962C8B-B14F-4D97-AF65-F5344CB8AC3E}">
        <p14:creationId xmlns:p14="http://schemas.microsoft.com/office/powerpoint/2010/main" val="320776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2BEBCA-77DB-4C74-B347-3B9076943E75}"/>
              </a:ext>
            </a:extLst>
          </p:cNvPr>
          <p:cNvSpPr/>
          <p:nvPr/>
        </p:nvSpPr>
        <p:spPr>
          <a:xfrm>
            <a:off x="397934" y="356338"/>
            <a:ext cx="1303866" cy="510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일정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DA8FEB-B1B2-4D94-8372-A6986223BC5C}"/>
              </a:ext>
            </a:extLst>
          </p:cNvPr>
          <p:cNvSpPr/>
          <p:nvPr/>
        </p:nvSpPr>
        <p:spPr>
          <a:xfrm>
            <a:off x="397934" y="2422205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달력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F8E71-22BD-4462-92C5-91C1F54C0BE3}"/>
              </a:ext>
            </a:extLst>
          </p:cNvPr>
          <p:cNvSpPr/>
          <p:nvPr/>
        </p:nvSpPr>
        <p:spPr>
          <a:xfrm>
            <a:off x="2082801" y="3010078"/>
            <a:ext cx="1405466" cy="342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날짜별로 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98D252-B9AE-4504-B252-FF679D1E9E1A}"/>
              </a:ext>
            </a:extLst>
          </p:cNvPr>
          <p:cNvSpPr/>
          <p:nvPr/>
        </p:nvSpPr>
        <p:spPr>
          <a:xfrm>
            <a:off x="2082801" y="3429000"/>
            <a:ext cx="1405466" cy="342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고객별로 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AA95DC-97E5-48AE-927F-CEABC3C6ECFC}"/>
              </a:ext>
            </a:extLst>
          </p:cNvPr>
          <p:cNvSpPr/>
          <p:nvPr/>
        </p:nvSpPr>
        <p:spPr>
          <a:xfrm>
            <a:off x="2082801" y="2422205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검색 </a:t>
            </a:r>
            <a:r>
              <a:rPr lang="en-US" altLang="ko-KR" sz="1200" b="1">
                <a:solidFill>
                  <a:sysClr val="windowText" lastClr="000000"/>
                </a:solidFill>
              </a:rPr>
              <a:t>&amp; </a:t>
            </a:r>
            <a:r>
              <a:rPr lang="ko-KR" altLang="en-US" sz="1200" b="1">
                <a:solidFill>
                  <a:sysClr val="windowText" lastClr="000000"/>
                </a:solidFill>
              </a:rPr>
              <a:t>필터링</a:t>
            </a:r>
          </a:p>
        </p:txBody>
      </p:sp>
    </p:spTree>
    <p:extLst>
      <p:ext uri="{BB962C8B-B14F-4D97-AF65-F5344CB8AC3E}">
        <p14:creationId xmlns:p14="http://schemas.microsoft.com/office/powerpoint/2010/main" val="52519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2BEBCA-77DB-4C74-B347-3B9076943E75}"/>
              </a:ext>
            </a:extLst>
          </p:cNvPr>
          <p:cNvSpPr/>
          <p:nvPr/>
        </p:nvSpPr>
        <p:spPr>
          <a:xfrm>
            <a:off x="397934" y="356338"/>
            <a:ext cx="1303866" cy="510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ysClr val="windowText" lastClr="000000"/>
                </a:solidFill>
              </a:rPr>
              <a:t>문자 발송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DA8FEB-B1B2-4D94-8372-A6986223BC5C}"/>
              </a:ext>
            </a:extLst>
          </p:cNvPr>
          <p:cNvSpPr/>
          <p:nvPr/>
        </p:nvSpPr>
        <p:spPr>
          <a:xfrm>
            <a:off x="397934" y="2422205"/>
            <a:ext cx="1405466" cy="5102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문자 발송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AA95DC-97E5-48AE-927F-CEABC3C6ECFC}"/>
              </a:ext>
            </a:extLst>
          </p:cNvPr>
          <p:cNvSpPr/>
          <p:nvPr/>
        </p:nvSpPr>
        <p:spPr>
          <a:xfrm>
            <a:off x="2082801" y="2422205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메시지 전송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B296D7-B620-4828-9B23-357E953DC1CB}"/>
              </a:ext>
            </a:extLst>
          </p:cNvPr>
          <p:cNvSpPr/>
          <p:nvPr/>
        </p:nvSpPr>
        <p:spPr>
          <a:xfrm>
            <a:off x="3843868" y="2422205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카카오톡 전송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5BE50A-6A23-4D0F-9ED9-7A544140FA76}"/>
              </a:ext>
            </a:extLst>
          </p:cNvPr>
          <p:cNvSpPr/>
          <p:nvPr/>
        </p:nvSpPr>
        <p:spPr>
          <a:xfrm>
            <a:off x="5731934" y="2422205"/>
            <a:ext cx="1405466" cy="5102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ysClr val="windowText" lastClr="000000"/>
                </a:solidFill>
              </a:rPr>
              <a:t>전송 내역</a:t>
            </a:r>
          </a:p>
        </p:txBody>
      </p:sp>
    </p:spTree>
    <p:extLst>
      <p:ext uri="{BB962C8B-B14F-4D97-AF65-F5344CB8AC3E}">
        <p14:creationId xmlns:p14="http://schemas.microsoft.com/office/powerpoint/2010/main" val="328388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376</Words>
  <Application>Microsoft Office PowerPoint</Application>
  <PresentationFormat>와이드스크린</PresentationFormat>
  <Paragraphs>162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희찬</dc:creator>
  <cp:lastModifiedBy>희찬</cp:lastModifiedBy>
  <cp:revision>26</cp:revision>
  <dcterms:created xsi:type="dcterms:W3CDTF">2023-12-07T00:47:52Z</dcterms:created>
  <dcterms:modified xsi:type="dcterms:W3CDTF">2023-12-08T13:35:47Z</dcterms:modified>
</cp:coreProperties>
</file>