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31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8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29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0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2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15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12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03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2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2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22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1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5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DDF425-FB5C-42C0-9DAA-CCE7F27215B2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9CDA0A-2679-46FF-B6CC-314FD57AF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878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rt/MayDay-Game-Jam" TargetMode="External"/><Relationship Id="rId2" Type="http://schemas.openxmlformats.org/officeDocument/2006/relationships/hyperlink" Target="https://itch.io/jam/may-d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D7AA-D9C6-813E-3837-2554A082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08012" cy="898187"/>
          </a:xfrm>
        </p:spPr>
        <p:txBody>
          <a:bodyPr/>
          <a:lstStyle/>
          <a:p>
            <a:pPr algn="ctr"/>
            <a:r>
              <a:rPr lang="en-GB" dirty="0">
                <a:latin typeface="Orbitron" pitchFamily="2" charset="0"/>
              </a:rPr>
              <a:t>About</a:t>
            </a:r>
            <a:endParaRPr lang="en-IN" dirty="0">
              <a:latin typeface="Orbitr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D098-7DB0-A046-E680-9836E63F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9889"/>
            <a:ext cx="10608012" cy="462063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This game was made for the International Meta Game Jam 2022: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  <a:hlinkClick r:id="rId2"/>
              </a:rPr>
              <a:t>https://itch.io/jam/may-day</a:t>
            </a:r>
            <a:endParaRPr lang="en-GB" dirty="0">
              <a:latin typeface="Orbitron" pitchFamily="2" charset="0"/>
            </a:endParaRPr>
          </a:p>
          <a:p>
            <a:pPr marL="0" indent="0" algn="ctr">
              <a:buNone/>
            </a:pPr>
            <a:endParaRPr lang="en-GB" dirty="0">
              <a:latin typeface="Orbitron" pitchFamily="2" charset="0"/>
            </a:endParaRP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The themes were “It’s procedural” and “Death is not the end”</a:t>
            </a: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This game tries to adhere to both the themes</a:t>
            </a:r>
          </a:p>
          <a:p>
            <a:pPr marL="0" indent="0" algn="ctr">
              <a:buNone/>
            </a:pPr>
            <a:endParaRPr lang="en-GB" dirty="0">
              <a:latin typeface="Orbitron" pitchFamily="2" charset="0"/>
            </a:endParaRPr>
          </a:p>
          <a:p>
            <a:pPr marL="0" indent="0" algn="ctr">
              <a:buNone/>
            </a:pPr>
            <a:r>
              <a:rPr lang="en-GB" dirty="0">
                <a:latin typeface="Orbitron" pitchFamily="2" charset="0"/>
              </a:rPr>
              <a:t>All attributions, code and assets can be found here:</a:t>
            </a:r>
          </a:p>
          <a:p>
            <a:pPr marL="0" indent="0" algn="ctr">
              <a:buNone/>
            </a:pPr>
            <a:r>
              <a:rPr lang="en-IN" dirty="0">
                <a:latin typeface="Orbitron" pitchFamily="2" charset="0"/>
                <a:hlinkClick r:id="rId3"/>
              </a:rPr>
              <a:t>https://github.com/chanrt/MayDay-Game-Jam</a:t>
            </a:r>
            <a:endParaRPr lang="en-IN" dirty="0">
              <a:latin typeface="Orbitron" pitchFamily="2" charset="0"/>
            </a:endParaRPr>
          </a:p>
          <a:p>
            <a:pPr marL="0" indent="0" algn="ctr">
              <a:buNone/>
            </a:pPr>
            <a:endParaRPr lang="en-IN" dirty="0">
              <a:latin typeface="Orbitron" pitchFamily="2" charset="0"/>
            </a:endParaRPr>
          </a:p>
          <a:p>
            <a:pPr marL="0" indent="0" algn="ctr">
              <a:buNone/>
            </a:pPr>
            <a:r>
              <a:rPr lang="en-IN" dirty="0">
                <a:latin typeface="Orbitron" pitchFamily="2" charset="0"/>
              </a:rPr>
              <a:t>Press Escape to return to </a:t>
            </a:r>
            <a:r>
              <a:rPr lang="en-IN">
                <a:latin typeface="Orbitron" pitchFamily="2" charset="0"/>
              </a:rPr>
              <a:t>the main menu</a:t>
            </a:r>
            <a:endParaRPr lang="en-IN" dirty="0"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8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</TotalTime>
  <Words>74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Orbitron</vt:lpstr>
      <vt:lpstr>Celestial</vt:lpstr>
      <vt:lpstr>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R T</dc:creator>
  <cp:lastModifiedBy>Chandan R T</cp:lastModifiedBy>
  <cp:revision>9</cp:revision>
  <dcterms:created xsi:type="dcterms:W3CDTF">2022-05-07T18:52:16Z</dcterms:created>
  <dcterms:modified xsi:type="dcterms:W3CDTF">2022-05-07T19:02:45Z</dcterms:modified>
</cp:coreProperties>
</file>