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2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0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85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91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9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2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64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2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0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0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6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0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7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6ADC5A-A7A4-4F70-A25B-BCD8CDDDE1C5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36A2E6-E26F-448A-9C95-EFF86AC66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42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31A8-273C-A1D2-C86E-F1F53EAA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CONTROLS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70AB-5507-519A-0CF2-A0A8364E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Orbitron" pitchFamily="2" charset="0"/>
              </a:rPr>
              <a:t>Within INSTRUCTIONS, Use A/D or Left/Right to change slide</a:t>
            </a:r>
          </a:p>
          <a:p>
            <a:pPr marL="0" indent="0">
              <a:buNone/>
            </a:pPr>
            <a:r>
              <a:rPr lang="en-GB" dirty="0">
                <a:latin typeface="Orbitron" pitchFamily="2" charset="0"/>
              </a:rPr>
              <a:t>Press Escape to return to main menu</a:t>
            </a:r>
          </a:p>
          <a:p>
            <a:pPr marL="0" indent="0">
              <a:buNone/>
            </a:pPr>
            <a:endParaRPr lang="en-GB" dirty="0">
              <a:latin typeface="Orbitron" pitchFamily="2" charset="0"/>
            </a:endParaRPr>
          </a:p>
          <a:p>
            <a:pPr marL="0" indent="0">
              <a:buNone/>
            </a:pPr>
            <a:r>
              <a:rPr lang="en-GB" dirty="0">
                <a:latin typeface="Orbitron" pitchFamily="2" charset="0"/>
              </a:rPr>
              <a:t>Game controls:</a:t>
            </a:r>
          </a:p>
          <a:p>
            <a:r>
              <a:rPr lang="en-GB" dirty="0">
                <a:latin typeface="Orbitron" pitchFamily="2" charset="0"/>
              </a:rPr>
              <a:t>WASD / Cursor Keys for movement</a:t>
            </a:r>
          </a:p>
          <a:p>
            <a:r>
              <a:rPr lang="en-GB" dirty="0">
                <a:latin typeface="Orbitron" pitchFamily="2" charset="0"/>
              </a:rPr>
              <a:t>Left mouse button for shooting pulses</a:t>
            </a:r>
          </a:p>
          <a:p>
            <a:r>
              <a:rPr lang="en-GB" dirty="0">
                <a:latin typeface="Orbitron" pitchFamily="2" charset="0"/>
              </a:rPr>
              <a:t>Right mouse button for generating bursts (works in antimatter mode only!)</a:t>
            </a:r>
          </a:p>
          <a:p>
            <a:r>
              <a:rPr lang="en-GB" dirty="0">
                <a:latin typeface="Orbitron" pitchFamily="2" charset="0"/>
              </a:rPr>
              <a:t>Press Escape to pause the game</a:t>
            </a:r>
            <a:endParaRPr lang="en-IN" dirty="0"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0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14F-FE22-430D-D52A-A4FD53BA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07510" cy="860981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END of INSTRUCTIONS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A03D-D2AD-FF17-A15D-2E36E6A1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2812"/>
            <a:ext cx="10607510" cy="459085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Press Escape to return to the menu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May the Force be with You</a:t>
            </a:r>
            <a:endParaRPr lang="en-IN" dirty="0"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0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ABFA-0C11-51A7-49A2-57542858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2352" cy="860981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Premise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C57F-E183-029B-E837-F2DBA3BB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3130"/>
            <a:ext cx="10871461" cy="465526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You are a lonely matter atom in an antimatter-dominated universe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For billions of years, you have avoided annihilation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Despite a couple of close calls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However, your luck won’t last forever…</a:t>
            </a:r>
          </a:p>
          <a:p>
            <a:pPr marL="0" indent="0" algn="ctr">
              <a:buNone/>
            </a:pPr>
            <a:endParaRPr lang="en-GB" dirty="0">
              <a:latin typeface="Orbitron" pitchFamily="2" charset="0"/>
            </a:endParaRP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But then, a glimmer of hope emerges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A collapsing star has given rise to a black hole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Which contains a portal that leads back to a matter-dominated universe!</a:t>
            </a:r>
            <a:endParaRPr lang="en-IN" dirty="0"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6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ABFA-0C11-51A7-49A2-57542858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2352" cy="860981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Premise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C57F-E183-029B-E837-F2DBA3BB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3130"/>
            <a:ext cx="10871461" cy="465526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However, the journey towards the portal is laden with peril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Hawking radiation from the black hole is composed of antimatter particles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That desperately seek to annihilate you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Not to forget, the black hole artifacts surrounding the portal</a:t>
            </a:r>
          </a:p>
          <a:p>
            <a:pPr marL="0" indent="0" algn="ctr">
              <a:buNone/>
            </a:pPr>
            <a:endParaRPr lang="en-GB" dirty="0">
              <a:latin typeface="Orbitron" pitchFamily="2" charset="0"/>
            </a:endParaRP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Can you navigate our atom through this perilous landscape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And reunite it with it’s compatriots?</a:t>
            </a:r>
          </a:p>
        </p:txBody>
      </p:sp>
    </p:spTree>
    <p:extLst>
      <p:ext uri="{BB962C8B-B14F-4D97-AF65-F5344CB8AC3E}">
        <p14:creationId xmlns:p14="http://schemas.microsoft.com/office/powerpoint/2010/main" val="173434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BA10-2020-FC81-56B2-35E4F63E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77193" cy="945823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Entities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A125-9F87-1E00-154E-61D657D7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9373"/>
            <a:ext cx="10777193" cy="4429027"/>
          </a:xfrm>
        </p:spPr>
        <p:txBody>
          <a:bodyPr/>
          <a:lstStyle/>
          <a:p>
            <a:endParaRPr lang="en-GB" dirty="0">
              <a:latin typeface="Orbitron" pitchFamily="2" charset="0"/>
            </a:endParaRPr>
          </a:p>
          <a:p>
            <a:r>
              <a:rPr lang="en-GB" dirty="0">
                <a:latin typeface="Orbitron" pitchFamily="2" charset="0"/>
              </a:rPr>
              <a:t>Blue coloured particles: Matter</a:t>
            </a:r>
          </a:p>
          <a:p>
            <a:r>
              <a:rPr lang="en-GB" dirty="0">
                <a:latin typeface="Orbitron" pitchFamily="2" charset="0"/>
              </a:rPr>
              <a:t>Red coloured particles: Antimatter (shoot and annihilate them, but don’t collide!)</a:t>
            </a:r>
          </a:p>
          <a:p>
            <a:r>
              <a:rPr lang="en-GB" dirty="0">
                <a:latin typeface="Orbitron" pitchFamily="2" charset="0"/>
              </a:rPr>
              <a:t>Green coloured ripples: Higgs field</a:t>
            </a:r>
          </a:p>
          <a:p>
            <a:r>
              <a:rPr lang="en-GB" dirty="0">
                <a:latin typeface="Orbitron" pitchFamily="2" charset="0"/>
              </a:rPr>
              <a:t>Yellow coloured rectangles: Black hole artifacts (avoid them!)</a:t>
            </a:r>
            <a:endParaRPr lang="en-IN" dirty="0">
              <a:latin typeface="Orbitron" pitchFamily="2" charset="0"/>
            </a:endParaRPr>
          </a:p>
          <a:p>
            <a:endParaRPr lang="en-GB" dirty="0"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8280-9065-6B26-600F-2D47C487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01778" cy="879835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Mass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9FF0-4A3B-F3DD-6143-5098CBAB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9629"/>
            <a:ext cx="10814900" cy="4185501"/>
          </a:xfrm>
        </p:spPr>
        <p:txBody>
          <a:bodyPr/>
          <a:lstStyle/>
          <a:p>
            <a:r>
              <a:rPr lang="en-GB" dirty="0">
                <a:latin typeface="Orbitron" pitchFamily="2" charset="0"/>
              </a:rPr>
              <a:t>Analogous to health. Denoted by bar on top-left</a:t>
            </a:r>
          </a:p>
          <a:p>
            <a:r>
              <a:rPr lang="en-GB" dirty="0">
                <a:latin typeface="Orbitron" pitchFamily="2" charset="0"/>
              </a:rPr>
              <a:t>Radius of particle varies linearly with mass</a:t>
            </a:r>
          </a:p>
          <a:p>
            <a:r>
              <a:rPr lang="en-GB" dirty="0">
                <a:latin typeface="Orbitron" pitchFamily="2" charset="0"/>
              </a:rPr>
              <a:t>Above some critical mass, your particle exists as an atom (with electrons revolving around them). Atoms regenerate energy faster, but their mobility is low</a:t>
            </a:r>
          </a:p>
          <a:p>
            <a:r>
              <a:rPr lang="en-GB" dirty="0">
                <a:latin typeface="Orbitron" pitchFamily="2" charset="0"/>
              </a:rPr>
              <a:t>Below the critical mass, your particle exists as a nuclei (with an attractive Higgs field surrounding it). Nuclei can gain mass from annihilated particles, and their mobility is high</a:t>
            </a:r>
          </a:p>
          <a:p>
            <a:r>
              <a:rPr lang="en-GB" dirty="0">
                <a:latin typeface="Orbitron" pitchFamily="2" charset="0"/>
              </a:rPr>
              <a:t>Whenever there is an energy deficit, all particles convert some of their mass to energy</a:t>
            </a:r>
          </a:p>
          <a:p>
            <a:r>
              <a:rPr lang="en-GB" dirty="0">
                <a:latin typeface="Orbitron" pitchFamily="2" charset="0"/>
              </a:rPr>
              <a:t>Antimatter particles consume mass to fire gamma-ray bursts</a:t>
            </a:r>
          </a:p>
          <a:p>
            <a:endParaRPr lang="en-GB" dirty="0">
              <a:latin typeface="Orbitron" pitchFamily="2" charset="0"/>
            </a:endParaRPr>
          </a:p>
          <a:p>
            <a:endParaRPr lang="en-IN" dirty="0"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3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6081-AAAE-512D-D9B8-1510A5A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673498" cy="1002384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ENERGY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264D-AED0-7477-D78B-66FDFAA9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39486" cy="4106332"/>
          </a:xfrm>
        </p:spPr>
        <p:txBody>
          <a:bodyPr/>
          <a:lstStyle/>
          <a:p>
            <a:r>
              <a:rPr lang="en-GB" dirty="0">
                <a:latin typeface="Orbitron" pitchFamily="2" charset="0"/>
              </a:rPr>
              <a:t>Denoted by bar on top-right</a:t>
            </a:r>
          </a:p>
          <a:p>
            <a:r>
              <a:rPr lang="en-GB" dirty="0">
                <a:latin typeface="Orbitron" pitchFamily="2" charset="0"/>
              </a:rPr>
              <a:t>Every pulse requires some energy. Energy regenerates at a constant rate. This rate being higher for atoms and lower for nuclei</a:t>
            </a:r>
          </a:p>
          <a:p>
            <a:r>
              <a:rPr lang="en-GB" dirty="0">
                <a:latin typeface="Orbitron" pitchFamily="2" charset="0"/>
              </a:rPr>
              <a:t>When a particle runs out of energy, it destroys some of it’s mass to replenish it’s energy supplies.</a:t>
            </a:r>
          </a:p>
          <a:p>
            <a:endParaRPr lang="en-IN" dirty="0"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15FC-69AF-582C-69D1-954543F1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4327" cy="832701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Portal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BE88-7504-83E2-B45A-2939E90F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40264"/>
            <a:ext cx="10824327" cy="4694547"/>
          </a:xfrm>
        </p:spPr>
        <p:txBody>
          <a:bodyPr/>
          <a:lstStyle/>
          <a:p>
            <a:r>
              <a:rPr lang="en-GB" dirty="0">
                <a:latin typeface="Orbitron" pitchFamily="2" charset="0"/>
              </a:rPr>
              <a:t>Exists at the centre of a black hole. Reaching it is the objective of the game</a:t>
            </a:r>
          </a:p>
          <a:p>
            <a:r>
              <a:rPr lang="en-GB" dirty="0">
                <a:latin typeface="Orbitron" pitchFamily="2" charset="0"/>
              </a:rPr>
              <a:t>The portal is 100 light years away from your starting position</a:t>
            </a:r>
          </a:p>
          <a:p>
            <a:r>
              <a:rPr lang="en-GB" dirty="0">
                <a:latin typeface="Orbitron" pitchFamily="2" charset="0"/>
              </a:rPr>
              <a:t>Your atom linearly accelerates as it nears the portal. This is conveyed by the increased scrolling speed as time goes on</a:t>
            </a:r>
          </a:p>
          <a:p>
            <a:endParaRPr lang="en-IN" dirty="0"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4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F675-3B87-01DF-0834-B241E73E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45218" cy="992957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HIGGS FIELD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C5FF-B3D9-6996-99BB-0CA4C031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45218" cy="4032490"/>
          </a:xfrm>
        </p:spPr>
        <p:txBody>
          <a:bodyPr/>
          <a:lstStyle/>
          <a:p>
            <a:r>
              <a:rPr lang="en-GB" dirty="0">
                <a:latin typeface="Orbitron" pitchFamily="2" charset="0"/>
              </a:rPr>
              <a:t>Every particle gains mass by virtue of it’s strength of interaction with the Higgs field</a:t>
            </a:r>
          </a:p>
          <a:p>
            <a:r>
              <a:rPr lang="en-GB" dirty="0">
                <a:latin typeface="Orbitron" pitchFamily="2" charset="0"/>
              </a:rPr>
              <a:t>Nuclei have a stronger Higgs field (denoted by the inward radiating green waves). Allowing them to gain mass from annihilated particles.</a:t>
            </a:r>
          </a:p>
          <a:p>
            <a:r>
              <a:rPr lang="en-GB" dirty="0">
                <a:latin typeface="Orbitron" pitchFamily="2" charset="0"/>
              </a:rPr>
              <a:t>Annihilated particles sometimes drop Quantized Higgs field packets (outward radiating green waves), which can be picked-up to replenish mass</a:t>
            </a:r>
            <a:endParaRPr lang="en-IN" dirty="0"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3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E286-B2E2-809C-EEC9-47C406C6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635791" cy="889261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Annihilation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4A93-0C6A-CBB5-9EDA-B560E4AF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1093"/>
            <a:ext cx="10635791" cy="4457306"/>
          </a:xfrm>
        </p:spPr>
        <p:txBody>
          <a:bodyPr/>
          <a:lstStyle/>
          <a:p>
            <a:r>
              <a:rPr lang="en-GB" dirty="0">
                <a:latin typeface="Orbitron" pitchFamily="2" charset="0"/>
              </a:rPr>
              <a:t>Your particle will annihilate if runs out of mass (due to collisions with antimatter pulses and antimatter particles) or due to colliding with a black hole artifact</a:t>
            </a:r>
          </a:p>
          <a:p>
            <a:r>
              <a:rPr lang="en-GB" dirty="0">
                <a:latin typeface="Orbitron" pitchFamily="2" charset="0"/>
              </a:rPr>
              <a:t>However, it is not game-over. Your matter particle exchanges places with an antimatter particle that is at the same point in trying to escape a matter-dominated universe</a:t>
            </a:r>
          </a:p>
          <a:p>
            <a:r>
              <a:rPr lang="en-GB" dirty="0">
                <a:latin typeface="Orbitron" pitchFamily="2" charset="0"/>
              </a:rPr>
              <a:t>Your enemies and pulses will change colour accordingly</a:t>
            </a:r>
          </a:p>
          <a:p>
            <a:r>
              <a:rPr lang="en-GB" dirty="0">
                <a:latin typeface="Orbitron" pitchFamily="2" charset="0"/>
              </a:rPr>
              <a:t>Rest assured, the game mechanics remain same. Except that antimatter particles can shoot powerful gamma-ray bursts (mouse right-click) at the expense of mass</a:t>
            </a:r>
          </a:p>
          <a:p>
            <a:r>
              <a:rPr lang="en-GB" dirty="0">
                <a:latin typeface="Orbitron" pitchFamily="2" charset="0"/>
              </a:rPr>
              <a:t>If you get annihilated as an antimatter particle, you exchange places with a matter particle, and the cycle repeats forever until someone reaches a portal</a:t>
            </a:r>
          </a:p>
        </p:txBody>
      </p:sp>
    </p:spTree>
    <p:extLst>
      <p:ext uri="{BB962C8B-B14F-4D97-AF65-F5344CB8AC3E}">
        <p14:creationId xmlns:p14="http://schemas.microsoft.com/office/powerpoint/2010/main" val="10320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</TotalTime>
  <Words>615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Orbitron</vt:lpstr>
      <vt:lpstr>Celestial</vt:lpstr>
      <vt:lpstr>CONTROLS</vt:lpstr>
      <vt:lpstr>Premise</vt:lpstr>
      <vt:lpstr>Premise</vt:lpstr>
      <vt:lpstr>Entities</vt:lpstr>
      <vt:lpstr>Mass</vt:lpstr>
      <vt:lpstr>ENERGY</vt:lpstr>
      <vt:lpstr>Portal</vt:lpstr>
      <vt:lpstr>HIGGS FIELD</vt:lpstr>
      <vt:lpstr>Annihilation</vt:lpstr>
      <vt:lpstr>END of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menace</dc:title>
  <dc:creator>Chandan R T</dc:creator>
  <cp:lastModifiedBy>Chandan R T</cp:lastModifiedBy>
  <cp:revision>88</cp:revision>
  <dcterms:created xsi:type="dcterms:W3CDTF">2022-05-07T17:52:45Z</dcterms:created>
  <dcterms:modified xsi:type="dcterms:W3CDTF">2022-05-07T18:57:18Z</dcterms:modified>
</cp:coreProperties>
</file>