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4" y="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05D-C72A-41CE-BE2E-53AF5FFB1E3A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BB8C-08D9-47C5-A095-1B3F19268E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15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05D-C72A-41CE-BE2E-53AF5FFB1E3A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BB8C-08D9-47C5-A095-1B3F19268E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22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05D-C72A-41CE-BE2E-53AF5FFB1E3A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BB8C-08D9-47C5-A095-1B3F19268E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92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05D-C72A-41CE-BE2E-53AF5FFB1E3A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BB8C-08D9-47C5-A095-1B3F19268E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7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05D-C72A-41CE-BE2E-53AF5FFB1E3A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BB8C-08D9-47C5-A095-1B3F19268E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18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05D-C72A-41CE-BE2E-53AF5FFB1E3A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BB8C-08D9-47C5-A095-1B3F19268E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29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05D-C72A-41CE-BE2E-53AF5FFB1E3A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BB8C-08D9-47C5-A095-1B3F19268E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48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05D-C72A-41CE-BE2E-53AF5FFB1E3A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BB8C-08D9-47C5-A095-1B3F19268E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1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05D-C72A-41CE-BE2E-53AF5FFB1E3A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BB8C-08D9-47C5-A095-1B3F19268E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80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05D-C72A-41CE-BE2E-53AF5FFB1E3A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BB8C-08D9-47C5-A095-1B3F19268E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47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05D-C72A-41CE-BE2E-53AF5FFB1E3A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BB8C-08D9-47C5-A095-1B3F19268E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13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C05D-C72A-41CE-BE2E-53AF5FFB1E3A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8BB8C-08D9-47C5-A095-1B3F19268E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49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99619"/>
            <a:ext cx="9144000" cy="661618"/>
          </a:xfrm>
        </p:spPr>
        <p:txBody>
          <a:bodyPr/>
          <a:lstStyle/>
          <a:p>
            <a:r>
              <a:rPr lang="fr-FR" dirty="0" smtClean="0"/>
              <a:t>Analyse des  profils 1 à 5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667" y="1179081"/>
            <a:ext cx="5752665" cy="480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7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13"/>
          <a:stretch/>
        </p:blipFill>
        <p:spPr>
          <a:xfrm>
            <a:off x="2447084" y="1899397"/>
            <a:ext cx="3648916" cy="40005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887578" y="2252382"/>
            <a:ext cx="416844" cy="32945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1659" y="52257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/>
              <a:t>Sebia</a:t>
            </a:r>
            <a:r>
              <a:rPr lang="fr-FR" dirty="0" smtClean="0"/>
              <a:t> </a:t>
            </a:r>
            <a:r>
              <a:rPr lang="fr-FR" dirty="0" smtClean="0"/>
              <a:t>3</a:t>
            </a:r>
          </a:p>
          <a:p>
            <a:r>
              <a:rPr lang="fr-FR" dirty="0" err="1" smtClean="0"/>
              <a:t>SlopeThreshold</a:t>
            </a:r>
            <a:r>
              <a:rPr lang="fr-FR" dirty="0" smtClean="0"/>
              <a:t> </a:t>
            </a:r>
            <a:r>
              <a:rPr lang="fr-FR" dirty="0"/>
              <a:t>= 8e-05</a:t>
            </a:r>
          </a:p>
          <a:p>
            <a:r>
              <a:rPr lang="fr-FR" dirty="0" err="1"/>
              <a:t>AmpThreshold</a:t>
            </a:r>
            <a:r>
              <a:rPr lang="fr-FR" dirty="0"/>
              <a:t> = 0.23924</a:t>
            </a:r>
          </a:p>
          <a:p>
            <a:r>
              <a:rPr lang="fr-FR" dirty="0" err="1"/>
              <a:t>SmoothWidth</a:t>
            </a:r>
            <a:r>
              <a:rPr lang="fr-FR" dirty="0"/>
              <a:t> = 13</a:t>
            </a:r>
          </a:p>
          <a:p>
            <a:r>
              <a:rPr lang="fr-FR" dirty="0" err="1"/>
              <a:t>FitWidth</a:t>
            </a:r>
            <a:r>
              <a:rPr lang="fr-FR" dirty="0"/>
              <a:t> = 13</a:t>
            </a:r>
          </a:p>
        </p:txBody>
      </p:sp>
    </p:spTree>
    <p:extLst>
      <p:ext uri="{BB962C8B-B14F-4D97-AF65-F5344CB8AC3E}">
        <p14:creationId xmlns:p14="http://schemas.microsoft.com/office/powerpoint/2010/main" val="423340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57" r="53150"/>
          <a:stretch/>
        </p:blipFill>
        <p:spPr>
          <a:xfrm>
            <a:off x="3493045" y="-101600"/>
            <a:ext cx="5205909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463532" y="444500"/>
            <a:ext cx="310224" cy="5537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2900" y="44449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Sebia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err="1" smtClean="0"/>
              <a:t>SlopeThreshold</a:t>
            </a:r>
            <a:r>
              <a:rPr lang="en-US" dirty="0" smtClean="0"/>
              <a:t> </a:t>
            </a:r>
            <a:r>
              <a:rPr lang="en-US" dirty="0"/>
              <a:t>= 8e-05</a:t>
            </a:r>
          </a:p>
          <a:p>
            <a:r>
              <a:rPr lang="en-US" dirty="0" err="1"/>
              <a:t>AmpThreshold</a:t>
            </a:r>
            <a:r>
              <a:rPr lang="en-US" dirty="0"/>
              <a:t> = 0.23969</a:t>
            </a:r>
          </a:p>
          <a:p>
            <a:r>
              <a:rPr lang="en-US" dirty="0" err="1"/>
              <a:t>SmoothWidth</a:t>
            </a:r>
            <a:r>
              <a:rPr lang="en-US" dirty="0"/>
              <a:t> = 13</a:t>
            </a:r>
          </a:p>
          <a:p>
            <a:r>
              <a:rPr lang="en-US" dirty="0" err="1"/>
              <a:t>FitWidth</a:t>
            </a:r>
            <a:r>
              <a:rPr lang="en-US" dirty="0"/>
              <a:t> = 13</a:t>
            </a:r>
          </a:p>
          <a:p>
            <a:r>
              <a:rPr lang="en-US" dirty="0"/>
              <a:t>Speed = 154 Peaks Per Second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824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8" r="49082" b="6852"/>
          <a:stretch/>
        </p:blipFill>
        <p:spPr>
          <a:xfrm>
            <a:off x="3022600" y="234950"/>
            <a:ext cx="4330700" cy="63881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977632" y="736600"/>
            <a:ext cx="413064" cy="558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9400" y="23495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Sébia5</a:t>
            </a:r>
          </a:p>
          <a:p>
            <a:endParaRPr lang="fr-FR" dirty="0" smtClean="0"/>
          </a:p>
          <a:p>
            <a:r>
              <a:rPr lang="fr-FR" dirty="0" err="1" smtClean="0"/>
              <a:t>SlopeThreshold</a:t>
            </a:r>
            <a:r>
              <a:rPr lang="fr-FR" dirty="0" smtClean="0"/>
              <a:t> </a:t>
            </a:r>
            <a:r>
              <a:rPr lang="fr-FR" dirty="0"/>
              <a:t>= 8e-05</a:t>
            </a:r>
          </a:p>
          <a:p>
            <a:r>
              <a:rPr lang="fr-FR" dirty="0" err="1"/>
              <a:t>AmpThreshold</a:t>
            </a:r>
            <a:r>
              <a:rPr lang="fr-FR" dirty="0"/>
              <a:t> = 0.23245</a:t>
            </a:r>
          </a:p>
          <a:p>
            <a:r>
              <a:rPr lang="fr-FR" dirty="0" err="1"/>
              <a:t>SmoothWidth</a:t>
            </a:r>
            <a:r>
              <a:rPr lang="fr-FR" dirty="0"/>
              <a:t> = 13</a:t>
            </a:r>
          </a:p>
          <a:p>
            <a:r>
              <a:rPr lang="fr-FR" dirty="0" err="1"/>
              <a:t>FitWidth</a:t>
            </a:r>
            <a:r>
              <a:rPr lang="fr-FR" dirty="0"/>
              <a:t> = 13</a:t>
            </a:r>
          </a:p>
        </p:txBody>
      </p:sp>
    </p:spTree>
    <p:extLst>
      <p:ext uri="{BB962C8B-B14F-4D97-AF65-F5344CB8AC3E}">
        <p14:creationId xmlns:p14="http://schemas.microsoft.com/office/powerpoint/2010/main" val="1075281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" r="51050" b="5371"/>
          <a:stretch/>
        </p:blipFill>
        <p:spPr>
          <a:xfrm>
            <a:off x="3727995" y="101600"/>
            <a:ext cx="4736009" cy="63246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209532" y="431800"/>
            <a:ext cx="530366" cy="551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99936"/>
            <a:ext cx="4546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Sebia5</a:t>
            </a:r>
          </a:p>
          <a:p>
            <a:endParaRPr lang="fr-FR" dirty="0" smtClean="0"/>
          </a:p>
          <a:p>
            <a:r>
              <a:rPr lang="fr-FR" dirty="0" err="1" smtClean="0"/>
              <a:t>SlopeThreshold</a:t>
            </a:r>
            <a:r>
              <a:rPr lang="fr-FR" dirty="0" smtClean="0"/>
              <a:t> </a:t>
            </a:r>
            <a:r>
              <a:rPr lang="fr-FR" dirty="0"/>
              <a:t>= 8e-05</a:t>
            </a:r>
          </a:p>
          <a:p>
            <a:r>
              <a:rPr lang="fr-FR" dirty="0" err="1"/>
              <a:t>AmpThreshold</a:t>
            </a:r>
            <a:r>
              <a:rPr lang="fr-FR" dirty="0"/>
              <a:t> = 0.21078</a:t>
            </a:r>
          </a:p>
          <a:p>
            <a:r>
              <a:rPr lang="fr-FR" dirty="0" err="1"/>
              <a:t>SmoothWidth</a:t>
            </a:r>
            <a:r>
              <a:rPr lang="fr-FR" dirty="0"/>
              <a:t> = 13</a:t>
            </a:r>
          </a:p>
          <a:p>
            <a:r>
              <a:rPr lang="fr-FR" dirty="0" err="1"/>
              <a:t>FitWidth</a:t>
            </a:r>
            <a:r>
              <a:rPr lang="fr-FR" dirty="0"/>
              <a:t> = 13</a:t>
            </a:r>
          </a:p>
        </p:txBody>
      </p:sp>
    </p:spTree>
    <p:extLst>
      <p:ext uri="{BB962C8B-B14F-4D97-AF65-F5344CB8AC3E}">
        <p14:creationId xmlns:p14="http://schemas.microsoft.com/office/powerpoint/2010/main" val="182504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59"/>
          <a:stretch/>
        </p:blipFill>
        <p:spPr bwMode="auto">
          <a:xfrm>
            <a:off x="4245927" y="1747702"/>
            <a:ext cx="4171950" cy="4876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" r="86429"/>
          <a:stretch/>
        </p:blipFill>
        <p:spPr bwMode="auto">
          <a:xfrm>
            <a:off x="6977062" y="2934335"/>
            <a:ext cx="352425" cy="28752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7"/>
          <p:cNvSpPr/>
          <p:nvPr/>
        </p:nvSpPr>
        <p:spPr>
          <a:xfrm>
            <a:off x="2552700" y="0"/>
            <a:ext cx="6096000" cy="197817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SoftFindPeak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OLIGo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1- 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Elapsed time is 0.048868 seconds.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SlopeThreshold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8e-05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AmpThreshold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0.22705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SmoothWidth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13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7" t="3533" r="6614" b="64215"/>
          <a:stretch/>
        </p:blipFill>
        <p:spPr>
          <a:xfrm>
            <a:off x="7495954" y="3118582"/>
            <a:ext cx="3785191" cy="21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6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 rotWithShape="1">
          <a:blip r:embed="rId2"/>
          <a:srcRect r="45767"/>
          <a:stretch/>
        </p:blipFill>
        <p:spPr bwMode="auto">
          <a:xfrm>
            <a:off x="4523278" y="2338055"/>
            <a:ext cx="3124200" cy="4095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450" y="3054615"/>
            <a:ext cx="328930" cy="287782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296537" y="105075"/>
            <a:ext cx="6096000" cy="23112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OLIGO 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SoftFindPeak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Elapsed time is 0.050068 seconds.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SlopeThreshold</a:t>
            </a:r>
            <a:r>
              <a:rPr lang="fr-FR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8e-05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AmpThreshold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0.2382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SmoothWidth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13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FitWidth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13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03" b="64377"/>
          <a:stretch/>
        </p:blipFill>
        <p:spPr>
          <a:xfrm>
            <a:off x="7740507" y="3054615"/>
            <a:ext cx="4637857" cy="235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6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323" y="1381125"/>
            <a:ext cx="5760720" cy="409575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683" y="2223519"/>
            <a:ext cx="304800" cy="287147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04530" y="-407"/>
            <a:ext cx="6096000" cy="19732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SoftFindPeak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Elapsed time is 0.052068 seconds.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SlopeThreshold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8e-05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AmpThreshold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0.23341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SmoothWidth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13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FitWidth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13</a:t>
            </a:r>
            <a:endParaRPr lang="fr-FR" sz="1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03" r="3147" b="65020"/>
          <a:stretch/>
        </p:blipFill>
        <p:spPr>
          <a:xfrm>
            <a:off x="5663607" y="2407704"/>
            <a:ext cx="4338083" cy="231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8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 rotWithShape="1">
          <a:blip r:embed="rId2"/>
          <a:srcRect r="31533"/>
          <a:stretch/>
        </p:blipFill>
        <p:spPr bwMode="auto">
          <a:xfrm>
            <a:off x="3805033" y="1944650"/>
            <a:ext cx="3943985" cy="4095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756" y="2670573"/>
            <a:ext cx="328930" cy="287782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61507" y="195960"/>
            <a:ext cx="6096000" cy="237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SoftFindPeak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Elapsed time is 0.048364 seconds.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SlopeThreshold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8e-05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AmpThreshold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0.23793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SmoothWidth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13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FitWidth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13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19" r="5604" b="62289"/>
          <a:stretch/>
        </p:blipFill>
        <p:spPr>
          <a:xfrm>
            <a:off x="7166347" y="2744458"/>
            <a:ext cx="3997842" cy="24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17"/>
          <a:stretch/>
        </p:blipFill>
        <p:spPr bwMode="auto">
          <a:xfrm>
            <a:off x="3304068" y="2455014"/>
            <a:ext cx="3432175" cy="4095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20558"/>
            <a:ext cx="305686" cy="287782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3655" y="206445"/>
            <a:ext cx="6096000" cy="197817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OLIGO 5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Elapsed time is 0.049213 seconds.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SlopeThreshold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8e-05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AmpThreshold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0.2296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SmoothWidth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13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FitWidth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13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96" r="5827" b="64859"/>
          <a:stretch/>
        </p:blipFill>
        <p:spPr>
          <a:xfrm>
            <a:off x="6549655" y="3429000"/>
            <a:ext cx="3997842" cy="232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7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1692168"/>
            <a:ext cx="7467600" cy="3952982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1524000" y="199619"/>
            <a:ext cx="9144000" cy="66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Analyse des  profils 1 à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040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41"/>
          <a:stretch/>
        </p:blipFill>
        <p:spPr>
          <a:xfrm>
            <a:off x="2649070" y="1825836"/>
            <a:ext cx="4733365" cy="47974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0123" y="34850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Sebia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SlopeThreshold</a:t>
            </a:r>
            <a:r>
              <a:rPr lang="en-US" dirty="0" smtClean="0"/>
              <a:t> </a:t>
            </a:r>
            <a:r>
              <a:rPr lang="en-US" dirty="0"/>
              <a:t>= 8e-05</a:t>
            </a:r>
          </a:p>
          <a:p>
            <a:r>
              <a:rPr lang="en-US" dirty="0" err="1"/>
              <a:t>AmpThreshold</a:t>
            </a:r>
            <a:r>
              <a:rPr lang="en-US" dirty="0"/>
              <a:t> = 0.24019</a:t>
            </a:r>
          </a:p>
          <a:p>
            <a:r>
              <a:rPr lang="en-US" dirty="0" err="1"/>
              <a:t>SmoothWidth</a:t>
            </a:r>
            <a:r>
              <a:rPr lang="en-US" dirty="0"/>
              <a:t> = 13</a:t>
            </a:r>
          </a:p>
          <a:p>
            <a:r>
              <a:rPr lang="en-US" dirty="0" err="1"/>
              <a:t>FitWidth</a:t>
            </a:r>
            <a:r>
              <a:rPr lang="en-US" dirty="0"/>
              <a:t> = 13</a:t>
            </a:r>
          </a:p>
          <a:p>
            <a:r>
              <a:rPr lang="en-US" dirty="0"/>
              <a:t>Speed = 101 Peaks Per Second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78887" y="2167788"/>
            <a:ext cx="509817" cy="409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7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10"/>
          <a:stretch/>
        </p:blipFill>
        <p:spPr>
          <a:xfrm>
            <a:off x="3321424" y="1597235"/>
            <a:ext cx="5903259" cy="479742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78957" y="1936377"/>
            <a:ext cx="545854" cy="41551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3424" y="11990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/>
              <a:t>Sebia</a:t>
            </a:r>
            <a:r>
              <a:rPr lang="fr-FR" dirty="0" smtClean="0"/>
              <a:t> 2</a:t>
            </a:r>
          </a:p>
          <a:p>
            <a:r>
              <a:rPr lang="fr-FR" dirty="0" err="1" smtClean="0"/>
              <a:t>SlopeThreshold</a:t>
            </a:r>
            <a:r>
              <a:rPr lang="fr-FR" dirty="0" smtClean="0"/>
              <a:t> </a:t>
            </a:r>
            <a:r>
              <a:rPr lang="fr-FR" dirty="0"/>
              <a:t>= 8e-05</a:t>
            </a:r>
          </a:p>
          <a:p>
            <a:r>
              <a:rPr lang="fr-FR" dirty="0" err="1"/>
              <a:t>AmpThreshold</a:t>
            </a:r>
            <a:r>
              <a:rPr lang="fr-FR" dirty="0"/>
              <a:t> = 0.23544</a:t>
            </a:r>
          </a:p>
          <a:p>
            <a:r>
              <a:rPr lang="fr-FR" dirty="0" err="1"/>
              <a:t>SmoothWidth</a:t>
            </a:r>
            <a:r>
              <a:rPr lang="fr-FR" dirty="0"/>
              <a:t> = 13</a:t>
            </a:r>
          </a:p>
          <a:p>
            <a:r>
              <a:rPr lang="fr-FR" dirty="0" err="1"/>
              <a:t>FitWidth</a:t>
            </a:r>
            <a:r>
              <a:rPr lang="fr-FR" dirty="0"/>
              <a:t> = 13</a:t>
            </a:r>
          </a:p>
        </p:txBody>
      </p:sp>
    </p:spTree>
    <p:extLst>
      <p:ext uri="{BB962C8B-B14F-4D97-AF65-F5344CB8AC3E}">
        <p14:creationId xmlns:p14="http://schemas.microsoft.com/office/powerpoint/2010/main" val="27884529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203</Words>
  <Application>Microsoft Office PowerPoint</Application>
  <PresentationFormat>Grand écran</PresentationFormat>
  <Paragraphs>68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PEYRODIE</dc:creator>
  <cp:lastModifiedBy>Laurent PEYRODIE</cp:lastModifiedBy>
  <cp:revision>6</cp:revision>
  <dcterms:created xsi:type="dcterms:W3CDTF">2016-01-20T15:16:19Z</dcterms:created>
  <dcterms:modified xsi:type="dcterms:W3CDTF">2016-01-21T15:31:13Z</dcterms:modified>
</cp:coreProperties>
</file>