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 showGuides="1">
      <p:cViewPr>
        <p:scale>
          <a:sx n="90" d="100"/>
          <a:sy n="90" d="100"/>
        </p:scale>
        <p:origin x="-474" y="3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C05D-C72A-41CE-BE2E-53AF5FFB1E3A}" type="datetimeFigureOut">
              <a:rPr lang="fr-FR" smtClean="0"/>
              <a:t>20/01/2016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BB8C-08D9-47C5-A095-1B3F19268E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4158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C05D-C72A-41CE-BE2E-53AF5FFB1E3A}" type="datetimeFigureOut">
              <a:rPr lang="fr-FR" smtClean="0"/>
              <a:t>20/01/2016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BB8C-08D9-47C5-A095-1B3F19268E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2229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C05D-C72A-41CE-BE2E-53AF5FFB1E3A}" type="datetimeFigureOut">
              <a:rPr lang="fr-FR" smtClean="0"/>
              <a:t>20/01/2016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BB8C-08D9-47C5-A095-1B3F19268E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929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C05D-C72A-41CE-BE2E-53AF5FFB1E3A}" type="datetimeFigureOut">
              <a:rPr lang="fr-FR" smtClean="0"/>
              <a:t>20/01/2016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BB8C-08D9-47C5-A095-1B3F19268E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47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C05D-C72A-41CE-BE2E-53AF5FFB1E3A}" type="datetimeFigureOut">
              <a:rPr lang="fr-FR" smtClean="0"/>
              <a:t>20/01/2016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BB8C-08D9-47C5-A095-1B3F19268E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418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C05D-C72A-41CE-BE2E-53AF5FFB1E3A}" type="datetimeFigureOut">
              <a:rPr lang="fr-FR" smtClean="0"/>
              <a:t>20/01/2016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BB8C-08D9-47C5-A095-1B3F19268E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0295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C05D-C72A-41CE-BE2E-53AF5FFB1E3A}" type="datetimeFigureOut">
              <a:rPr lang="fr-FR" smtClean="0"/>
              <a:t>20/01/2016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BB8C-08D9-47C5-A095-1B3F19268E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5484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C05D-C72A-41CE-BE2E-53AF5FFB1E3A}" type="datetimeFigureOut">
              <a:rPr lang="fr-FR" smtClean="0"/>
              <a:t>20/01/2016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BB8C-08D9-47C5-A095-1B3F19268E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218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C05D-C72A-41CE-BE2E-53AF5FFB1E3A}" type="datetimeFigureOut">
              <a:rPr lang="fr-FR" smtClean="0"/>
              <a:t>20/01/2016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BB8C-08D9-47C5-A095-1B3F19268E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2807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C05D-C72A-41CE-BE2E-53AF5FFB1E3A}" type="datetimeFigureOut">
              <a:rPr lang="fr-FR" smtClean="0"/>
              <a:t>20/01/2016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BB8C-08D9-47C5-A095-1B3F19268E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747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C05D-C72A-41CE-BE2E-53AF5FFB1E3A}" type="datetimeFigureOut">
              <a:rPr lang="fr-FR" smtClean="0"/>
              <a:t>20/01/2016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BB8C-08D9-47C5-A095-1B3F19268E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131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0C05D-C72A-41CE-BE2E-53AF5FFB1E3A}" type="datetimeFigureOut">
              <a:rPr lang="fr-FR" smtClean="0"/>
              <a:t>20/01/2016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8BB8C-08D9-47C5-A095-1B3F19268E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2496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199619"/>
            <a:ext cx="9144000" cy="661618"/>
          </a:xfrm>
        </p:spPr>
        <p:txBody>
          <a:bodyPr/>
          <a:lstStyle/>
          <a:p>
            <a:r>
              <a:rPr lang="fr-FR" dirty="0" smtClean="0"/>
              <a:t>Analyse des  profils 1 à 5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667" y="1179081"/>
            <a:ext cx="5752665" cy="480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97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959"/>
          <a:stretch/>
        </p:blipFill>
        <p:spPr bwMode="auto">
          <a:xfrm>
            <a:off x="4245927" y="1747702"/>
            <a:ext cx="4171950" cy="4876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Image 6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3" r="86429"/>
          <a:stretch/>
        </p:blipFill>
        <p:spPr bwMode="auto">
          <a:xfrm>
            <a:off x="6977062" y="2934335"/>
            <a:ext cx="352425" cy="28752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Rectangle 7"/>
          <p:cNvSpPr/>
          <p:nvPr/>
        </p:nvSpPr>
        <p:spPr>
          <a:xfrm>
            <a:off x="2552700" y="0"/>
            <a:ext cx="6096000" cy="197817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SoftFindPeak</a:t>
            </a:r>
            <a:endParaRPr lang="fr-FR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OLIGo</a:t>
            </a:r>
            <a:r>
              <a:rPr lang="en-US" sz="1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1- </a:t>
            </a:r>
            <a:endParaRPr lang="fr-FR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Elapsed time is 0.048868 seconds.</a:t>
            </a:r>
            <a:endParaRPr lang="fr-FR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SlopeThreshold</a:t>
            </a:r>
            <a:r>
              <a:rPr lang="en-US" sz="1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8e-05</a:t>
            </a:r>
            <a:endParaRPr lang="fr-FR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AmpThreshold</a:t>
            </a:r>
            <a:r>
              <a:rPr lang="en-US" sz="1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0.22705</a:t>
            </a:r>
            <a:endParaRPr lang="fr-FR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SmoothWidth</a:t>
            </a:r>
            <a:r>
              <a:rPr lang="en-US" sz="1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13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47" t="3533" r="6614" b="64215"/>
          <a:stretch/>
        </p:blipFill>
        <p:spPr>
          <a:xfrm>
            <a:off x="7495954" y="3118582"/>
            <a:ext cx="3785191" cy="213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6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 rotWithShape="1">
          <a:blip r:embed="rId2"/>
          <a:srcRect r="45767"/>
          <a:stretch/>
        </p:blipFill>
        <p:spPr bwMode="auto">
          <a:xfrm>
            <a:off x="4523278" y="2338055"/>
            <a:ext cx="3124200" cy="40957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ag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450" y="3054615"/>
            <a:ext cx="328930" cy="287782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296537" y="105075"/>
            <a:ext cx="6096000" cy="231127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OLIGO 2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SoftFindPeak</a:t>
            </a:r>
            <a:endParaRPr lang="fr-FR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Elapsed time is 0.050068 seconds.</a:t>
            </a:r>
            <a:endParaRPr lang="fr-FR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SlopeThreshold</a:t>
            </a:r>
            <a:r>
              <a:rPr lang="fr-FR" sz="1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8e-05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AmpThreshold</a:t>
            </a:r>
            <a:r>
              <a:rPr lang="en-US" sz="1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0.2382</a:t>
            </a:r>
            <a:endParaRPr lang="fr-FR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SmoothWidth</a:t>
            </a:r>
            <a:r>
              <a:rPr lang="en-US" sz="1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13</a:t>
            </a:r>
            <a:endParaRPr lang="fr-FR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FitWidth</a:t>
            </a:r>
            <a:r>
              <a:rPr lang="en-US" sz="1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13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03" b="64377"/>
          <a:stretch/>
        </p:blipFill>
        <p:spPr>
          <a:xfrm>
            <a:off x="7740507" y="3054615"/>
            <a:ext cx="4637857" cy="235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06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323" y="1381125"/>
            <a:ext cx="5760720" cy="4095750"/>
          </a:xfrm>
          <a:prstGeom prst="rect">
            <a:avLst/>
          </a:prstGeom>
        </p:spPr>
      </p:pic>
      <p:pic>
        <p:nvPicPr>
          <p:cNvPr id="5" name="Imag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683" y="2223519"/>
            <a:ext cx="304800" cy="287147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804530" y="-407"/>
            <a:ext cx="6096000" cy="197329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SoftFindPeak</a:t>
            </a:r>
            <a:endParaRPr lang="fr-FR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Elapsed time is 0.052068 seconds.</a:t>
            </a:r>
            <a:endParaRPr lang="fr-FR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SlopeThreshold</a:t>
            </a:r>
            <a:r>
              <a:rPr lang="en-US" sz="1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8e-05</a:t>
            </a:r>
            <a:endParaRPr lang="fr-FR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AmpThreshold</a:t>
            </a:r>
            <a:r>
              <a:rPr lang="en-US" sz="1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0.23341</a:t>
            </a:r>
            <a:endParaRPr lang="fr-FR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SmoothWidth</a:t>
            </a:r>
            <a:r>
              <a:rPr lang="en-US" sz="1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13</a:t>
            </a:r>
            <a:endParaRPr lang="fr-FR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FitWidth</a:t>
            </a:r>
            <a:r>
              <a:rPr lang="en-US" sz="1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13</a:t>
            </a:r>
            <a:endParaRPr lang="fr-FR" sz="140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03" r="3147" b="65020"/>
          <a:stretch/>
        </p:blipFill>
        <p:spPr>
          <a:xfrm>
            <a:off x="5663607" y="2407704"/>
            <a:ext cx="4338083" cy="231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8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 rotWithShape="1">
          <a:blip r:embed="rId2"/>
          <a:srcRect r="31533"/>
          <a:stretch/>
        </p:blipFill>
        <p:spPr bwMode="auto">
          <a:xfrm>
            <a:off x="3805033" y="1944650"/>
            <a:ext cx="3943985" cy="40957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ag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756" y="2670573"/>
            <a:ext cx="328930" cy="287782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61507" y="195960"/>
            <a:ext cx="6096000" cy="237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SoftFindPeak</a:t>
            </a:r>
            <a:endParaRPr lang="fr-FR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Elapsed time is 0.048364 seconds.</a:t>
            </a:r>
            <a:endParaRPr lang="fr-FR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SlopeThreshold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8e-05</a:t>
            </a:r>
            <a:endParaRPr lang="fr-FR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AmpThreshold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0.23793</a:t>
            </a:r>
            <a:endParaRPr lang="fr-FR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SmoothWidth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13</a:t>
            </a:r>
            <a:endParaRPr lang="fr-FR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FitWidth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13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19" r="5604" b="62289"/>
          <a:stretch/>
        </p:blipFill>
        <p:spPr>
          <a:xfrm>
            <a:off x="7166347" y="2744458"/>
            <a:ext cx="3997842" cy="249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08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417"/>
          <a:stretch/>
        </p:blipFill>
        <p:spPr bwMode="auto">
          <a:xfrm>
            <a:off x="3304068" y="2455014"/>
            <a:ext cx="3432175" cy="40957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Imag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220558"/>
            <a:ext cx="305686" cy="287782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53655" y="206445"/>
            <a:ext cx="6096000" cy="197817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OLIGO 5</a:t>
            </a:r>
            <a:endParaRPr lang="fr-FR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Elapsed time is 0.049213 seconds.</a:t>
            </a:r>
            <a:endParaRPr lang="fr-FR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SlopeThreshold</a:t>
            </a:r>
            <a:r>
              <a:rPr lang="en-US" sz="1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8e-05</a:t>
            </a:r>
            <a:endParaRPr lang="fr-FR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AmpThreshold</a:t>
            </a:r>
            <a:r>
              <a:rPr lang="en-US" sz="1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0.2296</a:t>
            </a:r>
            <a:endParaRPr lang="fr-FR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SmoothWidth</a:t>
            </a:r>
            <a:r>
              <a:rPr lang="en-US" sz="1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13</a:t>
            </a:r>
            <a:endParaRPr lang="fr-FR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FitWidth</a:t>
            </a:r>
            <a:r>
              <a:rPr lang="en-US" sz="1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13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96" r="5827" b="64859"/>
          <a:stretch/>
        </p:blipFill>
        <p:spPr>
          <a:xfrm>
            <a:off x="6549655" y="3429000"/>
            <a:ext cx="3997842" cy="232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07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103</Words>
  <Application>Microsoft Office PowerPoint</Application>
  <PresentationFormat>Grand écran</PresentationFormat>
  <Paragraphs>32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hei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Laurent PEYRODIE</dc:creator>
  <cp:lastModifiedBy>Laurent PEYRODIE</cp:lastModifiedBy>
  <cp:revision>2</cp:revision>
  <dcterms:created xsi:type="dcterms:W3CDTF">2016-01-20T15:16:19Z</dcterms:created>
  <dcterms:modified xsi:type="dcterms:W3CDTF">2016-01-20T15:32:53Z</dcterms:modified>
</cp:coreProperties>
</file>