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media/image11.jpg" ContentType="image/gif"/>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5" r:id="rId6"/>
    <p:sldId id="258" r:id="rId7"/>
    <p:sldId id="259" r:id="rId8"/>
    <p:sldId id="262" r:id="rId9"/>
    <p:sldId id="266" r:id="rId10"/>
    <p:sldId id="260" r:id="rId11"/>
    <p:sldId id="263" r:id="rId12"/>
    <p:sldId id="261"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5CC6D6"/>
    <a:srgbClr val="F03F2B"/>
    <a:srgbClr val="344529"/>
    <a:srgbClr val="2B3922"/>
    <a:srgbClr val="2E3722"/>
    <a:srgbClr val="B8D233"/>
    <a:srgbClr val="F8D22F"/>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807F3-AD93-40A9-9EDF-75AA9764B143}" v="43" dt="2022-02-09T20:17:59.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p:scale>
          <a:sx n="71" d="100"/>
          <a:sy n="71" d="100"/>
        </p:scale>
        <p:origin x="1138" y="139"/>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se Syres" userId="45c5b39a-0698-412a-a4b1-b8e5562b3122" providerId="ADAL" clId="{C81807F3-AD93-40A9-9EDF-75AA9764B143}"/>
    <pc:docChg chg="undo custSel addSld delSld modSld sldOrd">
      <pc:chgData name="Chanse Syres" userId="45c5b39a-0698-412a-a4b1-b8e5562b3122" providerId="ADAL" clId="{C81807F3-AD93-40A9-9EDF-75AA9764B143}" dt="2022-02-09T20:41:43.980" v="1966" actId="20577"/>
      <pc:docMkLst>
        <pc:docMk/>
      </pc:docMkLst>
      <pc:sldChg chg="addSp modSp mod">
        <pc:chgData name="Chanse Syres" userId="45c5b39a-0698-412a-a4b1-b8e5562b3122" providerId="ADAL" clId="{C81807F3-AD93-40A9-9EDF-75AA9764B143}" dt="2022-02-09T04:24:45.366" v="1504" actId="20577"/>
        <pc:sldMkLst>
          <pc:docMk/>
          <pc:sldMk cId="2584280759" sldId="257"/>
        </pc:sldMkLst>
        <pc:spChg chg="mod">
          <ac:chgData name="Chanse Syres" userId="45c5b39a-0698-412a-a4b1-b8e5562b3122" providerId="ADAL" clId="{C81807F3-AD93-40A9-9EDF-75AA9764B143}" dt="2022-02-09T04:24:09.313" v="1482" actId="20577"/>
          <ac:spMkLst>
            <pc:docMk/>
            <pc:sldMk cId="2584280759" sldId="257"/>
            <ac:spMk id="2" creationId="{18C3B467-088C-4F3D-A9A7-105C4E1E20CD}"/>
          </ac:spMkLst>
        </pc:spChg>
        <pc:spChg chg="mod">
          <ac:chgData name="Chanse Syres" userId="45c5b39a-0698-412a-a4b1-b8e5562b3122" providerId="ADAL" clId="{C81807F3-AD93-40A9-9EDF-75AA9764B143}" dt="2022-02-09T04:23:55.731" v="1481" actId="20577"/>
          <ac:spMkLst>
            <pc:docMk/>
            <pc:sldMk cId="2584280759" sldId="257"/>
            <ac:spMk id="7" creationId="{CF2F479E-7050-4BBF-BA61-CD5C8EA7FEE6}"/>
          </ac:spMkLst>
        </pc:spChg>
        <pc:spChg chg="add mod ord">
          <ac:chgData name="Chanse Syres" userId="45c5b39a-0698-412a-a4b1-b8e5562b3122" providerId="ADAL" clId="{C81807F3-AD93-40A9-9EDF-75AA9764B143}" dt="2022-02-09T04:24:45.366" v="1504" actId="20577"/>
          <ac:spMkLst>
            <pc:docMk/>
            <pc:sldMk cId="2584280759" sldId="257"/>
            <ac:spMk id="10" creationId="{E7617074-CDAB-4C77-8AC7-10DD229B37D5}"/>
          </ac:spMkLst>
        </pc:spChg>
        <pc:picChg chg="mod">
          <ac:chgData name="Chanse Syres" userId="45c5b39a-0698-412a-a4b1-b8e5562b3122" providerId="ADAL" clId="{C81807F3-AD93-40A9-9EDF-75AA9764B143}" dt="2022-02-09T04:23:54.154" v="1480" actId="1076"/>
          <ac:picMkLst>
            <pc:docMk/>
            <pc:sldMk cId="2584280759" sldId="257"/>
            <ac:picMk id="5" creationId="{682E86A0-18CD-4607-97AC-6A574A114EAB}"/>
          </ac:picMkLst>
        </pc:picChg>
        <pc:picChg chg="mod">
          <ac:chgData name="Chanse Syres" userId="45c5b39a-0698-412a-a4b1-b8e5562b3122" providerId="ADAL" clId="{C81807F3-AD93-40A9-9EDF-75AA9764B143}" dt="2022-02-08T23:07:46.083" v="1205" actId="1076"/>
          <ac:picMkLst>
            <pc:docMk/>
            <pc:sldMk cId="2584280759" sldId="257"/>
            <ac:picMk id="9" creationId="{A258473A-EA9F-4404-92EF-1C3873761A81}"/>
          </ac:picMkLst>
        </pc:picChg>
        <pc:picChg chg="add mod">
          <ac:chgData name="Chanse Syres" userId="45c5b39a-0698-412a-a4b1-b8e5562b3122" providerId="ADAL" clId="{C81807F3-AD93-40A9-9EDF-75AA9764B143}" dt="2022-02-08T23:08:03.031" v="1207" actId="1076"/>
          <ac:picMkLst>
            <pc:docMk/>
            <pc:sldMk cId="2584280759" sldId="257"/>
            <ac:picMk id="12" creationId="{5A682BB4-956F-4EB9-8743-21642D7504F0}"/>
          </ac:picMkLst>
        </pc:picChg>
      </pc:sldChg>
      <pc:sldChg chg="modSp mod">
        <pc:chgData name="Chanse Syres" userId="45c5b39a-0698-412a-a4b1-b8e5562b3122" providerId="ADAL" clId="{C81807F3-AD93-40A9-9EDF-75AA9764B143}" dt="2022-02-09T05:38:01.835" v="1700" actId="20577"/>
        <pc:sldMkLst>
          <pc:docMk/>
          <pc:sldMk cId="1152834668" sldId="258"/>
        </pc:sldMkLst>
        <pc:spChg chg="mod">
          <ac:chgData name="Chanse Syres" userId="45c5b39a-0698-412a-a4b1-b8e5562b3122" providerId="ADAL" clId="{C81807F3-AD93-40A9-9EDF-75AA9764B143}" dt="2022-02-09T04:30:05.013" v="1542" actId="1076"/>
          <ac:spMkLst>
            <pc:docMk/>
            <pc:sldMk cId="1152834668" sldId="258"/>
            <ac:spMk id="2" creationId="{5E8BE3D9-B96A-4720-A94D-037B170B0918}"/>
          </ac:spMkLst>
        </pc:spChg>
        <pc:spChg chg="mod">
          <ac:chgData name="Chanse Syres" userId="45c5b39a-0698-412a-a4b1-b8e5562b3122" providerId="ADAL" clId="{C81807F3-AD93-40A9-9EDF-75AA9764B143}" dt="2022-02-09T05:38:01.835" v="1700" actId="20577"/>
          <ac:spMkLst>
            <pc:docMk/>
            <pc:sldMk cId="1152834668" sldId="258"/>
            <ac:spMk id="3" creationId="{19324813-06F4-47CD-802A-D66A5C4FAD35}"/>
          </ac:spMkLst>
        </pc:spChg>
      </pc:sldChg>
      <pc:sldChg chg="modSp mod">
        <pc:chgData name="Chanse Syres" userId="45c5b39a-0698-412a-a4b1-b8e5562b3122" providerId="ADAL" clId="{C81807F3-AD93-40A9-9EDF-75AA9764B143}" dt="2022-02-09T05:57:31.602" v="1715" actId="14100"/>
        <pc:sldMkLst>
          <pc:docMk/>
          <pc:sldMk cId="1183876944" sldId="259"/>
        </pc:sldMkLst>
        <pc:spChg chg="mod">
          <ac:chgData name="Chanse Syres" userId="45c5b39a-0698-412a-a4b1-b8e5562b3122" providerId="ADAL" clId="{C81807F3-AD93-40A9-9EDF-75AA9764B143}" dt="2022-02-09T05:57:31.602" v="1715" actId="14100"/>
          <ac:spMkLst>
            <pc:docMk/>
            <pc:sldMk cId="1183876944" sldId="259"/>
            <ac:spMk id="7" creationId="{A0B0AFE2-3A3A-4C8A-9A5C-488828AEB8D7}"/>
          </ac:spMkLst>
        </pc:spChg>
      </pc:sldChg>
      <pc:sldChg chg="addSp modSp mod modAnim">
        <pc:chgData name="Chanse Syres" userId="45c5b39a-0698-412a-a4b1-b8e5562b3122" providerId="ADAL" clId="{C81807F3-AD93-40A9-9EDF-75AA9764B143}" dt="2022-02-09T20:30:49.402" v="1950" actId="20577"/>
        <pc:sldMkLst>
          <pc:docMk/>
          <pc:sldMk cId="3693113692" sldId="260"/>
        </pc:sldMkLst>
        <pc:spChg chg="mod">
          <ac:chgData name="Chanse Syres" userId="45c5b39a-0698-412a-a4b1-b8e5562b3122" providerId="ADAL" clId="{C81807F3-AD93-40A9-9EDF-75AA9764B143}" dt="2022-02-09T20:17:37.592" v="1861"/>
          <ac:spMkLst>
            <pc:docMk/>
            <pc:sldMk cId="3693113692" sldId="260"/>
            <ac:spMk id="2" creationId="{D2B326F7-1D62-4939-B356-6B73E5FEFB39}"/>
          </ac:spMkLst>
        </pc:spChg>
        <pc:spChg chg="mod">
          <ac:chgData name="Chanse Syres" userId="45c5b39a-0698-412a-a4b1-b8e5562b3122" providerId="ADAL" clId="{C81807F3-AD93-40A9-9EDF-75AA9764B143}" dt="2022-02-09T20:22:44.652" v="1926" actId="20577"/>
          <ac:spMkLst>
            <pc:docMk/>
            <pc:sldMk cId="3693113692" sldId="260"/>
            <ac:spMk id="3" creationId="{0E816543-ED1D-4FAC-8EE2-01B67CDDADCD}"/>
          </ac:spMkLst>
        </pc:spChg>
        <pc:spChg chg="add mod">
          <ac:chgData name="Chanse Syres" userId="45c5b39a-0698-412a-a4b1-b8e5562b3122" providerId="ADAL" clId="{C81807F3-AD93-40A9-9EDF-75AA9764B143}" dt="2022-02-09T20:30:49.402" v="1950" actId="20577"/>
          <ac:spMkLst>
            <pc:docMk/>
            <pc:sldMk cId="3693113692" sldId="260"/>
            <ac:spMk id="4" creationId="{DE0FD31D-C0CD-43D2-A6BE-DB8DF6DFDA76}"/>
          </ac:spMkLst>
        </pc:spChg>
        <pc:spChg chg="add mod">
          <ac:chgData name="Chanse Syres" userId="45c5b39a-0698-412a-a4b1-b8e5562b3122" providerId="ADAL" clId="{C81807F3-AD93-40A9-9EDF-75AA9764B143}" dt="2022-02-09T20:18:26.257" v="1909" actId="20577"/>
          <ac:spMkLst>
            <pc:docMk/>
            <pc:sldMk cId="3693113692" sldId="260"/>
            <ac:spMk id="5" creationId="{B5304FF8-E820-4D81-8106-70C2A45085D9}"/>
          </ac:spMkLst>
        </pc:spChg>
        <pc:spChg chg="add mod">
          <ac:chgData name="Chanse Syres" userId="45c5b39a-0698-412a-a4b1-b8e5562b3122" providerId="ADAL" clId="{C81807F3-AD93-40A9-9EDF-75AA9764B143}" dt="2022-02-09T00:03:15.766" v="1420" actId="1076"/>
          <ac:spMkLst>
            <pc:docMk/>
            <pc:sldMk cId="3693113692" sldId="260"/>
            <ac:spMk id="6" creationId="{F9707ED9-13A4-49EC-9368-0034DE40BDDC}"/>
          </ac:spMkLst>
        </pc:spChg>
        <pc:picChg chg="add mod">
          <ac:chgData name="Chanse Syres" userId="45c5b39a-0698-412a-a4b1-b8e5562b3122" providerId="ADAL" clId="{C81807F3-AD93-40A9-9EDF-75AA9764B143}" dt="2022-02-08T23:36:08.709" v="1314" actId="1076"/>
          <ac:picMkLst>
            <pc:docMk/>
            <pc:sldMk cId="3693113692" sldId="260"/>
            <ac:picMk id="7" creationId="{567F09BF-B000-44C1-A266-B8B8CD7123D6}"/>
          </ac:picMkLst>
        </pc:picChg>
        <pc:picChg chg="add mod">
          <ac:chgData name="Chanse Syres" userId="45c5b39a-0698-412a-a4b1-b8e5562b3122" providerId="ADAL" clId="{C81807F3-AD93-40A9-9EDF-75AA9764B143}" dt="2022-02-09T00:03:34.928" v="1423" actId="1076"/>
          <ac:picMkLst>
            <pc:docMk/>
            <pc:sldMk cId="3693113692" sldId="260"/>
            <ac:picMk id="9" creationId="{AA7FF330-0CA9-452A-BBA5-9AA623AE34D4}"/>
          </ac:picMkLst>
        </pc:picChg>
      </pc:sldChg>
      <pc:sldChg chg="addSp modSp mod">
        <pc:chgData name="Chanse Syres" userId="45c5b39a-0698-412a-a4b1-b8e5562b3122" providerId="ADAL" clId="{C81807F3-AD93-40A9-9EDF-75AA9764B143}" dt="2022-02-08T06:23:54.304" v="722" actId="207"/>
        <pc:sldMkLst>
          <pc:docMk/>
          <pc:sldMk cId="2956331448" sldId="261"/>
        </pc:sldMkLst>
        <pc:spChg chg="mod">
          <ac:chgData name="Chanse Syres" userId="45c5b39a-0698-412a-a4b1-b8e5562b3122" providerId="ADAL" clId="{C81807F3-AD93-40A9-9EDF-75AA9764B143}" dt="2022-02-08T06:23:54.304" v="722" actId="207"/>
          <ac:spMkLst>
            <pc:docMk/>
            <pc:sldMk cId="2956331448" sldId="261"/>
            <ac:spMk id="4" creationId="{B188FE47-A611-4DEA-82E0-217A47497C3A}"/>
          </ac:spMkLst>
        </pc:spChg>
        <pc:spChg chg="mod">
          <ac:chgData name="Chanse Syres" userId="45c5b39a-0698-412a-a4b1-b8e5562b3122" providerId="ADAL" clId="{C81807F3-AD93-40A9-9EDF-75AA9764B143}" dt="2022-02-08T06:23:07.995" v="720"/>
          <ac:spMkLst>
            <pc:docMk/>
            <pc:sldMk cId="2956331448" sldId="261"/>
            <ac:spMk id="6" creationId="{CACED867-1F17-41B3-8B11-E11BB7CB4B40}"/>
          </ac:spMkLst>
        </pc:spChg>
        <pc:picChg chg="add mod ord">
          <ac:chgData name="Chanse Syres" userId="45c5b39a-0698-412a-a4b1-b8e5562b3122" providerId="ADAL" clId="{C81807F3-AD93-40A9-9EDF-75AA9764B143}" dt="2022-02-08T05:17:45.367" v="80" actId="14100"/>
          <ac:picMkLst>
            <pc:docMk/>
            <pc:sldMk cId="2956331448" sldId="261"/>
            <ac:picMk id="8" creationId="{79435152-812D-4FB5-80B7-222742B7E64F}"/>
          </ac:picMkLst>
        </pc:picChg>
      </pc:sldChg>
      <pc:sldChg chg="addSp modSp mod">
        <pc:chgData name="Chanse Syres" userId="45c5b39a-0698-412a-a4b1-b8e5562b3122" providerId="ADAL" clId="{C81807F3-AD93-40A9-9EDF-75AA9764B143}" dt="2022-02-09T19:57:17.302" v="1775" actId="1076"/>
        <pc:sldMkLst>
          <pc:docMk/>
          <pc:sldMk cId="4001954392" sldId="262"/>
        </pc:sldMkLst>
        <pc:spChg chg="mod">
          <ac:chgData name="Chanse Syres" userId="45c5b39a-0698-412a-a4b1-b8e5562b3122" providerId="ADAL" clId="{C81807F3-AD93-40A9-9EDF-75AA9764B143}" dt="2022-02-09T19:25:35.066" v="1726" actId="20577"/>
          <ac:spMkLst>
            <pc:docMk/>
            <pc:sldMk cId="4001954392" sldId="262"/>
            <ac:spMk id="2" creationId="{5B989F17-C534-49E6-A828-20441FF3D3A9}"/>
          </ac:spMkLst>
        </pc:spChg>
        <pc:spChg chg="add mod">
          <ac:chgData name="Chanse Syres" userId="45c5b39a-0698-412a-a4b1-b8e5562b3122" providerId="ADAL" clId="{C81807F3-AD93-40A9-9EDF-75AA9764B143}" dt="2022-02-09T19:57:17.302" v="1775" actId="1076"/>
          <ac:spMkLst>
            <pc:docMk/>
            <pc:sldMk cId="4001954392" sldId="262"/>
            <ac:spMk id="5" creationId="{AF275F30-28A7-43C1-8670-8AB45A7666C1}"/>
          </ac:spMkLst>
        </pc:spChg>
        <pc:spChg chg="mod">
          <ac:chgData name="Chanse Syres" userId="45c5b39a-0698-412a-a4b1-b8e5562b3122" providerId="ADAL" clId="{C81807F3-AD93-40A9-9EDF-75AA9764B143}" dt="2022-02-09T19:56:39.023" v="1745" actId="1076"/>
          <ac:spMkLst>
            <pc:docMk/>
            <pc:sldMk cId="4001954392" sldId="262"/>
            <ac:spMk id="11" creationId="{5E6D70D5-1763-4BDC-B6C5-C25D2B799E9B}"/>
          </ac:spMkLst>
        </pc:spChg>
        <pc:picChg chg="add mod">
          <ac:chgData name="Chanse Syres" userId="45c5b39a-0698-412a-a4b1-b8e5562b3122" providerId="ADAL" clId="{C81807F3-AD93-40A9-9EDF-75AA9764B143}" dt="2022-02-09T19:56:06.320" v="1737" actId="1076"/>
          <ac:picMkLst>
            <pc:docMk/>
            <pc:sldMk cId="4001954392" sldId="262"/>
            <ac:picMk id="4" creationId="{F982FB3B-4564-4467-BF0B-D407406D802E}"/>
          </ac:picMkLst>
        </pc:picChg>
        <pc:picChg chg="mod">
          <ac:chgData name="Chanse Syres" userId="45c5b39a-0698-412a-a4b1-b8e5562b3122" providerId="ADAL" clId="{C81807F3-AD93-40A9-9EDF-75AA9764B143}" dt="2022-02-09T19:56:45.288" v="1746" actId="1076"/>
          <ac:picMkLst>
            <pc:docMk/>
            <pc:sldMk cId="4001954392" sldId="262"/>
            <ac:picMk id="8" creationId="{5AF762AD-CADB-4CE9-A685-30FDB60B1C72}"/>
          </ac:picMkLst>
        </pc:picChg>
      </pc:sldChg>
      <pc:sldChg chg="addSp delSp modSp new mod">
        <pc:chgData name="Chanse Syres" userId="45c5b39a-0698-412a-a4b1-b8e5562b3122" providerId="ADAL" clId="{C81807F3-AD93-40A9-9EDF-75AA9764B143}" dt="2022-02-09T20:41:43.980" v="1966" actId="20577"/>
        <pc:sldMkLst>
          <pc:docMk/>
          <pc:sldMk cId="4155100959" sldId="263"/>
        </pc:sldMkLst>
        <pc:spChg chg="mod">
          <ac:chgData name="Chanse Syres" userId="45c5b39a-0698-412a-a4b1-b8e5562b3122" providerId="ADAL" clId="{C81807F3-AD93-40A9-9EDF-75AA9764B143}" dt="2022-02-08T19:33:25.448" v="846" actId="113"/>
          <ac:spMkLst>
            <pc:docMk/>
            <pc:sldMk cId="4155100959" sldId="263"/>
            <ac:spMk id="2" creationId="{CF47C82E-438E-4BF9-9A66-D549E93CCB57}"/>
          </ac:spMkLst>
        </pc:spChg>
        <pc:spChg chg="mod">
          <ac:chgData name="Chanse Syres" userId="45c5b39a-0698-412a-a4b1-b8e5562b3122" providerId="ADAL" clId="{C81807F3-AD93-40A9-9EDF-75AA9764B143}" dt="2022-02-08T22:17:36.766" v="1070" actId="20577"/>
          <ac:spMkLst>
            <pc:docMk/>
            <pc:sldMk cId="4155100959" sldId="263"/>
            <ac:spMk id="3" creationId="{D2FEDB2D-2163-408B-B45E-7AA319C567A5}"/>
          </ac:spMkLst>
        </pc:spChg>
        <pc:spChg chg="add del mod">
          <ac:chgData name="Chanse Syres" userId="45c5b39a-0698-412a-a4b1-b8e5562b3122" providerId="ADAL" clId="{C81807F3-AD93-40A9-9EDF-75AA9764B143}" dt="2022-02-08T05:49:46.351" v="429"/>
          <ac:spMkLst>
            <pc:docMk/>
            <pc:sldMk cId="4155100959" sldId="263"/>
            <ac:spMk id="4" creationId="{6EDCEB56-C0DE-47BF-9698-3500C15332DE}"/>
          </ac:spMkLst>
        </pc:spChg>
        <pc:spChg chg="add mod">
          <ac:chgData name="Chanse Syres" userId="45c5b39a-0698-412a-a4b1-b8e5562b3122" providerId="ADAL" clId="{C81807F3-AD93-40A9-9EDF-75AA9764B143}" dt="2022-02-08T22:16:28.212" v="1057" actId="20577"/>
          <ac:spMkLst>
            <pc:docMk/>
            <pc:sldMk cId="4155100959" sldId="263"/>
            <ac:spMk id="5" creationId="{382BBF76-EE05-4407-88F7-87F198417485}"/>
          </ac:spMkLst>
        </pc:spChg>
        <pc:spChg chg="add mod">
          <ac:chgData name="Chanse Syres" userId="45c5b39a-0698-412a-a4b1-b8e5562b3122" providerId="ADAL" clId="{C81807F3-AD93-40A9-9EDF-75AA9764B143}" dt="2022-02-08T22:18:46.973" v="1089" actId="20577"/>
          <ac:spMkLst>
            <pc:docMk/>
            <pc:sldMk cId="4155100959" sldId="263"/>
            <ac:spMk id="6" creationId="{E965132B-A5C0-40B8-AAF0-1F236917745C}"/>
          </ac:spMkLst>
        </pc:spChg>
        <pc:spChg chg="add mod">
          <ac:chgData name="Chanse Syres" userId="45c5b39a-0698-412a-a4b1-b8e5562b3122" providerId="ADAL" clId="{C81807F3-AD93-40A9-9EDF-75AA9764B143}" dt="2022-02-08T22:17:29.331" v="1068" actId="20577"/>
          <ac:spMkLst>
            <pc:docMk/>
            <pc:sldMk cId="4155100959" sldId="263"/>
            <ac:spMk id="7" creationId="{2FE0D210-2180-465A-886D-26ABB4709D57}"/>
          </ac:spMkLst>
        </pc:spChg>
        <pc:spChg chg="add mod">
          <ac:chgData name="Chanse Syres" userId="45c5b39a-0698-412a-a4b1-b8e5562b3122" providerId="ADAL" clId="{C81807F3-AD93-40A9-9EDF-75AA9764B143}" dt="2022-02-08T22:18:16.193" v="1083" actId="1076"/>
          <ac:spMkLst>
            <pc:docMk/>
            <pc:sldMk cId="4155100959" sldId="263"/>
            <ac:spMk id="8" creationId="{68A8F651-1A18-4715-9650-E5EB5D5EAFBD}"/>
          </ac:spMkLst>
        </pc:spChg>
        <pc:spChg chg="add mod">
          <ac:chgData name="Chanse Syres" userId="45c5b39a-0698-412a-a4b1-b8e5562b3122" providerId="ADAL" clId="{C81807F3-AD93-40A9-9EDF-75AA9764B143}" dt="2022-02-08T22:15:26.319" v="1023" actId="20577"/>
          <ac:spMkLst>
            <pc:docMk/>
            <pc:sldMk cId="4155100959" sldId="263"/>
            <ac:spMk id="9" creationId="{1F0D75C7-0D70-49CB-8DD7-63827A4A16A7}"/>
          </ac:spMkLst>
        </pc:spChg>
        <pc:spChg chg="add mod ord">
          <ac:chgData name="Chanse Syres" userId="45c5b39a-0698-412a-a4b1-b8e5562b3122" providerId="ADAL" clId="{C81807F3-AD93-40A9-9EDF-75AA9764B143}" dt="2022-02-09T20:41:43.980" v="1966" actId="20577"/>
          <ac:spMkLst>
            <pc:docMk/>
            <pc:sldMk cId="4155100959" sldId="263"/>
            <ac:spMk id="10" creationId="{32E6C8BB-31F4-41AB-A394-FB524DA36F73}"/>
          </ac:spMkLst>
        </pc:spChg>
        <pc:picChg chg="add mod">
          <ac:chgData name="Chanse Syres" userId="45c5b39a-0698-412a-a4b1-b8e5562b3122" providerId="ADAL" clId="{C81807F3-AD93-40A9-9EDF-75AA9764B143}" dt="2022-02-08T22:15:06.107" v="1017" actId="1076"/>
          <ac:picMkLst>
            <pc:docMk/>
            <pc:sldMk cId="4155100959" sldId="263"/>
            <ac:picMk id="12" creationId="{28595980-C2E3-4041-AAF0-372BC3E63BEE}"/>
          </ac:picMkLst>
        </pc:picChg>
        <pc:picChg chg="add mod">
          <ac:chgData name="Chanse Syres" userId="45c5b39a-0698-412a-a4b1-b8e5562b3122" providerId="ADAL" clId="{C81807F3-AD93-40A9-9EDF-75AA9764B143}" dt="2022-02-08T22:18:52.648" v="1090" actId="1076"/>
          <ac:picMkLst>
            <pc:docMk/>
            <pc:sldMk cId="4155100959" sldId="263"/>
            <ac:picMk id="14" creationId="{471AAE4E-82F5-4281-B00F-323E03A7A9B5}"/>
          </ac:picMkLst>
        </pc:picChg>
        <pc:picChg chg="add mod">
          <ac:chgData name="Chanse Syres" userId="45c5b39a-0698-412a-a4b1-b8e5562b3122" providerId="ADAL" clId="{C81807F3-AD93-40A9-9EDF-75AA9764B143}" dt="2022-02-08T22:12:10.327" v="1002" actId="1076"/>
          <ac:picMkLst>
            <pc:docMk/>
            <pc:sldMk cId="4155100959" sldId="263"/>
            <ac:picMk id="16" creationId="{3E633D16-B806-403B-99C9-8F9F6606C6F9}"/>
          </ac:picMkLst>
        </pc:picChg>
        <pc:picChg chg="add mod">
          <ac:chgData name="Chanse Syres" userId="45c5b39a-0698-412a-a4b1-b8e5562b3122" providerId="ADAL" clId="{C81807F3-AD93-40A9-9EDF-75AA9764B143}" dt="2022-02-08T19:32:11.077" v="814" actId="1076"/>
          <ac:picMkLst>
            <pc:docMk/>
            <pc:sldMk cId="4155100959" sldId="263"/>
            <ac:picMk id="18" creationId="{340A295D-7DE2-475C-B358-C33712365AF6}"/>
          </ac:picMkLst>
        </pc:picChg>
        <pc:picChg chg="add mod">
          <ac:chgData name="Chanse Syres" userId="45c5b39a-0698-412a-a4b1-b8e5562b3122" providerId="ADAL" clId="{C81807F3-AD93-40A9-9EDF-75AA9764B143}" dt="2022-02-09T20:41:33.263" v="1964" actId="1076"/>
          <ac:picMkLst>
            <pc:docMk/>
            <pc:sldMk cId="4155100959" sldId="263"/>
            <ac:picMk id="20" creationId="{E33004AA-566C-4803-AB06-8BBE94EBBDC6}"/>
          </ac:picMkLst>
        </pc:picChg>
        <pc:picChg chg="add mod">
          <ac:chgData name="Chanse Syres" userId="45c5b39a-0698-412a-a4b1-b8e5562b3122" providerId="ADAL" clId="{C81807F3-AD93-40A9-9EDF-75AA9764B143}" dt="2022-02-08T22:18:20.451" v="1084" actId="1076"/>
          <ac:picMkLst>
            <pc:docMk/>
            <pc:sldMk cId="4155100959" sldId="263"/>
            <ac:picMk id="22" creationId="{C17BC4EA-C209-4D64-9CED-AF57B4476573}"/>
          </ac:picMkLst>
        </pc:picChg>
        <pc:picChg chg="add mod">
          <ac:chgData name="Chanse Syres" userId="45c5b39a-0698-412a-a4b1-b8e5562b3122" providerId="ADAL" clId="{C81807F3-AD93-40A9-9EDF-75AA9764B143}" dt="2022-02-08T22:10:18.674" v="983" actId="1076"/>
          <ac:picMkLst>
            <pc:docMk/>
            <pc:sldMk cId="4155100959" sldId="263"/>
            <ac:picMk id="24" creationId="{656EC48B-ED01-4B53-BB67-0AF9FD7351B1}"/>
          </ac:picMkLst>
        </pc:picChg>
        <pc:picChg chg="add mod ord">
          <ac:chgData name="Chanse Syres" userId="45c5b39a-0698-412a-a4b1-b8e5562b3122" providerId="ADAL" clId="{C81807F3-AD93-40A9-9EDF-75AA9764B143}" dt="2022-02-08T22:14:54.510" v="1015" actId="1076"/>
          <ac:picMkLst>
            <pc:docMk/>
            <pc:sldMk cId="4155100959" sldId="263"/>
            <ac:picMk id="26" creationId="{29B5E9E8-13E8-456D-B958-6228C36B9C0A}"/>
          </ac:picMkLst>
        </pc:picChg>
      </pc:sldChg>
      <pc:sldChg chg="addSp delSp modSp new mod ord">
        <pc:chgData name="Chanse Syres" userId="45c5b39a-0698-412a-a4b1-b8e5562b3122" providerId="ADAL" clId="{C81807F3-AD93-40A9-9EDF-75AA9764B143}" dt="2022-02-08T23:23:39.274" v="1258" actId="20577"/>
        <pc:sldMkLst>
          <pc:docMk/>
          <pc:sldMk cId="500367810" sldId="264"/>
        </pc:sldMkLst>
        <pc:spChg chg="mod">
          <ac:chgData name="Chanse Syres" userId="45c5b39a-0698-412a-a4b1-b8e5562b3122" providerId="ADAL" clId="{C81807F3-AD93-40A9-9EDF-75AA9764B143}" dt="2022-02-08T06:21:39.901" v="713" actId="14100"/>
          <ac:spMkLst>
            <pc:docMk/>
            <pc:sldMk cId="500367810" sldId="264"/>
            <ac:spMk id="2" creationId="{0E76181C-07D0-46E4-8809-F962AEF611B0}"/>
          </ac:spMkLst>
        </pc:spChg>
        <pc:spChg chg="del">
          <ac:chgData name="Chanse Syres" userId="45c5b39a-0698-412a-a4b1-b8e5562b3122" providerId="ADAL" clId="{C81807F3-AD93-40A9-9EDF-75AA9764B143}" dt="2022-02-08T06:19:12.586" v="580" actId="478"/>
          <ac:spMkLst>
            <pc:docMk/>
            <pc:sldMk cId="500367810" sldId="264"/>
            <ac:spMk id="3" creationId="{EFE683A1-D6F8-4862-A992-D120B413B8B3}"/>
          </ac:spMkLst>
        </pc:spChg>
        <pc:spChg chg="add del mod">
          <ac:chgData name="Chanse Syres" userId="45c5b39a-0698-412a-a4b1-b8e5562b3122" providerId="ADAL" clId="{C81807F3-AD93-40A9-9EDF-75AA9764B143}" dt="2022-02-08T06:23:03.357" v="717"/>
          <ac:spMkLst>
            <pc:docMk/>
            <pc:sldMk cId="500367810" sldId="264"/>
            <ac:spMk id="6" creationId="{080308C4-06CA-4561-8A65-2AD1670A755D}"/>
          </ac:spMkLst>
        </pc:spChg>
        <pc:spChg chg="add mod">
          <ac:chgData name="Chanse Syres" userId="45c5b39a-0698-412a-a4b1-b8e5562b3122" providerId="ADAL" clId="{C81807F3-AD93-40A9-9EDF-75AA9764B143}" dt="2022-02-08T23:23:39.274" v="1258" actId="20577"/>
          <ac:spMkLst>
            <pc:docMk/>
            <pc:sldMk cId="500367810" sldId="264"/>
            <ac:spMk id="7" creationId="{33E9FE05-6EE6-4EFD-9A2A-18FD30B44D8A}"/>
          </ac:spMkLst>
        </pc:spChg>
        <pc:picChg chg="add mod ord">
          <ac:chgData name="Chanse Syres" userId="45c5b39a-0698-412a-a4b1-b8e5562b3122" providerId="ADAL" clId="{C81807F3-AD93-40A9-9EDF-75AA9764B143}" dt="2022-02-08T06:19:43.794" v="601" actId="14100"/>
          <ac:picMkLst>
            <pc:docMk/>
            <pc:sldMk cId="500367810" sldId="264"/>
            <ac:picMk id="5" creationId="{66823DFA-4FBD-4D8F-8124-F15075AA61AF}"/>
          </ac:picMkLst>
        </pc:picChg>
      </pc:sldChg>
      <pc:sldChg chg="addSp delSp modSp new mod modAnim">
        <pc:chgData name="Chanse Syres" userId="45c5b39a-0698-412a-a4b1-b8e5562b3122" providerId="ADAL" clId="{C81807F3-AD93-40A9-9EDF-75AA9764B143}" dt="2022-02-08T23:47:58.791" v="1407" actId="1076"/>
        <pc:sldMkLst>
          <pc:docMk/>
          <pc:sldMk cId="569814562" sldId="265"/>
        </pc:sldMkLst>
        <pc:spChg chg="del">
          <ac:chgData name="Chanse Syres" userId="45c5b39a-0698-412a-a4b1-b8e5562b3122" providerId="ADAL" clId="{C81807F3-AD93-40A9-9EDF-75AA9764B143}" dt="2022-02-08T23:00:49.516" v="1151" actId="478"/>
          <ac:spMkLst>
            <pc:docMk/>
            <pc:sldMk cId="569814562" sldId="265"/>
            <ac:spMk id="2" creationId="{5587AD6F-2CD7-4FF2-8171-ADFD51B0EDD5}"/>
          </ac:spMkLst>
        </pc:spChg>
        <pc:spChg chg="del">
          <ac:chgData name="Chanse Syres" userId="45c5b39a-0698-412a-a4b1-b8e5562b3122" providerId="ADAL" clId="{C81807F3-AD93-40A9-9EDF-75AA9764B143}" dt="2022-02-08T23:00:51.378" v="1152" actId="478"/>
          <ac:spMkLst>
            <pc:docMk/>
            <pc:sldMk cId="569814562" sldId="265"/>
            <ac:spMk id="3" creationId="{B3385A38-9B13-4EFA-A321-F66DDD6D7106}"/>
          </ac:spMkLst>
        </pc:spChg>
        <pc:spChg chg="add mod">
          <ac:chgData name="Chanse Syres" userId="45c5b39a-0698-412a-a4b1-b8e5562b3122" providerId="ADAL" clId="{C81807F3-AD93-40A9-9EDF-75AA9764B143}" dt="2022-02-08T23:47:02.637" v="1394" actId="20577"/>
          <ac:spMkLst>
            <pc:docMk/>
            <pc:sldMk cId="569814562" sldId="265"/>
            <ac:spMk id="6" creationId="{3116CEE1-42C9-4C1D-8662-D2DDE3AB86A3}"/>
          </ac:spMkLst>
        </pc:spChg>
        <pc:spChg chg="add mod">
          <ac:chgData name="Chanse Syres" userId="45c5b39a-0698-412a-a4b1-b8e5562b3122" providerId="ADAL" clId="{C81807F3-AD93-40A9-9EDF-75AA9764B143}" dt="2022-02-08T23:47:58.791" v="1407" actId="1076"/>
          <ac:spMkLst>
            <pc:docMk/>
            <pc:sldMk cId="569814562" sldId="265"/>
            <ac:spMk id="8" creationId="{FAD254A0-9A51-491F-8029-8099C1D35944}"/>
          </ac:spMkLst>
        </pc:spChg>
        <pc:picChg chg="add mod">
          <ac:chgData name="Chanse Syres" userId="45c5b39a-0698-412a-a4b1-b8e5562b3122" providerId="ADAL" clId="{C81807F3-AD93-40A9-9EDF-75AA9764B143}" dt="2022-02-08T23:01:20.228" v="1161" actId="14100"/>
          <ac:picMkLst>
            <pc:docMk/>
            <pc:sldMk cId="569814562" sldId="265"/>
            <ac:picMk id="5" creationId="{E1BC9302-3923-4DC3-8B67-3C626B6B58BA}"/>
          </ac:picMkLst>
        </pc:picChg>
        <pc:picChg chg="add mod">
          <ac:chgData name="Chanse Syres" userId="45c5b39a-0698-412a-a4b1-b8e5562b3122" providerId="ADAL" clId="{C81807F3-AD93-40A9-9EDF-75AA9764B143}" dt="2022-02-08T23:47:45.288" v="1404" actId="1076"/>
          <ac:picMkLst>
            <pc:docMk/>
            <pc:sldMk cId="569814562" sldId="265"/>
            <ac:picMk id="7" creationId="{BBC1D411-878B-4F5C-BE13-EE5B2C5474C6}"/>
          </ac:picMkLst>
        </pc:picChg>
      </pc:sldChg>
      <pc:sldChg chg="delSp modSp new del mod">
        <pc:chgData name="Chanse Syres" userId="45c5b39a-0698-412a-a4b1-b8e5562b3122" providerId="ADAL" clId="{C81807F3-AD93-40A9-9EDF-75AA9764B143}" dt="2022-02-09T19:25:13.108" v="1716" actId="47"/>
        <pc:sldMkLst>
          <pc:docMk/>
          <pc:sldMk cId="2097392701" sldId="266"/>
        </pc:sldMkLst>
        <pc:spChg chg="mod">
          <ac:chgData name="Chanse Syres" userId="45c5b39a-0698-412a-a4b1-b8e5562b3122" providerId="ADAL" clId="{C81807F3-AD93-40A9-9EDF-75AA9764B143}" dt="2022-02-08T23:36:04.929" v="1313" actId="1076"/>
          <ac:spMkLst>
            <pc:docMk/>
            <pc:sldMk cId="2097392701" sldId="266"/>
            <ac:spMk id="2" creationId="{BCE071F5-9050-4228-8046-26962403585A}"/>
          </ac:spMkLst>
        </pc:spChg>
        <pc:spChg chg="del">
          <ac:chgData name="Chanse Syres" userId="45c5b39a-0698-412a-a4b1-b8e5562b3122" providerId="ADAL" clId="{C81807F3-AD93-40A9-9EDF-75AA9764B143}" dt="2022-02-08T23:33:47.509" v="1285" actId="478"/>
          <ac:spMkLst>
            <pc:docMk/>
            <pc:sldMk cId="2097392701" sldId="266"/>
            <ac:spMk id="3" creationId="{D1204C38-049F-42CD-BD38-87AB4009C756}"/>
          </ac:spMkLst>
        </pc:spChg>
      </pc:sldChg>
      <pc:sldChg chg="addSp delSp modSp new mod modAnim">
        <pc:chgData name="Chanse Syres" userId="45c5b39a-0698-412a-a4b1-b8e5562b3122" providerId="ADAL" clId="{C81807F3-AD93-40A9-9EDF-75AA9764B143}" dt="2022-02-09T20:17:01.399" v="1860" actId="14100"/>
        <pc:sldMkLst>
          <pc:docMk/>
          <pc:sldMk cId="2111493727" sldId="266"/>
        </pc:sldMkLst>
        <pc:spChg chg="mod ord">
          <ac:chgData name="Chanse Syres" userId="45c5b39a-0698-412a-a4b1-b8e5562b3122" providerId="ADAL" clId="{C81807F3-AD93-40A9-9EDF-75AA9764B143}" dt="2022-02-09T20:03:34.093" v="1810" actId="170"/>
          <ac:spMkLst>
            <pc:docMk/>
            <pc:sldMk cId="2111493727" sldId="266"/>
            <ac:spMk id="2" creationId="{229B125E-11E0-42B5-8F25-E5AAC5560697}"/>
          </ac:spMkLst>
        </pc:spChg>
        <pc:spChg chg="del">
          <ac:chgData name="Chanse Syres" userId="45c5b39a-0698-412a-a4b1-b8e5562b3122" providerId="ADAL" clId="{C81807F3-AD93-40A9-9EDF-75AA9764B143}" dt="2022-02-09T20:02:14.988" v="1777" actId="931"/>
          <ac:spMkLst>
            <pc:docMk/>
            <pc:sldMk cId="2111493727" sldId="266"/>
            <ac:spMk id="3" creationId="{A22F9C06-FD9C-4F26-AB4D-0B937F429537}"/>
          </ac:spMkLst>
        </pc:spChg>
        <pc:spChg chg="mod">
          <ac:chgData name="Chanse Syres" userId="45c5b39a-0698-412a-a4b1-b8e5562b3122" providerId="ADAL" clId="{C81807F3-AD93-40A9-9EDF-75AA9764B143}" dt="2022-02-09T20:15:39.353" v="1849" actId="14100"/>
          <ac:spMkLst>
            <pc:docMk/>
            <pc:sldMk cId="2111493727" sldId="266"/>
            <ac:spMk id="4" creationId="{372D093C-3DC2-4F98-BB30-22ECB6D0E198}"/>
          </ac:spMkLst>
        </pc:spChg>
        <pc:spChg chg="add del">
          <ac:chgData name="Chanse Syres" userId="45c5b39a-0698-412a-a4b1-b8e5562b3122" providerId="ADAL" clId="{C81807F3-AD93-40A9-9EDF-75AA9764B143}" dt="2022-02-09T20:07:14.873" v="1829"/>
          <ac:spMkLst>
            <pc:docMk/>
            <pc:sldMk cId="2111493727" sldId="266"/>
            <ac:spMk id="9" creationId="{5FA4D7DC-9EF3-4B55-9456-B74125EB0A6A}"/>
          </ac:spMkLst>
        </pc:spChg>
        <pc:spChg chg="add del">
          <ac:chgData name="Chanse Syres" userId="45c5b39a-0698-412a-a4b1-b8e5562b3122" providerId="ADAL" clId="{C81807F3-AD93-40A9-9EDF-75AA9764B143}" dt="2022-02-09T20:07:20.967" v="1831"/>
          <ac:spMkLst>
            <pc:docMk/>
            <pc:sldMk cId="2111493727" sldId="266"/>
            <ac:spMk id="10" creationId="{BF0FCB45-FA31-4278-B6EB-4AD3F71B12D1}"/>
          </ac:spMkLst>
        </pc:spChg>
        <pc:spChg chg="add del">
          <ac:chgData name="Chanse Syres" userId="45c5b39a-0698-412a-a4b1-b8e5562b3122" providerId="ADAL" clId="{C81807F3-AD93-40A9-9EDF-75AA9764B143}" dt="2022-02-09T20:07:29.599" v="1834"/>
          <ac:spMkLst>
            <pc:docMk/>
            <pc:sldMk cId="2111493727" sldId="266"/>
            <ac:spMk id="11" creationId="{18D7484F-3AE5-4056-AD46-8CFB6146FB64}"/>
          </ac:spMkLst>
        </pc:spChg>
        <pc:picChg chg="add mod">
          <ac:chgData name="Chanse Syres" userId="45c5b39a-0698-412a-a4b1-b8e5562b3122" providerId="ADAL" clId="{C81807F3-AD93-40A9-9EDF-75AA9764B143}" dt="2022-02-09T20:02:23.008" v="1782" actId="1076"/>
          <ac:picMkLst>
            <pc:docMk/>
            <pc:sldMk cId="2111493727" sldId="266"/>
            <ac:picMk id="6" creationId="{677634D2-417B-413D-B038-1E8D231DD81C}"/>
          </ac:picMkLst>
        </pc:picChg>
        <pc:picChg chg="add mod ord">
          <ac:chgData name="Chanse Syres" userId="45c5b39a-0698-412a-a4b1-b8e5562b3122" providerId="ADAL" clId="{C81807F3-AD93-40A9-9EDF-75AA9764B143}" dt="2022-02-09T20:03:07.426" v="1806" actId="14100"/>
          <ac:picMkLst>
            <pc:docMk/>
            <pc:sldMk cId="2111493727" sldId="266"/>
            <ac:picMk id="8" creationId="{64C4047F-47C1-4506-920C-E01767175ACD}"/>
          </ac:picMkLst>
        </pc:picChg>
        <pc:picChg chg="add mod">
          <ac:chgData name="Chanse Syres" userId="45c5b39a-0698-412a-a4b1-b8e5562b3122" providerId="ADAL" clId="{C81807F3-AD93-40A9-9EDF-75AA9764B143}" dt="2022-02-09T20:17:01.399" v="1860" actId="14100"/>
          <ac:picMkLst>
            <pc:docMk/>
            <pc:sldMk cId="2111493727" sldId="266"/>
            <ac:picMk id="12" creationId="{2D816E6E-D5E6-4031-8324-5B893D52EDB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Charles_Fourier" TargetMode="External"/><Relationship Id="rId3" Type="http://schemas.openxmlformats.org/officeDocument/2006/relationships/hyperlink" Target="https://en.wikipedia.org/wiki/Louis_Pasteur" TargetMode="External"/><Relationship Id="rId7" Type="http://schemas.openxmlformats.org/officeDocument/2006/relationships/hyperlink" Target="https://en.wikipedia.org/wiki/Gustave_Courbet"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en.wikipedia.org/wiki/Jean_Baptiste_Alexandre_Strolz" TargetMode="External"/><Relationship Id="rId5" Type="http://schemas.openxmlformats.org/officeDocument/2006/relationships/hyperlink" Target="https://en.wikipedia.org/wiki/Victor_Hugo" TargetMode="External"/><Relationship Id="rId10" Type="http://schemas.openxmlformats.org/officeDocument/2006/relationships/hyperlink" Target="https://www.france-pub.com/region-franche-comte.php" TargetMode="External"/><Relationship Id="rId4" Type="http://schemas.openxmlformats.org/officeDocument/2006/relationships/hyperlink" Target="https://en.wikipedia.org/wiki/Pierre-Joseph_Proudhon" TargetMode="External"/><Relationship Id="rId9" Type="http://schemas.openxmlformats.org/officeDocument/2006/relationships/hyperlink" Target="https://en.wikipedia.org/wiki/Louis_Vuitton_(design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wCZ5kbt9Mlg?feature=oembed" TargetMode="Externa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8.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8.xml"/><Relationship Id="rId1" Type="http://schemas.openxmlformats.org/officeDocument/2006/relationships/video" Target="https://www.youtube.com/embed/0H0BwGBg3Ug?feature=oembed" TargetMode="External"/><Relationship Id="rId5" Type="http://schemas.openxmlformats.org/officeDocument/2006/relationships/image" Target="../media/image12.jpe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ideo" Target="https://www.youtube.com/embed/rvsriKNpsJY?feature=oembed"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 Id="rId9" Type="http://schemas.openxmlformats.org/officeDocument/2006/relationships/image" Target="../media/image21.jpg"/></Relationships>
</file>

<file path=ppt/slides/_rels/slide9.xml.rels><?xml version="1.0" encoding="UTF-8" standalone="yes"?>
<Relationships xmlns="http://schemas.openxmlformats.org/package/2006/relationships"><Relationship Id="rId8" Type="http://schemas.openxmlformats.org/officeDocument/2006/relationships/hyperlink" Target="https://www.cntraveller.com/article/franche-comte-guide" TargetMode="External"/><Relationship Id="rId3" Type="http://schemas.openxmlformats.org/officeDocument/2006/relationships/hyperlink" Target="https://bellefrance.com/holidays/franche-comte/" TargetMode="External"/><Relationship Id="rId7" Type="http://schemas.openxmlformats.org/officeDocument/2006/relationships/hyperlink" Target="https://www.britannica.com/place/Franche-Comte"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placesinfrance.com/franche-comte_facts.html" TargetMode="External"/><Relationship Id="rId5" Type="http://schemas.openxmlformats.org/officeDocument/2006/relationships/hyperlink" Target="https://www.crwflags.com/fotw/flags/fr-fc.html" TargetMode="External"/><Relationship Id="rId10" Type="http://schemas.openxmlformats.org/officeDocument/2006/relationships/hyperlink" Target="https://en.wikipedia.org/wiki/Franche-Comt%C3%A9" TargetMode="External"/><Relationship Id="rId4" Type="http://schemas.openxmlformats.org/officeDocument/2006/relationships/hyperlink" Target="https://www.regions-of-france.com/regions/franche_comte" TargetMode="External"/><Relationship Id="rId9" Type="http://schemas.openxmlformats.org/officeDocument/2006/relationships/hyperlink" Target="https://thegoodlifefrance.com/franche-com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fficial Flag of the France Comté">
            <a:extLst>
              <a:ext uri="{FF2B5EF4-FFF2-40B4-BE49-F238E27FC236}">
                <a16:creationId xmlns:a16="http://schemas.microsoft.com/office/drawing/2014/main" id="{682E86A0-18CD-4607-97AC-6A574A114EAB}"/>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0" y="0"/>
            <a:ext cx="12192000" cy="685800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Franche-Comté</a:t>
            </a:r>
            <a:br>
              <a:rPr lang="en-US" sz="4400" dirty="0">
                <a:solidFill>
                  <a:schemeClr val="tx1"/>
                </a:solidFill>
              </a:rPr>
            </a:b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Chanse Syres</a:t>
            </a:r>
          </a:p>
        </p:txBody>
      </p:sp>
      <p:sp>
        <p:nvSpPr>
          <p:cNvPr id="7" name="TextBox 6">
            <a:extLst>
              <a:ext uri="{FF2B5EF4-FFF2-40B4-BE49-F238E27FC236}">
                <a16:creationId xmlns:a16="http://schemas.microsoft.com/office/drawing/2014/main" id="{CF2F479E-7050-4BBF-BA61-CD5C8EA7FEE6}"/>
              </a:ext>
            </a:extLst>
          </p:cNvPr>
          <p:cNvSpPr txBox="1"/>
          <p:nvPr/>
        </p:nvSpPr>
        <p:spPr>
          <a:xfrm>
            <a:off x="3140979" y="103084"/>
            <a:ext cx="4906465" cy="1477328"/>
          </a:xfrm>
          <a:prstGeom prst="rect">
            <a:avLst/>
          </a:prstGeom>
          <a:solidFill>
            <a:schemeClr val="bg1"/>
          </a:solidFill>
        </p:spPr>
        <p:txBody>
          <a:bodyPr wrap="square" rtlCol="0">
            <a:spAutoFit/>
          </a:bodyPr>
          <a:lstStyle/>
          <a:p>
            <a:pPr algn="ctr"/>
            <a:r>
              <a:rPr lang="en-US" b="0" i="0" dirty="0">
                <a:effectLst/>
                <a:latin typeface="Helvetica" panose="020B0604020202020204" pitchFamily="34" charset="0"/>
              </a:rPr>
              <a:t>Franche-Comte is over at the eastern side of France and it borders Switzerland. Overall, the region accounts for around 2% of the total French population whereas the surface area is only 3% of the surface area  France.</a:t>
            </a:r>
            <a:endParaRPr lang="fr-FR" dirty="0"/>
          </a:p>
        </p:txBody>
      </p:sp>
      <p:pic>
        <p:nvPicPr>
          <p:cNvPr id="9" name="Picture 8" descr="Here is a picture of the Franche-Comté region">
            <a:extLst>
              <a:ext uri="{FF2B5EF4-FFF2-40B4-BE49-F238E27FC236}">
                <a16:creationId xmlns:a16="http://schemas.microsoft.com/office/drawing/2014/main" id="{A258473A-EA9F-4404-92EF-1C3873761A81}"/>
              </a:ext>
            </a:extLst>
          </p:cNvPr>
          <p:cNvPicPr>
            <a:picLocks noChangeAspect="1"/>
          </p:cNvPicPr>
          <p:nvPr/>
        </p:nvPicPr>
        <p:blipFill>
          <a:blip r:embed="rId3"/>
          <a:stretch>
            <a:fillRect/>
          </a:stretch>
        </p:blipFill>
        <p:spPr>
          <a:xfrm>
            <a:off x="92303" y="98323"/>
            <a:ext cx="3048676" cy="3151631"/>
          </a:xfrm>
          <a:prstGeom prst="rect">
            <a:avLst/>
          </a:prstGeom>
        </p:spPr>
      </p:pic>
      <p:pic>
        <p:nvPicPr>
          <p:cNvPr id="12" name="Picture 11" descr="Map&#10;&#10;Description automatically generated">
            <a:extLst>
              <a:ext uri="{FF2B5EF4-FFF2-40B4-BE49-F238E27FC236}">
                <a16:creationId xmlns:a16="http://schemas.microsoft.com/office/drawing/2014/main" id="{5A682BB4-956F-4EB9-8743-21642D7504F0}"/>
              </a:ext>
            </a:extLst>
          </p:cNvPr>
          <p:cNvPicPr>
            <a:picLocks noChangeAspect="1"/>
          </p:cNvPicPr>
          <p:nvPr/>
        </p:nvPicPr>
        <p:blipFill>
          <a:blip r:embed="rId4"/>
          <a:stretch>
            <a:fillRect/>
          </a:stretch>
        </p:blipFill>
        <p:spPr>
          <a:xfrm>
            <a:off x="0" y="3285041"/>
            <a:ext cx="5688228" cy="3587087"/>
          </a:xfrm>
          <a:prstGeom prst="rect">
            <a:avLst/>
          </a:prstGeom>
        </p:spPr>
      </p:pic>
      <p:sp>
        <p:nvSpPr>
          <p:cNvPr id="10" name="TextBox 9">
            <a:extLst>
              <a:ext uri="{FF2B5EF4-FFF2-40B4-BE49-F238E27FC236}">
                <a16:creationId xmlns:a16="http://schemas.microsoft.com/office/drawing/2014/main" id="{E7617074-CDAB-4C77-8AC7-10DD229B37D5}"/>
              </a:ext>
            </a:extLst>
          </p:cNvPr>
          <p:cNvSpPr txBox="1"/>
          <p:nvPr/>
        </p:nvSpPr>
        <p:spPr>
          <a:xfrm>
            <a:off x="5405338" y="5155876"/>
            <a:ext cx="6790081" cy="1477328"/>
          </a:xfrm>
          <a:prstGeom prst="rect">
            <a:avLst/>
          </a:prstGeom>
          <a:solidFill>
            <a:schemeClr val="bg1"/>
          </a:solidFill>
        </p:spPr>
        <p:txBody>
          <a:bodyPr wrap="square" rtlCol="0">
            <a:spAutoFit/>
          </a:bodyPr>
          <a:lstStyle/>
          <a:p>
            <a:pPr algn="ctr"/>
            <a:r>
              <a:rPr lang="en-US" b="0" i="0" dirty="0">
                <a:effectLst/>
                <a:latin typeface="Open Sans" panose="020B0606030504020204" pitchFamily="34" charset="0"/>
              </a:rPr>
              <a:t>The region formed part of Burgundy about 8 centuries ago, the region refused homage to the German King and successfully broke away renaming the region Franc-</a:t>
            </a:r>
            <a:r>
              <a:rPr lang="en-US" b="0" i="0" dirty="0" err="1">
                <a:effectLst/>
                <a:latin typeface="Open Sans" panose="020B0606030504020204" pitchFamily="34" charset="0"/>
              </a:rPr>
              <a:t>Comté</a:t>
            </a:r>
            <a:r>
              <a:rPr lang="en-US" b="0" i="0" dirty="0">
                <a:effectLst/>
                <a:latin typeface="Open Sans" panose="020B0606030504020204" pitchFamily="34" charset="0"/>
              </a:rPr>
              <a:t> meaning “free Count” and the name of the region was born, Franche-Comté meaning “free country.”</a:t>
            </a:r>
            <a:endParaRPr lang="fr-FR" dirty="0"/>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vector graphics&#10;&#10;Description automatically generated">
            <a:extLst>
              <a:ext uri="{FF2B5EF4-FFF2-40B4-BE49-F238E27FC236}">
                <a16:creationId xmlns:a16="http://schemas.microsoft.com/office/drawing/2014/main" id="{66823DFA-4FBD-4D8F-8124-F15075AA61AF}"/>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E76181C-07D0-46E4-8809-F962AEF611B0}"/>
              </a:ext>
            </a:extLst>
          </p:cNvPr>
          <p:cNvSpPr>
            <a:spLocks noGrp="1"/>
          </p:cNvSpPr>
          <p:nvPr>
            <p:ph type="title"/>
          </p:nvPr>
        </p:nvSpPr>
        <p:spPr>
          <a:xfrm>
            <a:off x="3732571" y="0"/>
            <a:ext cx="4726858" cy="629265"/>
          </a:xfrm>
          <a:solidFill>
            <a:schemeClr val="bg1"/>
          </a:solidFill>
        </p:spPr>
        <p:txBody>
          <a:bodyPr>
            <a:normAutofit fontScale="90000"/>
          </a:bodyPr>
          <a:lstStyle/>
          <a:p>
            <a:pPr algn="ctr"/>
            <a:r>
              <a:rPr lang="en-US" dirty="0"/>
              <a:t>Sources (Continued)</a:t>
            </a:r>
            <a:endParaRPr lang="fr-FR" dirty="0"/>
          </a:p>
        </p:txBody>
      </p:sp>
      <p:sp>
        <p:nvSpPr>
          <p:cNvPr id="7" name="TextBox 6">
            <a:extLst>
              <a:ext uri="{FF2B5EF4-FFF2-40B4-BE49-F238E27FC236}">
                <a16:creationId xmlns:a16="http://schemas.microsoft.com/office/drawing/2014/main" id="{33E9FE05-6EE6-4EFD-9A2A-18FD30B44D8A}"/>
              </a:ext>
            </a:extLst>
          </p:cNvPr>
          <p:cNvSpPr txBox="1"/>
          <p:nvPr/>
        </p:nvSpPr>
        <p:spPr>
          <a:xfrm>
            <a:off x="167148" y="934065"/>
            <a:ext cx="11680723" cy="5078313"/>
          </a:xfrm>
          <a:prstGeom prst="rect">
            <a:avLst/>
          </a:prstGeom>
          <a:noFill/>
        </p:spPr>
        <p:txBody>
          <a:bodyPr wrap="square" rtlCol="0">
            <a:spAutoFit/>
          </a:bodyPr>
          <a:lstStyle/>
          <a:p>
            <a:r>
              <a:rPr lang="fr-FR" dirty="0">
                <a:hlinkClick r:id="rId3"/>
              </a:rPr>
              <a:t>Louis Pasteur – </a:t>
            </a:r>
            <a:r>
              <a:rPr lang="fr-FR" dirty="0" err="1">
                <a:hlinkClick r:id="rId3"/>
              </a:rPr>
              <a:t>Wikipedia</a:t>
            </a:r>
            <a:endParaRPr lang="fr-FR" dirty="0"/>
          </a:p>
          <a:p>
            <a:endParaRPr lang="fr-FR" dirty="0"/>
          </a:p>
          <a:p>
            <a:r>
              <a:rPr lang="fr-FR" dirty="0">
                <a:hlinkClick r:id="rId4"/>
              </a:rPr>
              <a:t>Pierre-Joseph Proudhon – </a:t>
            </a:r>
            <a:r>
              <a:rPr lang="fr-FR" dirty="0" err="1">
                <a:hlinkClick r:id="rId4"/>
              </a:rPr>
              <a:t>Wikipedia</a:t>
            </a:r>
            <a:endParaRPr lang="fr-FR" dirty="0"/>
          </a:p>
          <a:p>
            <a:endParaRPr lang="fr-FR" dirty="0"/>
          </a:p>
          <a:p>
            <a:r>
              <a:rPr lang="fr-FR" dirty="0">
                <a:hlinkClick r:id="rId5"/>
              </a:rPr>
              <a:t>Victor Hugo – </a:t>
            </a:r>
            <a:r>
              <a:rPr lang="fr-FR" dirty="0" err="1">
                <a:hlinkClick r:id="rId5"/>
              </a:rPr>
              <a:t>Wikipedia</a:t>
            </a:r>
            <a:endParaRPr lang="fr-FR" dirty="0"/>
          </a:p>
          <a:p>
            <a:endParaRPr lang="fr-FR" dirty="0"/>
          </a:p>
          <a:p>
            <a:r>
              <a:rPr lang="fr-FR" dirty="0">
                <a:hlinkClick r:id="rId6"/>
              </a:rPr>
              <a:t>Jean Baptiste Alexandre </a:t>
            </a:r>
            <a:r>
              <a:rPr lang="fr-FR" dirty="0" err="1">
                <a:hlinkClick r:id="rId6"/>
              </a:rPr>
              <a:t>Strolz</a:t>
            </a:r>
            <a:r>
              <a:rPr lang="fr-FR" dirty="0">
                <a:hlinkClick r:id="rId6"/>
              </a:rPr>
              <a:t> – </a:t>
            </a:r>
            <a:r>
              <a:rPr lang="fr-FR" dirty="0" err="1">
                <a:hlinkClick r:id="rId6"/>
              </a:rPr>
              <a:t>Wikipedia</a:t>
            </a:r>
            <a:endParaRPr lang="fr-FR" dirty="0"/>
          </a:p>
          <a:p>
            <a:endParaRPr lang="fr-FR" dirty="0"/>
          </a:p>
          <a:p>
            <a:r>
              <a:rPr lang="fr-FR" dirty="0">
                <a:hlinkClick r:id="rId7"/>
              </a:rPr>
              <a:t>Gustave Courbet – </a:t>
            </a:r>
            <a:r>
              <a:rPr lang="fr-FR" dirty="0" err="1">
                <a:hlinkClick r:id="rId7"/>
              </a:rPr>
              <a:t>Wikipedia</a:t>
            </a:r>
            <a:endParaRPr lang="fr-FR" dirty="0"/>
          </a:p>
          <a:p>
            <a:endParaRPr lang="fr-FR" dirty="0"/>
          </a:p>
          <a:p>
            <a:r>
              <a:rPr lang="fr-FR" dirty="0">
                <a:hlinkClick r:id="rId8"/>
              </a:rPr>
              <a:t>Charles Fourier – </a:t>
            </a:r>
            <a:r>
              <a:rPr lang="fr-FR" dirty="0" err="1">
                <a:hlinkClick r:id="rId8"/>
              </a:rPr>
              <a:t>Wikipedia</a:t>
            </a:r>
            <a:endParaRPr lang="fr-FR" dirty="0"/>
          </a:p>
          <a:p>
            <a:endParaRPr lang="fr-FR" dirty="0"/>
          </a:p>
          <a:p>
            <a:r>
              <a:rPr lang="fr-FR" dirty="0">
                <a:hlinkClick r:id="rId9"/>
              </a:rPr>
              <a:t>Louis Vuitton (designer) – </a:t>
            </a:r>
            <a:r>
              <a:rPr lang="fr-FR" dirty="0" err="1">
                <a:hlinkClick r:id="rId9"/>
              </a:rPr>
              <a:t>Wikipedia</a:t>
            </a:r>
            <a:endParaRPr lang="fr-FR" dirty="0"/>
          </a:p>
          <a:p>
            <a:endParaRPr lang="fr-FR" dirty="0"/>
          </a:p>
          <a:p>
            <a:r>
              <a:rPr lang="en-US" dirty="0" err="1">
                <a:hlinkClick r:id="rId10"/>
              </a:rPr>
              <a:t>Franche-comte</a:t>
            </a:r>
            <a:r>
              <a:rPr lang="en-US" dirty="0">
                <a:hlinkClick r:id="rId10"/>
              </a:rPr>
              <a:t> region of France, all the information you need (france-pub.com)</a:t>
            </a:r>
            <a:endParaRPr lang="fr-FR" dirty="0"/>
          </a:p>
          <a:p>
            <a:endParaRPr lang="fr-FR" dirty="0"/>
          </a:p>
          <a:p>
            <a:endParaRPr lang="fr-FR" dirty="0"/>
          </a:p>
          <a:p>
            <a:endParaRPr lang="fr-FR" dirty="0"/>
          </a:p>
        </p:txBody>
      </p:sp>
    </p:spTree>
    <p:extLst>
      <p:ext uri="{BB962C8B-B14F-4D97-AF65-F5344CB8AC3E}">
        <p14:creationId xmlns:p14="http://schemas.microsoft.com/office/powerpoint/2010/main" val="50036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vector graphics&#10;&#10;Description automatically generated">
            <a:extLst>
              <a:ext uri="{FF2B5EF4-FFF2-40B4-BE49-F238E27FC236}">
                <a16:creationId xmlns:a16="http://schemas.microsoft.com/office/drawing/2014/main" id="{E1BC9302-3923-4DC3-8B67-3C626B6B58BA}"/>
              </a:ext>
            </a:extLst>
          </p:cNvPr>
          <p:cNvPicPr>
            <a:picLocks noChangeAspect="1"/>
          </p:cNvPicPr>
          <p:nvPr/>
        </p:nvPicPr>
        <p:blipFill>
          <a:blip r:embed="rId3"/>
          <a:stretch>
            <a:fillRect/>
          </a:stretch>
        </p:blipFill>
        <p:spPr>
          <a:xfrm>
            <a:off x="0" y="1"/>
            <a:ext cx="12192000" cy="6858000"/>
          </a:xfrm>
          <a:prstGeom prst="rect">
            <a:avLst/>
          </a:prstGeom>
        </p:spPr>
      </p:pic>
      <p:sp>
        <p:nvSpPr>
          <p:cNvPr id="6" name="TextBox 5">
            <a:extLst>
              <a:ext uri="{FF2B5EF4-FFF2-40B4-BE49-F238E27FC236}">
                <a16:creationId xmlns:a16="http://schemas.microsoft.com/office/drawing/2014/main" id="{3116CEE1-42C9-4C1D-8662-D2DDE3AB86A3}"/>
              </a:ext>
            </a:extLst>
          </p:cNvPr>
          <p:cNvSpPr txBox="1"/>
          <p:nvPr/>
        </p:nvSpPr>
        <p:spPr>
          <a:xfrm>
            <a:off x="462116" y="344128"/>
            <a:ext cx="11267768" cy="1938992"/>
          </a:xfrm>
          <a:prstGeom prst="rect">
            <a:avLst/>
          </a:prstGeom>
          <a:noFill/>
        </p:spPr>
        <p:txBody>
          <a:bodyPr wrap="square" rtlCol="0">
            <a:spAutoFit/>
          </a:bodyPr>
          <a:lstStyle/>
          <a:p>
            <a:pPr algn="ctr"/>
            <a:r>
              <a:rPr lang="en-US" sz="2400" dirty="0">
                <a:highlight>
                  <a:srgbClr val="FFFF00"/>
                </a:highlight>
              </a:rPr>
              <a:t>Flag of Franche-Comté</a:t>
            </a:r>
          </a:p>
          <a:p>
            <a:pPr algn="ctr"/>
            <a:r>
              <a:rPr lang="en-US" sz="2400" b="0" i="0" dirty="0">
                <a:effectLst/>
                <a:highlight>
                  <a:srgbClr val="FFFF00"/>
                </a:highlight>
                <a:latin typeface="Times New Roman" panose="02020603050405020304" pitchFamily="18" charset="0"/>
              </a:rPr>
              <a:t>It is this: "Azure </a:t>
            </a:r>
            <a:r>
              <a:rPr lang="en-US" sz="2400" b="0" i="0" dirty="0" err="1">
                <a:effectLst/>
                <a:highlight>
                  <a:srgbClr val="FFFF00"/>
                </a:highlight>
                <a:latin typeface="Times New Roman" panose="02020603050405020304" pitchFamily="18" charset="0"/>
              </a:rPr>
              <a:t>billetty</a:t>
            </a:r>
            <a:r>
              <a:rPr lang="en-US" sz="2400" b="0" i="0" dirty="0">
                <a:effectLst/>
                <a:highlight>
                  <a:srgbClr val="FFFF00"/>
                </a:highlight>
                <a:latin typeface="Times New Roman" panose="02020603050405020304" pitchFamily="18" charset="0"/>
              </a:rPr>
              <a:t> a lion rampant crowned or armed and langued gules“</a:t>
            </a:r>
          </a:p>
          <a:p>
            <a:pPr algn="ctr"/>
            <a:r>
              <a:rPr lang="en-US" sz="2400" dirty="0">
                <a:highlight>
                  <a:srgbClr val="FFFF00"/>
                </a:highlight>
                <a:latin typeface="Times New Roman" panose="02020603050405020304" pitchFamily="18" charset="0"/>
              </a:rPr>
              <a:t>The flag was </a:t>
            </a:r>
            <a:r>
              <a:rPr lang="en-US" sz="2400" b="0" i="0" dirty="0">
                <a:effectLst/>
                <a:highlight>
                  <a:srgbClr val="FFFF00"/>
                </a:highlight>
                <a:latin typeface="Times New Roman" panose="02020603050405020304" pitchFamily="18" charset="0"/>
              </a:rPr>
              <a:t>assigned to the province by Jacques </a:t>
            </a:r>
            <a:r>
              <a:rPr lang="en-US" sz="2400" b="0" i="0" dirty="0" err="1">
                <a:effectLst/>
                <a:highlight>
                  <a:srgbClr val="FFFF00"/>
                </a:highlight>
                <a:latin typeface="Times New Roman" panose="02020603050405020304" pitchFamily="18" charset="0"/>
              </a:rPr>
              <a:t>Meurgey</a:t>
            </a:r>
            <a:r>
              <a:rPr lang="en-US" sz="2400" b="0" i="0" dirty="0">
                <a:effectLst/>
                <a:highlight>
                  <a:srgbClr val="FFFF00"/>
                </a:highlight>
                <a:latin typeface="Times New Roman" panose="02020603050405020304" pitchFamily="18" charset="0"/>
              </a:rPr>
              <a:t> in his Notice </a:t>
            </a:r>
            <a:r>
              <a:rPr lang="en-US" sz="2400" b="0" i="0" dirty="0" err="1">
                <a:effectLst/>
                <a:highlight>
                  <a:srgbClr val="FFFF00"/>
                </a:highlight>
                <a:latin typeface="Times New Roman" panose="02020603050405020304" pitchFamily="18" charset="0"/>
              </a:rPr>
              <a:t>historique</a:t>
            </a:r>
            <a:r>
              <a:rPr lang="en-US" sz="2400" b="0" i="0" dirty="0">
                <a:effectLst/>
                <a:highlight>
                  <a:srgbClr val="FFFF00"/>
                </a:highlight>
                <a:latin typeface="Times New Roman" panose="02020603050405020304" pitchFamily="18" charset="0"/>
              </a:rPr>
              <a:t> sur les </a:t>
            </a:r>
            <a:r>
              <a:rPr lang="en-US" sz="2400" b="0" i="0" dirty="0" err="1">
                <a:effectLst/>
                <a:highlight>
                  <a:srgbClr val="FFFF00"/>
                </a:highlight>
                <a:latin typeface="Times New Roman" panose="02020603050405020304" pitchFamily="18" charset="0"/>
              </a:rPr>
              <a:t>blasons</a:t>
            </a:r>
            <a:r>
              <a:rPr lang="en-US" sz="2400" b="0" i="0" dirty="0">
                <a:effectLst/>
                <a:highlight>
                  <a:srgbClr val="FFFF00"/>
                </a:highlight>
                <a:latin typeface="Times New Roman" panose="02020603050405020304" pitchFamily="18" charset="0"/>
              </a:rPr>
              <a:t> des </a:t>
            </a:r>
            <a:r>
              <a:rPr lang="en-US" sz="2400" b="0" i="0" dirty="0" err="1">
                <a:effectLst/>
                <a:highlight>
                  <a:srgbClr val="FFFF00"/>
                </a:highlight>
                <a:latin typeface="Times New Roman" panose="02020603050405020304" pitchFamily="18" charset="0"/>
              </a:rPr>
              <a:t>anciennes</a:t>
            </a:r>
            <a:r>
              <a:rPr lang="en-US" sz="2400" b="0" i="0" dirty="0">
                <a:effectLst/>
                <a:highlight>
                  <a:srgbClr val="FFFF00"/>
                </a:highlight>
                <a:latin typeface="Times New Roman" panose="02020603050405020304" pitchFamily="18" charset="0"/>
              </a:rPr>
              <a:t> provinces de France (Historical note on the coats of arms of the ancient French provinces, 1941).</a:t>
            </a:r>
          </a:p>
        </p:txBody>
      </p:sp>
      <p:pic>
        <p:nvPicPr>
          <p:cNvPr id="7" name="Online Media 6" title="Ville de Besançon - Bienvenue dans le pays du temps">
            <a:hlinkClick r:id="" action="ppaction://media"/>
            <a:extLst>
              <a:ext uri="{FF2B5EF4-FFF2-40B4-BE49-F238E27FC236}">
                <a16:creationId xmlns:a16="http://schemas.microsoft.com/office/drawing/2014/main" id="{BBC1D411-878B-4F5C-BE13-EE5B2C5474C6}"/>
              </a:ext>
            </a:extLst>
          </p:cNvPr>
          <p:cNvPicPr>
            <a:picLocks noRot="1" noChangeAspect="1"/>
          </p:cNvPicPr>
          <p:nvPr>
            <a:videoFile r:link="rId1"/>
          </p:nvPr>
        </p:nvPicPr>
        <p:blipFill>
          <a:blip r:embed="rId4"/>
          <a:stretch>
            <a:fillRect/>
          </a:stretch>
        </p:blipFill>
        <p:spPr>
          <a:xfrm>
            <a:off x="4431536" y="2283120"/>
            <a:ext cx="7529406" cy="4419599"/>
          </a:xfrm>
          <a:prstGeom prst="rect">
            <a:avLst/>
          </a:prstGeom>
        </p:spPr>
      </p:pic>
      <p:sp>
        <p:nvSpPr>
          <p:cNvPr id="8" name="TextBox 7">
            <a:extLst>
              <a:ext uri="{FF2B5EF4-FFF2-40B4-BE49-F238E27FC236}">
                <a16:creationId xmlns:a16="http://schemas.microsoft.com/office/drawing/2014/main" id="{FAD254A0-9A51-491F-8029-8099C1D35944}"/>
              </a:ext>
            </a:extLst>
          </p:cNvPr>
          <p:cNvSpPr txBox="1"/>
          <p:nvPr/>
        </p:nvSpPr>
        <p:spPr>
          <a:xfrm>
            <a:off x="0" y="2627247"/>
            <a:ext cx="4023237" cy="3416320"/>
          </a:xfrm>
          <a:prstGeom prst="rect">
            <a:avLst/>
          </a:prstGeom>
          <a:noFill/>
        </p:spPr>
        <p:txBody>
          <a:bodyPr wrap="square" rtlCol="0">
            <a:spAutoFit/>
          </a:bodyPr>
          <a:lstStyle/>
          <a:p>
            <a:pPr algn="ctr"/>
            <a:r>
              <a:rPr lang="en-US" sz="3600" dirty="0">
                <a:highlight>
                  <a:srgbClr val="00FF00"/>
                </a:highlight>
              </a:rPr>
              <a:t>Capital of </a:t>
            </a:r>
            <a:r>
              <a:rPr lang="en-US" sz="3600" dirty="0" err="1">
                <a:highlight>
                  <a:srgbClr val="00FF00"/>
                </a:highlight>
              </a:rPr>
              <a:t>Franche</a:t>
            </a:r>
            <a:r>
              <a:rPr lang="en-US" sz="3600" dirty="0">
                <a:highlight>
                  <a:srgbClr val="00FF00"/>
                </a:highlight>
              </a:rPr>
              <a:t> </a:t>
            </a:r>
            <a:r>
              <a:rPr lang="en-US" sz="3600" dirty="0" err="1">
                <a:highlight>
                  <a:srgbClr val="00FF00"/>
                </a:highlight>
              </a:rPr>
              <a:t>Compte</a:t>
            </a:r>
            <a:r>
              <a:rPr lang="en-US" sz="3600" dirty="0">
                <a:highlight>
                  <a:srgbClr val="00FF00"/>
                </a:highlight>
              </a:rPr>
              <a:t>: </a:t>
            </a:r>
            <a:r>
              <a:rPr lang="en-US" sz="3600" dirty="0" err="1">
                <a:highlight>
                  <a:srgbClr val="00FF00"/>
                </a:highlight>
              </a:rPr>
              <a:t>Besançon</a:t>
            </a:r>
            <a:endParaRPr lang="en-US" sz="3600" dirty="0">
              <a:highlight>
                <a:srgbClr val="00FF00"/>
              </a:highlight>
            </a:endParaRPr>
          </a:p>
          <a:p>
            <a:pPr algn="ctr"/>
            <a:r>
              <a:rPr lang="en-US" sz="3600" dirty="0">
                <a:highlight>
                  <a:srgbClr val="00FF00"/>
                </a:highlight>
              </a:rPr>
              <a:t>See video to learn more</a:t>
            </a:r>
            <a:endParaRPr lang="fr-FR" sz="3600" dirty="0">
              <a:highlight>
                <a:srgbClr val="00FF00"/>
              </a:highlight>
            </a:endParaRPr>
          </a:p>
        </p:txBody>
      </p:sp>
    </p:spTree>
    <p:extLst>
      <p:ext uri="{BB962C8B-B14F-4D97-AF65-F5344CB8AC3E}">
        <p14:creationId xmlns:p14="http://schemas.microsoft.com/office/powerpoint/2010/main" val="56981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vector graphics&#10;&#10;Description automatically generated">
            <a:extLst>
              <a:ext uri="{FF2B5EF4-FFF2-40B4-BE49-F238E27FC236}">
                <a16:creationId xmlns:a16="http://schemas.microsoft.com/office/drawing/2014/main" id="{79A8C640-D537-4A65-8A57-DCBE2C4D8595}"/>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8BE3D9-B96A-4720-A94D-037B170B0918}"/>
              </a:ext>
            </a:extLst>
          </p:cNvPr>
          <p:cNvSpPr>
            <a:spLocks noGrp="1"/>
          </p:cNvSpPr>
          <p:nvPr>
            <p:ph type="title"/>
          </p:nvPr>
        </p:nvSpPr>
        <p:spPr>
          <a:xfrm>
            <a:off x="1066800" y="132949"/>
            <a:ext cx="10058400" cy="1544613"/>
          </a:xfrm>
          <a:solidFill>
            <a:schemeClr val="tx1">
              <a:alpha val="46000"/>
            </a:schemeClr>
          </a:solidFill>
          <a:ln>
            <a:noFill/>
          </a:ln>
        </p:spPr>
        <p:txBody>
          <a:bodyPr>
            <a:noAutofit/>
          </a:bodyPr>
          <a:lstStyle/>
          <a:p>
            <a:pPr algn="ctr"/>
            <a:r>
              <a:rPr lang="en-US" sz="4800" dirty="0">
                <a:solidFill>
                  <a:schemeClr val="bg1"/>
                </a:solidFill>
              </a:rPr>
              <a:t>History of Franche-Comté</a:t>
            </a:r>
            <a:br>
              <a:rPr lang="en-US" sz="4800" dirty="0">
                <a:solidFill>
                  <a:schemeClr val="bg1"/>
                </a:solidFill>
              </a:rPr>
            </a:br>
            <a:r>
              <a:rPr lang="en-US" sz="4800" dirty="0">
                <a:solidFill>
                  <a:schemeClr val="bg1"/>
                </a:solidFill>
              </a:rPr>
              <a:t>(</a:t>
            </a:r>
            <a:r>
              <a:rPr lang="en-US" sz="4800" dirty="0" err="1">
                <a:solidFill>
                  <a:schemeClr val="bg1"/>
                </a:solidFill>
              </a:rPr>
              <a:t>histoire</a:t>
            </a:r>
            <a:r>
              <a:rPr lang="en-US" sz="4800" dirty="0">
                <a:solidFill>
                  <a:schemeClr val="bg1"/>
                </a:solidFill>
              </a:rPr>
              <a:t> de la </a:t>
            </a:r>
            <a:r>
              <a:rPr lang="en-US" sz="4800" dirty="0" err="1">
                <a:solidFill>
                  <a:schemeClr val="bg1"/>
                </a:solidFill>
              </a:rPr>
              <a:t>franche</a:t>
            </a:r>
            <a:r>
              <a:rPr lang="en-US" sz="4800" dirty="0">
                <a:solidFill>
                  <a:schemeClr val="bg1"/>
                </a:solidFill>
              </a:rPr>
              <a:t>-comet)</a:t>
            </a:r>
            <a:endParaRPr lang="fr-FR" sz="4800" dirty="0">
              <a:solidFill>
                <a:schemeClr val="bg1"/>
              </a:solidFill>
            </a:endParaRPr>
          </a:p>
        </p:txBody>
      </p:sp>
      <p:sp>
        <p:nvSpPr>
          <p:cNvPr id="3" name="Content Placeholder 2">
            <a:extLst>
              <a:ext uri="{FF2B5EF4-FFF2-40B4-BE49-F238E27FC236}">
                <a16:creationId xmlns:a16="http://schemas.microsoft.com/office/drawing/2014/main" id="{19324813-06F4-47CD-802A-D66A5C4FAD35}"/>
              </a:ext>
            </a:extLst>
          </p:cNvPr>
          <p:cNvSpPr>
            <a:spLocks noGrp="1"/>
          </p:cNvSpPr>
          <p:nvPr>
            <p:ph idx="1"/>
          </p:nvPr>
        </p:nvSpPr>
        <p:spPr>
          <a:xfrm>
            <a:off x="589935" y="2103120"/>
            <a:ext cx="10535265" cy="3166970"/>
          </a:xfrm>
          <a:solidFill>
            <a:schemeClr val="tx1">
              <a:alpha val="70000"/>
            </a:schemeClr>
          </a:solidFill>
        </p:spPr>
        <p:txBody>
          <a:bodyPr>
            <a:normAutofit/>
          </a:bodyPr>
          <a:lstStyle/>
          <a:p>
            <a:r>
              <a:rPr lang="en-US" dirty="0">
                <a:solidFill>
                  <a:schemeClr val="bg1"/>
                </a:solidFill>
              </a:rPr>
              <a:t>The region became part of the Roman Empire, after Julius Caesar's victory over the </a:t>
            </a:r>
            <a:r>
              <a:rPr lang="en-US" dirty="0" err="1">
                <a:solidFill>
                  <a:schemeClr val="bg1"/>
                </a:solidFill>
              </a:rPr>
              <a:t>Gauls</a:t>
            </a:r>
            <a:r>
              <a:rPr lang="en-US" dirty="0">
                <a:solidFill>
                  <a:schemeClr val="bg1"/>
                </a:solidFill>
              </a:rPr>
              <a:t> around 52 B.C. It was then later settled by the Burgundians and, in 534 A.D., conquered by the Franks.</a:t>
            </a:r>
          </a:p>
          <a:p>
            <a:r>
              <a:rPr lang="en-US" dirty="0">
                <a:solidFill>
                  <a:schemeClr val="bg1"/>
                </a:solidFill>
              </a:rPr>
              <a:t>The </a:t>
            </a:r>
            <a:r>
              <a:rPr lang="en-US" dirty="0" err="1">
                <a:solidFill>
                  <a:schemeClr val="bg1"/>
                </a:solidFill>
              </a:rPr>
              <a:t>Gauls</a:t>
            </a:r>
            <a:r>
              <a:rPr lang="en-US" dirty="0">
                <a:solidFill>
                  <a:schemeClr val="bg1"/>
                </a:solidFill>
              </a:rPr>
              <a:t> then conquered and inhabited Franche-Comté. Franche-Comté was known as the County of Burgundy, but not for long.</a:t>
            </a:r>
          </a:p>
          <a:p>
            <a:pPr marL="0" indent="0">
              <a:buNone/>
            </a:pPr>
            <a:r>
              <a:rPr lang="en-US" dirty="0">
                <a:solidFill>
                  <a:schemeClr val="bg1"/>
                </a:solidFill>
              </a:rPr>
              <a:t>    German Emperor Friedrich Barbarossa inherited Franche-Comté in 1155 then in 1295, King of France                                                    Philip the Handsome purchased the County of Burgundy and granted it to his son, Philip the Tall.</a:t>
            </a:r>
          </a:p>
          <a:p>
            <a:r>
              <a:rPr lang="en-US" dirty="0">
                <a:solidFill>
                  <a:schemeClr val="bg1"/>
                </a:solidFill>
              </a:rPr>
              <a:t>In 1384, Philip the Bold, son of King John the Good, who had already been granted the Duchy of Burgundy as his apanage, married the heir of the County and unified it with the Duchy.</a:t>
            </a:r>
          </a:p>
          <a:p>
            <a:r>
              <a:rPr lang="en-US" dirty="0">
                <a:solidFill>
                  <a:schemeClr val="bg1"/>
                </a:solidFill>
              </a:rPr>
              <a:t>In 1477, the last Duke of Burgundy, Charles the Bold, died and his enemy, King of France Louis XI, invaded Franche-Comté.</a:t>
            </a:r>
          </a:p>
          <a:p>
            <a:endParaRPr lang="fr-FR" dirty="0">
              <a:solidFill>
                <a:schemeClr val="bg1"/>
              </a:solidFill>
            </a:endParaRPr>
          </a:p>
        </p:txBody>
      </p:sp>
    </p:spTree>
    <p:extLst>
      <p:ext uri="{BB962C8B-B14F-4D97-AF65-F5344CB8AC3E}">
        <p14:creationId xmlns:p14="http://schemas.microsoft.com/office/powerpoint/2010/main" val="115283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erial view of Besançon">
            <a:extLst>
              <a:ext uri="{FF2B5EF4-FFF2-40B4-BE49-F238E27FC236}">
                <a16:creationId xmlns:a16="http://schemas.microsoft.com/office/drawing/2014/main" id="{237385D6-7055-4A6E-8031-C2949E6F2AF7}"/>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A680D6C-03B5-4D70-BEC8-6F53D04382EB}"/>
              </a:ext>
            </a:extLst>
          </p:cNvPr>
          <p:cNvSpPr>
            <a:spLocks noGrp="1"/>
          </p:cNvSpPr>
          <p:nvPr>
            <p:ph type="title"/>
          </p:nvPr>
        </p:nvSpPr>
        <p:spPr>
          <a:xfrm>
            <a:off x="0" y="0"/>
            <a:ext cx="6096000" cy="633046"/>
          </a:xfrm>
          <a:solidFill>
            <a:schemeClr val="accent1">
              <a:lumMod val="75000"/>
            </a:schemeClr>
          </a:solidFill>
        </p:spPr>
        <p:txBody>
          <a:bodyPr>
            <a:normAutofit fontScale="90000"/>
          </a:bodyPr>
          <a:lstStyle/>
          <a:p>
            <a:r>
              <a:rPr lang="en-US" dirty="0">
                <a:solidFill>
                  <a:schemeClr val="tx1"/>
                </a:solidFill>
              </a:rPr>
              <a:t>Cities of </a:t>
            </a:r>
            <a:r>
              <a:rPr lang="en-US" dirty="0" err="1">
                <a:solidFill>
                  <a:schemeClr val="tx1"/>
                </a:solidFill>
              </a:rPr>
              <a:t>Franche-Compté</a:t>
            </a:r>
            <a:endParaRPr lang="fr-FR" dirty="0">
              <a:solidFill>
                <a:schemeClr val="tx1"/>
              </a:solidFill>
            </a:endParaRPr>
          </a:p>
        </p:txBody>
      </p:sp>
      <p:sp>
        <p:nvSpPr>
          <p:cNvPr id="6" name="TextBox 5">
            <a:extLst>
              <a:ext uri="{FF2B5EF4-FFF2-40B4-BE49-F238E27FC236}">
                <a16:creationId xmlns:a16="http://schemas.microsoft.com/office/drawing/2014/main" id="{5B354686-23C3-4C88-88D0-4DCD94D8473D}"/>
              </a:ext>
            </a:extLst>
          </p:cNvPr>
          <p:cNvSpPr txBox="1"/>
          <p:nvPr/>
        </p:nvSpPr>
        <p:spPr>
          <a:xfrm>
            <a:off x="705678" y="5655365"/>
            <a:ext cx="4611757" cy="854765"/>
          </a:xfrm>
          <a:prstGeom prst="rect">
            <a:avLst/>
          </a:prstGeom>
          <a:noFill/>
        </p:spPr>
        <p:txBody>
          <a:bodyPr wrap="square" rtlCol="0">
            <a:spAutoFit/>
          </a:bodyPr>
          <a:lstStyle/>
          <a:p>
            <a:endParaRPr lang="fr-FR" dirty="0"/>
          </a:p>
        </p:txBody>
      </p:sp>
      <p:sp>
        <p:nvSpPr>
          <p:cNvPr id="7" name="TextBox 6">
            <a:extLst>
              <a:ext uri="{FF2B5EF4-FFF2-40B4-BE49-F238E27FC236}">
                <a16:creationId xmlns:a16="http://schemas.microsoft.com/office/drawing/2014/main" id="{A0B0AFE2-3A3A-4C8A-9A5C-488828AEB8D7}"/>
              </a:ext>
            </a:extLst>
          </p:cNvPr>
          <p:cNvSpPr txBox="1"/>
          <p:nvPr/>
        </p:nvSpPr>
        <p:spPr>
          <a:xfrm>
            <a:off x="0" y="4498450"/>
            <a:ext cx="8627166" cy="2377440"/>
          </a:xfrm>
          <a:prstGeom prst="rect">
            <a:avLst/>
          </a:prstGeom>
          <a:solidFill>
            <a:schemeClr val="accent1">
              <a:alpha val="96000"/>
            </a:schemeClr>
          </a:solidFill>
        </p:spPr>
        <p:txBody>
          <a:bodyPr wrap="square" rtlCol="0">
            <a:spAutoFit/>
          </a:bodyPr>
          <a:lstStyle/>
          <a:p>
            <a:pPr marL="285750" indent="-285750">
              <a:buFont typeface="Arial" panose="020B0604020202020204" pitchFamily="34" charset="0"/>
              <a:buChar char="•"/>
            </a:pPr>
            <a:r>
              <a:rPr lang="en-US" dirty="0"/>
              <a:t>The capital of </a:t>
            </a:r>
            <a:r>
              <a:rPr lang="en-US" dirty="0" err="1"/>
              <a:t>Franche</a:t>
            </a:r>
            <a:r>
              <a:rPr lang="en-US" dirty="0"/>
              <a:t> </a:t>
            </a:r>
            <a:r>
              <a:rPr lang="en-US" dirty="0" err="1"/>
              <a:t>Comté</a:t>
            </a:r>
            <a:r>
              <a:rPr lang="en-US" dirty="0"/>
              <a:t> is </a:t>
            </a:r>
            <a:r>
              <a:rPr lang="en-US" dirty="0" err="1"/>
              <a:t>Besançon</a:t>
            </a:r>
            <a:r>
              <a:rPr lang="en-US" dirty="0"/>
              <a:t>. This is also the biggest city in the Franche-Comté region. </a:t>
            </a:r>
          </a:p>
          <a:p>
            <a:pPr marL="285750" indent="-285750">
              <a:buFont typeface="Arial" panose="020B0604020202020204" pitchFamily="34" charset="0"/>
              <a:buChar char="•"/>
            </a:pPr>
            <a:r>
              <a:rPr lang="en-US" dirty="0"/>
              <a:t>Current population of Franche-Comté: Estimated at 1,146,000</a:t>
            </a:r>
          </a:p>
          <a:p>
            <a:pPr marL="285750" indent="-285750">
              <a:buFont typeface="Arial" panose="020B0604020202020204" pitchFamily="34" charset="0"/>
              <a:buChar char="•"/>
            </a:pPr>
            <a:r>
              <a:rPr lang="en-US" dirty="0"/>
              <a:t>Franc-</a:t>
            </a:r>
            <a:r>
              <a:rPr lang="en-US" dirty="0" err="1"/>
              <a:t>Comtis</a:t>
            </a:r>
            <a:r>
              <a:rPr lang="en-US" dirty="0"/>
              <a:t> is the regional language and is a dialect of Langue </a:t>
            </a:r>
            <a:r>
              <a:rPr lang="en-US" dirty="0" err="1"/>
              <a:t>d'Oïl</a:t>
            </a:r>
            <a:r>
              <a:rPr lang="en-US" dirty="0"/>
              <a:t> that is spoken by a minority of people.</a:t>
            </a:r>
          </a:p>
          <a:p>
            <a:pPr marL="285750" indent="-285750">
              <a:buFont typeface="Arial" panose="020B0604020202020204" pitchFamily="34" charset="0"/>
              <a:buChar char="•"/>
            </a:pPr>
            <a:r>
              <a:rPr lang="en-US" dirty="0"/>
              <a:t>Within this region you will find four departments: the Haute-Saone, Jura, Doubs, and Territory de Belfort. The four territories have their own capital.</a:t>
            </a:r>
          </a:p>
          <a:p>
            <a:pPr marL="285750" indent="-285750">
              <a:buFont typeface="Arial" panose="020B0604020202020204" pitchFamily="34" charset="0"/>
              <a:buChar char="•"/>
            </a:pPr>
            <a:r>
              <a:rPr lang="en-US" dirty="0"/>
              <a:t>Besancon is located close to the border with Switzerland</a:t>
            </a:r>
          </a:p>
          <a:p>
            <a:pPr marL="285750" indent="-285750">
              <a:buFont typeface="Arial" panose="020B0604020202020204" pitchFamily="34" charset="0"/>
              <a:buChar char="•"/>
            </a:pPr>
            <a:endParaRPr lang="fr-FR" dirty="0"/>
          </a:p>
          <a:p>
            <a:endParaRPr lang="en-US" dirty="0"/>
          </a:p>
          <a:p>
            <a:r>
              <a:rPr lang="en-US" dirty="0"/>
              <a:t> </a:t>
            </a:r>
            <a:endParaRPr lang="fr-FR" dirty="0"/>
          </a:p>
        </p:txBody>
      </p:sp>
      <p:pic>
        <p:nvPicPr>
          <p:cNvPr id="9" name="Picture 8" descr="A picture containing outdoor, nature, highland&#10;&#10;Description automatically generated">
            <a:extLst>
              <a:ext uri="{FF2B5EF4-FFF2-40B4-BE49-F238E27FC236}">
                <a16:creationId xmlns:a16="http://schemas.microsoft.com/office/drawing/2014/main" id="{73D28AC6-28F2-490A-A149-CA627396E951}"/>
              </a:ext>
            </a:extLst>
          </p:cNvPr>
          <p:cNvPicPr>
            <a:picLocks noChangeAspect="1"/>
          </p:cNvPicPr>
          <p:nvPr/>
        </p:nvPicPr>
        <p:blipFill>
          <a:blip r:embed="rId3"/>
          <a:stretch>
            <a:fillRect/>
          </a:stretch>
        </p:blipFill>
        <p:spPr>
          <a:xfrm>
            <a:off x="8755267" y="3180522"/>
            <a:ext cx="3436733" cy="3677478"/>
          </a:xfrm>
          <a:prstGeom prst="rect">
            <a:avLst/>
          </a:prstGeom>
        </p:spPr>
      </p:pic>
      <p:sp>
        <p:nvSpPr>
          <p:cNvPr id="11" name="TextBox 10">
            <a:extLst>
              <a:ext uri="{FF2B5EF4-FFF2-40B4-BE49-F238E27FC236}">
                <a16:creationId xmlns:a16="http://schemas.microsoft.com/office/drawing/2014/main" id="{8DF0B147-9AE1-42FD-A59A-58F8A6BCD293}"/>
              </a:ext>
            </a:extLst>
          </p:cNvPr>
          <p:cNvSpPr txBox="1"/>
          <p:nvPr/>
        </p:nvSpPr>
        <p:spPr>
          <a:xfrm>
            <a:off x="9082154" y="555968"/>
            <a:ext cx="2782957" cy="707886"/>
          </a:xfrm>
          <a:prstGeom prst="rect">
            <a:avLst/>
          </a:prstGeom>
          <a:solidFill>
            <a:schemeClr val="accent1"/>
          </a:solidFill>
        </p:spPr>
        <p:txBody>
          <a:bodyPr wrap="square" rtlCol="0">
            <a:spAutoFit/>
          </a:bodyPr>
          <a:lstStyle/>
          <a:p>
            <a:r>
              <a:rPr lang="en-US" sz="4000" dirty="0" err="1"/>
              <a:t>Besançon</a:t>
            </a:r>
            <a:endParaRPr lang="fr-FR" sz="4000" dirty="0"/>
          </a:p>
        </p:txBody>
      </p:sp>
    </p:spTree>
    <p:extLst>
      <p:ext uri="{BB962C8B-B14F-4D97-AF65-F5344CB8AC3E}">
        <p14:creationId xmlns:p14="http://schemas.microsoft.com/office/powerpoint/2010/main" val="118387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89F17-C534-49E6-A828-20441FF3D3A9}"/>
              </a:ext>
            </a:extLst>
          </p:cNvPr>
          <p:cNvSpPr>
            <a:spLocks noGrp="1"/>
          </p:cNvSpPr>
          <p:nvPr>
            <p:ph type="title"/>
          </p:nvPr>
        </p:nvSpPr>
        <p:spPr>
          <a:xfrm>
            <a:off x="8458200" y="607392"/>
            <a:ext cx="3161963" cy="1645920"/>
          </a:xfrm>
        </p:spPr>
        <p:txBody>
          <a:bodyPr anchor="b">
            <a:normAutofit/>
          </a:bodyPr>
          <a:lstStyle/>
          <a:p>
            <a:pPr>
              <a:lnSpc>
                <a:spcPct val="90000"/>
              </a:lnSpc>
            </a:pPr>
            <a:r>
              <a:rPr lang="en-US" sz="1800" dirty="0"/>
              <a:t>The next biggest cities are Belfort, </a:t>
            </a:r>
            <a:r>
              <a:rPr lang="en-US" sz="1800" dirty="0" err="1"/>
              <a:t>montbeliard</a:t>
            </a:r>
            <a:r>
              <a:rPr lang="en-US" sz="1800" dirty="0"/>
              <a:t>, dole, </a:t>
            </a:r>
            <a:r>
              <a:rPr lang="en-US" sz="1800" dirty="0" err="1"/>
              <a:t>Lons</a:t>
            </a:r>
            <a:r>
              <a:rPr lang="en-US" sz="1800" dirty="0"/>
              <a:t>-le-Saunier, and </a:t>
            </a:r>
            <a:r>
              <a:rPr lang="en-US" sz="1800" dirty="0" err="1"/>
              <a:t>Pontarlier</a:t>
            </a:r>
            <a:r>
              <a:rPr lang="en-US" sz="1800" dirty="0"/>
              <a:t>. All of these cities have around 25,000 people. </a:t>
            </a:r>
          </a:p>
        </p:txBody>
      </p:sp>
      <p:pic>
        <p:nvPicPr>
          <p:cNvPr id="6" name="Picture 5" descr="A bird's eye view of a city&#10;&#10;Description automatically generated with medium confidence">
            <a:extLst>
              <a:ext uri="{FF2B5EF4-FFF2-40B4-BE49-F238E27FC236}">
                <a16:creationId xmlns:a16="http://schemas.microsoft.com/office/drawing/2014/main" id="{FAF5EE9C-96F4-4D13-9FCF-6043852B3540}"/>
              </a:ext>
            </a:extLst>
          </p:cNvPr>
          <p:cNvPicPr>
            <a:picLocks noChangeAspect="1"/>
          </p:cNvPicPr>
          <p:nvPr/>
        </p:nvPicPr>
        <p:blipFill>
          <a:blip r:embed="rId2"/>
          <a:stretch>
            <a:fillRect/>
          </a:stretch>
        </p:blipFill>
        <p:spPr>
          <a:xfrm>
            <a:off x="0" y="0"/>
            <a:ext cx="8090452" cy="6857999"/>
          </a:xfrm>
          <a:prstGeom prst="rect">
            <a:avLst/>
          </a:prstGeom>
          <a:noFill/>
        </p:spPr>
      </p:pic>
      <p:sp>
        <p:nvSpPr>
          <p:cNvPr id="11" name="Text Placeholder 3">
            <a:extLst>
              <a:ext uri="{FF2B5EF4-FFF2-40B4-BE49-F238E27FC236}">
                <a16:creationId xmlns:a16="http://schemas.microsoft.com/office/drawing/2014/main" id="{5E6D70D5-1763-4BDC-B6C5-C25D2B799E9B}"/>
              </a:ext>
            </a:extLst>
          </p:cNvPr>
          <p:cNvSpPr>
            <a:spLocks noGrp="1"/>
          </p:cNvSpPr>
          <p:nvPr>
            <p:ph type="body" sz="half" idx="2"/>
          </p:nvPr>
        </p:nvSpPr>
        <p:spPr>
          <a:xfrm rot="21309699">
            <a:off x="8181840" y="2132264"/>
            <a:ext cx="3548270" cy="470947"/>
          </a:xfrm>
        </p:spPr>
        <p:txBody>
          <a:bodyPr>
            <a:normAutofit/>
          </a:bodyPr>
          <a:lstStyle/>
          <a:p>
            <a:r>
              <a:rPr lang="en-US" sz="1700" dirty="0"/>
              <a:t>Belfort is the little red area here.</a:t>
            </a:r>
          </a:p>
        </p:txBody>
      </p:sp>
      <p:pic>
        <p:nvPicPr>
          <p:cNvPr id="8" name="Picture 7" descr="A picture containing nature&#10;&#10;Description automatically generated">
            <a:extLst>
              <a:ext uri="{FF2B5EF4-FFF2-40B4-BE49-F238E27FC236}">
                <a16:creationId xmlns:a16="http://schemas.microsoft.com/office/drawing/2014/main" id="{5AF762AD-CADB-4CE9-A685-30FDB60B1C72}"/>
              </a:ext>
            </a:extLst>
          </p:cNvPr>
          <p:cNvPicPr>
            <a:picLocks noChangeAspect="1"/>
          </p:cNvPicPr>
          <p:nvPr/>
        </p:nvPicPr>
        <p:blipFill>
          <a:blip r:embed="rId3"/>
          <a:stretch>
            <a:fillRect/>
          </a:stretch>
        </p:blipFill>
        <p:spPr>
          <a:xfrm>
            <a:off x="9362400" y="2414824"/>
            <a:ext cx="2381250" cy="1583253"/>
          </a:xfrm>
          <a:prstGeom prst="rect">
            <a:avLst/>
          </a:prstGeom>
        </p:spPr>
      </p:pic>
      <p:sp>
        <p:nvSpPr>
          <p:cNvPr id="9" name="TextBox 8">
            <a:extLst>
              <a:ext uri="{FF2B5EF4-FFF2-40B4-BE49-F238E27FC236}">
                <a16:creationId xmlns:a16="http://schemas.microsoft.com/office/drawing/2014/main" id="{B9D54DF4-220C-4BE6-8B3D-0412C1C9D525}"/>
              </a:ext>
            </a:extLst>
          </p:cNvPr>
          <p:cNvSpPr txBox="1"/>
          <p:nvPr/>
        </p:nvSpPr>
        <p:spPr>
          <a:xfrm>
            <a:off x="198782" y="5782710"/>
            <a:ext cx="2057400" cy="830997"/>
          </a:xfrm>
          <a:prstGeom prst="rect">
            <a:avLst/>
          </a:prstGeom>
          <a:solidFill>
            <a:srgbClr val="FFFF00"/>
          </a:solidFill>
        </p:spPr>
        <p:txBody>
          <a:bodyPr wrap="square" rtlCol="0">
            <a:spAutoFit/>
          </a:bodyPr>
          <a:lstStyle/>
          <a:p>
            <a:r>
              <a:rPr lang="en-US" sz="4800" dirty="0"/>
              <a:t>Belfort</a:t>
            </a:r>
            <a:endParaRPr lang="fr-FR" sz="4800" dirty="0"/>
          </a:p>
        </p:txBody>
      </p:sp>
      <p:pic>
        <p:nvPicPr>
          <p:cNvPr id="4" name="Picture 3" descr="Map&#10;&#10;Description automatically generated">
            <a:extLst>
              <a:ext uri="{FF2B5EF4-FFF2-40B4-BE49-F238E27FC236}">
                <a16:creationId xmlns:a16="http://schemas.microsoft.com/office/drawing/2014/main" id="{F982FB3B-4564-4467-BF0B-D407406D802E}"/>
              </a:ext>
            </a:extLst>
          </p:cNvPr>
          <p:cNvPicPr>
            <a:picLocks noChangeAspect="1"/>
          </p:cNvPicPr>
          <p:nvPr/>
        </p:nvPicPr>
        <p:blipFill>
          <a:blip r:embed="rId4"/>
          <a:stretch>
            <a:fillRect/>
          </a:stretch>
        </p:blipFill>
        <p:spPr>
          <a:xfrm>
            <a:off x="8616875" y="4393445"/>
            <a:ext cx="2109201" cy="2170354"/>
          </a:xfrm>
          <a:prstGeom prst="rect">
            <a:avLst/>
          </a:prstGeom>
        </p:spPr>
      </p:pic>
      <p:sp>
        <p:nvSpPr>
          <p:cNvPr id="5" name="TextBox 4">
            <a:extLst>
              <a:ext uri="{FF2B5EF4-FFF2-40B4-BE49-F238E27FC236}">
                <a16:creationId xmlns:a16="http://schemas.microsoft.com/office/drawing/2014/main" id="{AF275F30-28A7-43C1-8670-8AB45A7666C1}"/>
              </a:ext>
            </a:extLst>
          </p:cNvPr>
          <p:cNvSpPr txBox="1"/>
          <p:nvPr/>
        </p:nvSpPr>
        <p:spPr>
          <a:xfrm rot="357564">
            <a:off x="8767482" y="3914793"/>
            <a:ext cx="3261471" cy="369332"/>
          </a:xfrm>
          <a:prstGeom prst="rect">
            <a:avLst/>
          </a:prstGeom>
          <a:noFill/>
        </p:spPr>
        <p:txBody>
          <a:bodyPr wrap="square" rtlCol="0">
            <a:spAutoFit/>
          </a:bodyPr>
          <a:lstStyle/>
          <a:p>
            <a:r>
              <a:rPr lang="en-US" dirty="0" err="1"/>
              <a:t>Montbeliard</a:t>
            </a:r>
            <a:r>
              <a:rPr lang="en-US" dirty="0"/>
              <a:t> is right below</a:t>
            </a:r>
            <a:endParaRPr lang="fr-FR" dirty="0"/>
          </a:p>
        </p:txBody>
      </p:sp>
    </p:spTree>
    <p:extLst>
      <p:ext uri="{BB962C8B-B14F-4D97-AF65-F5344CB8AC3E}">
        <p14:creationId xmlns:p14="http://schemas.microsoft.com/office/powerpoint/2010/main" val="4001954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vector graphics&#10;&#10;Description automatically generated">
            <a:extLst>
              <a:ext uri="{FF2B5EF4-FFF2-40B4-BE49-F238E27FC236}">
                <a16:creationId xmlns:a16="http://schemas.microsoft.com/office/drawing/2014/main" id="{64C4047F-47C1-4506-920C-E01767175ACD}"/>
              </a:ext>
            </a:extLst>
          </p:cNvPr>
          <p:cNvPicPr>
            <a:picLocks noChangeAspect="1"/>
          </p:cNvPicPr>
          <p:nvPr/>
        </p:nvPicPr>
        <p:blipFill>
          <a:blip r:embed="rId3"/>
          <a:stretch>
            <a:fillRect/>
          </a:stretch>
        </p:blipFill>
        <p:spPr>
          <a:xfrm>
            <a:off x="0" y="0"/>
            <a:ext cx="12192000" cy="6858000"/>
          </a:xfrm>
          <a:prstGeom prst="rect">
            <a:avLst/>
          </a:prstGeom>
        </p:spPr>
      </p:pic>
      <p:pic>
        <p:nvPicPr>
          <p:cNvPr id="6" name="Content Placeholder 5" descr="Map&#10;&#10;Description automatically generated">
            <a:extLst>
              <a:ext uri="{FF2B5EF4-FFF2-40B4-BE49-F238E27FC236}">
                <a16:creationId xmlns:a16="http://schemas.microsoft.com/office/drawing/2014/main" id="{677634D2-417B-413D-B038-1E8D231DD81C}"/>
              </a:ext>
            </a:extLst>
          </p:cNvPr>
          <p:cNvPicPr>
            <a:picLocks noGrp="1" noChangeAspect="1"/>
          </p:cNvPicPr>
          <p:nvPr>
            <p:ph idx="1"/>
          </p:nvPr>
        </p:nvPicPr>
        <p:blipFill>
          <a:blip r:embed="rId4"/>
          <a:stretch>
            <a:fillRect/>
          </a:stretch>
        </p:blipFill>
        <p:spPr>
          <a:xfrm>
            <a:off x="0" y="0"/>
            <a:ext cx="4949414" cy="6284453"/>
          </a:xfrm>
        </p:spPr>
      </p:pic>
      <p:sp>
        <p:nvSpPr>
          <p:cNvPr id="2" name="Title 1">
            <a:extLst>
              <a:ext uri="{FF2B5EF4-FFF2-40B4-BE49-F238E27FC236}">
                <a16:creationId xmlns:a16="http://schemas.microsoft.com/office/drawing/2014/main" id="{229B125E-11E0-42B5-8F25-E5AAC5560697}"/>
              </a:ext>
            </a:extLst>
          </p:cNvPr>
          <p:cNvSpPr>
            <a:spLocks noGrp="1"/>
          </p:cNvSpPr>
          <p:nvPr>
            <p:ph type="title"/>
          </p:nvPr>
        </p:nvSpPr>
        <p:spPr>
          <a:xfrm>
            <a:off x="3025589" y="5195943"/>
            <a:ext cx="1266713" cy="650423"/>
          </a:xfrm>
        </p:spPr>
        <p:txBody>
          <a:bodyPr/>
          <a:lstStyle/>
          <a:p>
            <a:r>
              <a:rPr lang="en-US" dirty="0">
                <a:highlight>
                  <a:srgbClr val="FFFF00"/>
                </a:highlight>
              </a:rPr>
              <a:t>Cities</a:t>
            </a:r>
            <a:endParaRPr lang="fr-FR" dirty="0">
              <a:highlight>
                <a:srgbClr val="FFFF00"/>
              </a:highlight>
            </a:endParaRPr>
          </a:p>
        </p:txBody>
      </p:sp>
      <p:sp>
        <p:nvSpPr>
          <p:cNvPr id="4" name="Text Placeholder 3">
            <a:extLst>
              <a:ext uri="{FF2B5EF4-FFF2-40B4-BE49-F238E27FC236}">
                <a16:creationId xmlns:a16="http://schemas.microsoft.com/office/drawing/2014/main" id="{372D093C-3DC2-4F98-BB30-22ECB6D0E198}"/>
              </a:ext>
            </a:extLst>
          </p:cNvPr>
          <p:cNvSpPr>
            <a:spLocks noGrp="1"/>
          </p:cNvSpPr>
          <p:nvPr>
            <p:ph type="body" sz="half" idx="2"/>
          </p:nvPr>
        </p:nvSpPr>
        <p:spPr>
          <a:xfrm>
            <a:off x="5273937" y="174513"/>
            <a:ext cx="6322807" cy="2848386"/>
          </a:xfrm>
        </p:spPr>
        <p:txBody>
          <a:bodyPr/>
          <a:lstStyle/>
          <a:p>
            <a:pPr algn="ctr"/>
            <a:br>
              <a:rPr lang="fr-FR" dirty="0">
                <a:highlight>
                  <a:srgbClr val="FFFF00"/>
                </a:highlight>
              </a:rPr>
            </a:br>
            <a:r>
              <a:rPr lang="fr-FR" sz="2800" dirty="0">
                <a:highlight>
                  <a:srgbClr val="FFFF00"/>
                </a:highlight>
                <a:latin typeface="Roboto" panose="02000000000000000000" pitchFamily="2" charset="0"/>
              </a:rPr>
              <a:t>I</a:t>
            </a:r>
            <a:r>
              <a:rPr lang="fr-FR" sz="2800" b="0" i="0" dirty="0">
                <a:effectLst/>
                <a:highlight>
                  <a:srgbClr val="FFFF00"/>
                </a:highlight>
                <a:latin typeface="Roboto" panose="02000000000000000000" pitchFamily="2" charset="0"/>
              </a:rPr>
              <a:t>ci, vous pouvez voir les villes de franche comte. </a:t>
            </a:r>
            <a:r>
              <a:rPr lang="fr-FR" sz="2800" dirty="0">
                <a:highlight>
                  <a:srgbClr val="FFFF00"/>
                </a:highlight>
                <a:latin typeface="Roboto" panose="02000000000000000000" pitchFamily="2" charset="0"/>
              </a:rPr>
              <a:t>E</a:t>
            </a:r>
            <a:r>
              <a:rPr lang="fr-FR" sz="2800" b="0" i="0" dirty="0">
                <a:effectLst/>
                <a:highlight>
                  <a:srgbClr val="FFFF00"/>
                </a:highlight>
                <a:latin typeface="Roboto" panose="02000000000000000000" pitchFamily="2" charset="0"/>
              </a:rPr>
              <a:t>ncore divisé en quatre districts. Vous voyez </a:t>
            </a:r>
            <a:r>
              <a:rPr lang="fr-FR" sz="2800" b="0" i="0" dirty="0" err="1">
                <a:effectLst/>
                <a:highlight>
                  <a:srgbClr val="FFFF00"/>
                </a:highlight>
                <a:latin typeface="Roboto" panose="02000000000000000000" pitchFamily="2" charset="0"/>
              </a:rPr>
              <a:t>doubs</a:t>
            </a:r>
            <a:r>
              <a:rPr lang="fr-FR" sz="2800" b="0" i="0" dirty="0">
                <a:effectLst/>
                <a:highlight>
                  <a:srgbClr val="FFFF00"/>
                </a:highlight>
                <a:latin typeface="Roboto" panose="02000000000000000000" pitchFamily="2" charset="0"/>
              </a:rPr>
              <a:t>, jura, </a:t>
            </a:r>
            <a:r>
              <a:rPr lang="fr-FR" sz="2800" b="0" i="0" dirty="0" err="1">
                <a:effectLst/>
                <a:highlight>
                  <a:srgbClr val="FFFF00"/>
                </a:highlight>
                <a:latin typeface="Roboto" panose="02000000000000000000" pitchFamily="2" charset="0"/>
              </a:rPr>
              <a:t>haute-saône</a:t>
            </a:r>
            <a:r>
              <a:rPr lang="fr-FR" sz="2800" b="0" i="0" dirty="0">
                <a:effectLst/>
                <a:highlight>
                  <a:srgbClr val="FFFF00"/>
                </a:highlight>
                <a:latin typeface="Roboto" panose="02000000000000000000" pitchFamily="2" charset="0"/>
              </a:rPr>
              <a:t>, terr de </a:t>
            </a:r>
            <a:r>
              <a:rPr lang="fr-FR" sz="2800" b="0" i="0" dirty="0" err="1">
                <a:effectLst/>
                <a:highlight>
                  <a:srgbClr val="FFFF00"/>
                </a:highlight>
                <a:latin typeface="Roboto" panose="02000000000000000000" pitchFamily="2" charset="0"/>
              </a:rPr>
              <a:t>belfort</a:t>
            </a:r>
            <a:r>
              <a:rPr lang="fr-FR" sz="2800" b="0" i="0" dirty="0">
                <a:effectLst/>
                <a:highlight>
                  <a:srgbClr val="FFFF00"/>
                </a:highlight>
                <a:latin typeface="Roboto" panose="02000000000000000000" pitchFamily="2" charset="0"/>
              </a:rPr>
              <a:t>.</a:t>
            </a:r>
            <a:endParaRPr lang="fr-FR" sz="2800" dirty="0">
              <a:highlight>
                <a:srgbClr val="FFFF00"/>
              </a:highlight>
            </a:endParaRPr>
          </a:p>
        </p:txBody>
      </p:sp>
      <p:pic>
        <p:nvPicPr>
          <p:cNvPr id="12" name="Online Media 11" title="Franche Comté : Les plus Beaux Villages">
            <a:hlinkClick r:id="" action="ppaction://media"/>
            <a:extLst>
              <a:ext uri="{FF2B5EF4-FFF2-40B4-BE49-F238E27FC236}">
                <a16:creationId xmlns:a16="http://schemas.microsoft.com/office/drawing/2014/main" id="{2D816E6E-D5E6-4031-8324-5B893D52EDB4}"/>
              </a:ext>
            </a:extLst>
          </p:cNvPr>
          <p:cNvPicPr>
            <a:picLocks noRot="1" noChangeAspect="1"/>
          </p:cNvPicPr>
          <p:nvPr>
            <a:videoFile r:link="rId1"/>
          </p:nvPr>
        </p:nvPicPr>
        <p:blipFill>
          <a:blip r:embed="rId5"/>
          <a:stretch>
            <a:fillRect/>
          </a:stretch>
        </p:blipFill>
        <p:spPr>
          <a:xfrm>
            <a:off x="5431864" y="2463501"/>
            <a:ext cx="6006951" cy="3820952"/>
          </a:xfrm>
          <a:prstGeom prst="rect">
            <a:avLst/>
          </a:prstGeom>
        </p:spPr>
      </p:pic>
    </p:spTree>
    <p:extLst>
      <p:ext uri="{BB962C8B-B14F-4D97-AF65-F5344CB8AC3E}">
        <p14:creationId xmlns:p14="http://schemas.microsoft.com/office/powerpoint/2010/main" val="211149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26F7-1D62-4939-B356-6B73E5FEFB39}"/>
              </a:ext>
            </a:extLst>
          </p:cNvPr>
          <p:cNvSpPr>
            <a:spLocks noGrp="1"/>
          </p:cNvSpPr>
          <p:nvPr>
            <p:ph type="title"/>
          </p:nvPr>
        </p:nvSpPr>
        <p:spPr>
          <a:xfrm>
            <a:off x="303143" y="380429"/>
            <a:ext cx="11585713" cy="851655"/>
          </a:xfrm>
        </p:spPr>
        <p:txBody>
          <a:bodyPr/>
          <a:lstStyle/>
          <a:p>
            <a:pPr algn="ctr"/>
            <a:r>
              <a:rPr lang="en-US" dirty="0" err="1">
                <a:highlight>
                  <a:srgbClr val="5CC6D6"/>
                </a:highlight>
              </a:rPr>
              <a:t>Attraits</a:t>
            </a:r>
            <a:r>
              <a:rPr lang="en-US" dirty="0">
                <a:highlight>
                  <a:srgbClr val="5CC6D6"/>
                </a:highlight>
              </a:rPr>
              <a:t> et </a:t>
            </a:r>
            <a:r>
              <a:rPr lang="en-US" dirty="0" err="1">
                <a:highlight>
                  <a:srgbClr val="5CC6D6"/>
                </a:highlight>
              </a:rPr>
              <a:t>tourisme</a:t>
            </a:r>
            <a:r>
              <a:rPr lang="en-US" dirty="0">
                <a:highlight>
                  <a:srgbClr val="5CC6D6"/>
                </a:highlight>
              </a:rPr>
              <a:t> à </a:t>
            </a:r>
            <a:r>
              <a:rPr lang="en-US" dirty="0" err="1">
                <a:highlight>
                  <a:srgbClr val="5CC6D6"/>
                </a:highlight>
              </a:rPr>
              <a:t>Franche-Compte</a:t>
            </a:r>
            <a:endParaRPr lang="fr-FR" dirty="0">
              <a:highlight>
                <a:srgbClr val="5CC6D6"/>
              </a:highlight>
            </a:endParaRPr>
          </a:p>
        </p:txBody>
      </p:sp>
      <p:sp>
        <p:nvSpPr>
          <p:cNvPr id="3" name="Content Placeholder 2">
            <a:extLst>
              <a:ext uri="{FF2B5EF4-FFF2-40B4-BE49-F238E27FC236}">
                <a16:creationId xmlns:a16="http://schemas.microsoft.com/office/drawing/2014/main" id="{0E816543-ED1D-4FAC-8EE2-01B67CDDADCD}"/>
              </a:ext>
            </a:extLst>
          </p:cNvPr>
          <p:cNvSpPr>
            <a:spLocks noGrp="1"/>
          </p:cNvSpPr>
          <p:nvPr>
            <p:ph idx="1"/>
          </p:nvPr>
        </p:nvSpPr>
        <p:spPr>
          <a:xfrm>
            <a:off x="444708" y="2138212"/>
            <a:ext cx="5017738" cy="975694"/>
          </a:xfrm>
        </p:spPr>
        <p:txBody>
          <a:bodyPr>
            <a:normAutofit fontScale="25000" lnSpcReduction="20000"/>
          </a:bodyPr>
          <a:lstStyle/>
          <a:p>
            <a:pPr algn="ctr"/>
            <a:endParaRPr lang="en-US" sz="11200" dirty="0"/>
          </a:p>
          <a:p>
            <a:pPr marL="0" indent="0" algn="ctr">
              <a:buNone/>
            </a:pPr>
            <a:r>
              <a:rPr lang="en-US" sz="14400" dirty="0"/>
              <a:t>Vineyards and wine</a:t>
            </a:r>
          </a:p>
          <a:p>
            <a:pPr marL="0" indent="0" algn="ctr">
              <a:buNone/>
            </a:pPr>
            <a:r>
              <a:rPr lang="en-US" sz="5600" dirty="0"/>
              <a:t>Franche-Comté is also the only region in the world to produce 5 different types of quality wines: Vin rouge, vin </a:t>
            </a:r>
            <a:r>
              <a:rPr lang="en-US" sz="5600" dirty="0" err="1"/>
              <a:t>blanc</a:t>
            </a:r>
            <a:r>
              <a:rPr lang="en-US" sz="5600" dirty="0"/>
              <a:t>, vin jaune, vin rosé, and vin de </a:t>
            </a:r>
            <a:r>
              <a:rPr lang="en-US" sz="5600" dirty="0" err="1"/>
              <a:t>paille</a:t>
            </a:r>
            <a:r>
              <a:rPr lang="en-US" sz="5600" dirty="0"/>
              <a:t>.</a:t>
            </a:r>
          </a:p>
          <a:p>
            <a:pPr marL="0" indent="0" algn="ctr">
              <a:buNone/>
            </a:pPr>
            <a:r>
              <a:rPr lang="fr-FR" sz="5600" dirty="0"/>
              <a:t>(franche comte produit cinq vins, franche comte produit cinq types de vins différents. </a:t>
            </a:r>
            <a:r>
              <a:rPr lang="en-US" sz="5600" dirty="0"/>
              <a:t>Vin rouge, vin </a:t>
            </a:r>
            <a:r>
              <a:rPr lang="en-US" sz="5600" dirty="0" err="1"/>
              <a:t>blanc</a:t>
            </a:r>
            <a:r>
              <a:rPr lang="en-US" sz="5600" dirty="0"/>
              <a:t>, vin jaune, vin rosé, and vin de </a:t>
            </a:r>
            <a:r>
              <a:rPr lang="en-US" sz="5600" dirty="0" err="1"/>
              <a:t>paille</a:t>
            </a:r>
            <a:r>
              <a:rPr lang="en-US" sz="5600" dirty="0"/>
              <a:t>.</a:t>
            </a:r>
            <a:r>
              <a:rPr lang="fr-FR" sz="5600" dirty="0"/>
              <a:t>)</a:t>
            </a:r>
            <a:endParaRPr lang="en-US" sz="5600" dirty="0"/>
          </a:p>
        </p:txBody>
      </p:sp>
      <p:sp>
        <p:nvSpPr>
          <p:cNvPr id="4" name="TextBox 3">
            <a:extLst>
              <a:ext uri="{FF2B5EF4-FFF2-40B4-BE49-F238E27FC236}">
                <a16:creationId xmlns:a16="http://schemas.microsoft.com/office/drawing/2014/main" id="{DE0FD31D-C0CD-43D2-A6BE-DB8DF6DFDA76}"/>
              </a:ext>
            </a:extLst>
          </p:cNvPr>
          <p:cNvSpPr txBox="1"/>
          <p:nvPr/>
        </p:nvSpPr>
        <p:spPr>
          <a:xfrm>
            <a:off x="1080634" y="4528323"/>
            <a:ext cx="3956109" cy="1600438"/>
          </a:xfrm>
          <a:prstGeom prst="rect">
            <a:avLst/>
          </a:prstGeom>
          <a:noFill/>
        </p:spPr>
        <p:txBody>
          <a:bodyPr wrap="square" rtlCol="0">
            <a:spAutoFit/>
          </a:bodyPr>
          <a:lstStyle/>
          <a:p>
            <a:pPr algn="ctr"/>
            <a:r>
              <a:rPr lang="en-US" sz="2400" dirty="0"/>
              <a:t>Skiing</a:t>
            </a:r>
            <a:endParaRPr lang="en-US" sz="3600" dirty="0"/>
          </a:p>
          <a:p>
            <a:pPr algn="ctr"/>
            <a:r>
              <a:rPr lang="fr-FR" sz="1400" dirty="0"/>
              <a:t>Il y a plusieurs endroits pour skier en </a:t>
            </a:r>
            <a:r>
              <a:rPr lang="fr-FR" sz="1400" dirty="0" err="1"/>
              <a:t>france</a:t>
            </a:r>
            <a:r>
              <a:rPr lang="fr-FR" sz="1400" dirty="0"/>
              <a:t> comte. Métabief, les rousses, Prémanon. il y a des montagnes et de la neige en franche comte.</a:t>
            </a:r>
            <a:endParaRPr lang="en-US" sz="1400" dirty="0"/>
          </a:p>
          <a:p>
            <a:endParaRPr lang="fr-FR" dirty="0"/>
          </a:p>
        </p:txBody>
      </p:sp>
      <p:sp>
        <p:nvSpPr>
          <p:cNvPr id="5" name="TextBox 4">
            <a:extLst>
              <a:ext uri="{FF2B5EF4-FFF2-40B4-BE49-F238E27FC236}">
                <a16:creationId xmlns:a16="http://schemas.microsoft.com/office/drawing/2014/main" id="{B5304FF8-E820-4D81-8106-70C2A45085D9}"/>
              </a:ext>
            </a:extLst>
          </p:cNvPr>
          <p:cNvSpPr txBox="1"/>
          <p:nvPr/>
        </p:nvSpPr>
        <p:spPr>
          <a:xfrm>
            <a:off x="5850905" y="1300252"/>
            <a:ext cx="5791413" cy="5078313"/>
          </a:xfrm>
          <a:prstGeom prst="rect">
            <a:avLst/>
          </a:prstGeom>
          <a:noFill/>
        </p:spPr>
        <p:txBody>
          <a:bodyPr wrap="square" rtlCol="0">
            <a:spAutoFit/>
          </a:bodyPr>
          <a:lstStyle/>
          <a:p>
            <a:pPr algn="ctr"/>
            <a:r>
              <a:rPr lang="en-US" dirty="0">
                <a:highlight>
                  <a:srgbClr val="FFFF00"/>
                </a:highlight>
              </a:rPr>
              <a:t>Fromage: </a:t>
            </a:r>
            <a:r>
              <a:rPr lang="en-US" dirty="0" err="1">
                <a:highlight>
                  <a:srgbClr val="FFFF00"/>
                </a:highlight>
              </a:rPr>
              <a:t>Comté</a:t>
            </a:r>
            <a:r>
              <a:rPr lang="en-US" dirty="0">
                <a:highlight>
                  <a:srgbClr val="FFFF00"/>
                </a:highlight>
              </a:rPr>
              <a:t> </a:t>
            </a:r>
            <a:r>
              <a:rPr lang="en-US" dirty="0" err="1">
                <a:highlight>
                  <a:srgbClr val="FFFF00"/>
                </a:highlight>
              </a:rPr>
              <a:t>est</a:t>
            </a:r>
            <a:r>
              <a:rPr lang="en-US" dirty="0">
                <a:highlight>
                  <a:srgbClr val="FFFF00"/>
                </a:highlight>
              </a:rPr>
              <a:t> </a:t>
            </a:r>
            <a:r>
              <a:rPr lang="en-US" dirty="0" err="1">
                <a:highlight>
                  <a:srgbClr val="FFFF00"/>
                </a:highlight>
              </a:rPr>
              <a:t>tres</a:t>
            </a:r>
            <a:r>
              <a:rPr lang="en-US" dirty="0">
                <a:highlight>
                  <a:srgbClr val="FFFF00"/>
                </a:highlight>
              </a:rPr>
              <a:t> </a:t>
            </a:r>
            <a:r>
              <a:rPr lang="en-US" dirty="0" err="1">
                <a:highlight>
                  <a:srgbClr val="FFFF00"/>
                </a:highlight>
              </a:rPr>
              <a:t>populaire</a:t>
            </a:r>
            <a:endParaRPr lang="en-US" dirty="0">
              <a:highlight>
                <a:srgbClr val="FFFF00"/>
              </a:highlight>
            </a:endParaRPr>
          </a:p>
          <a:p>
            <a:pPr algn="ctr"/>
            <a:endParaRPr lang="en-US" dirty="0">
              <a:highlight>
                <a:srgbClr val="FFFF00"/>
              </a:highlight>
            </a:endParaRPr>
          </a:p>
          <a:p>
            <a:pPr algn="ctr"/>
            <a:endParaRPr lang="en-US" dirty="0">
              <a:highlight>
                <a:srgbClr val="FFFF00"/>
              </a:highlight>
            </a:endParaRPr>
          </a:p>
          <a:p>
            <a:pPr algn="ctr"/>
            <a:endParaRPr lang="en-US" dirty="0">
              <a:highlight>
                <a:srgbClr val="FFFF00"/>
              </a:highlight>
            </a:endParaRPr>
          </a:p>
          <a:p>
            <a:pPr algn="ctr"/>
            <a:endParaRPr lang="en-US" dirty="0">
              <a:highlight>
                <a:srgbClr val="FFFF00"/>
              </a:highlight>
            </a:endParaRPr>
          </a:p>
          <a:p>
            <a:pPr algn="ctr"/>
            <a:endParaRPr lang="en-US" dirty="0">
              <a:highlight>
                <a:srgbClr val="FFFF00"/>
              </a:highlight>
            </a:endParaRPr>
          </a:p>
          <a:p>
            <a:pPr algn="ctr"/>
            <a:endParaRPr lang="en-US" dirty="0">
              <a:highlight>
                <a:srgbClr val="FFFF00"/>
              </a:highlight>
            </a:endParaRPr>
          </a:p>
          <a:p>
            <a:pPr algn="ctr"/>
            <a:endParaRPr lang="en-US" dirty="0">
              <a:highlight>
                <a:srgbClr val="FFFF00"/>
              </a:highlight>
            </a:endParaRPr>
          </a:p>
          <a:p>
            <a:pPr algn="ctr"/>
            <a:endParaRPr lang="en-US" dirty="0">
              <a:highlight>
                <a:srgbClr val="FFFF00"/>
              </a:highlight>
            </a:endParaRPr>
          </a:p>
          <a:p>
            <a:pPr algn="ctr"/>
            <a:endParaRPr lang="en-US" dirty="0">
              <a:highlight>
                <a:srgbClr val="FFFF00"/>
              </a:highlight>
            </a:endParaRPr>
          </a:p>
          <a:p>
            <a:pPr algn="ctr"/>
            <a:endParaRPr lang="en-US" dirty="0">
              <a:highlight>
                <a:srgbClr val="FFFF00"/>
              </a:highlight>
            </a:endParaRPr>
          </a:p>
          <a:p>
            <a:pPr algn="ctr"/>
            <a:endParaRPr lang="en-US" dirty="0">
              <a:highlight>
                <a:srgbClr val="FFFF00"/>
              </a:highlight>
            </a:endParaRPr>
          </a:p>
          <a:p>
            <a:pPr algn="ctr"/>
            <a:endParaRPr lang="en-US" dirty="0">
              <a:highlight>
                <a:srgbClr val="FFFF00"/>
              </a:highlight>
            </a:endParaRPr>
          </a:p>
          <a:p>
            <a:pPr algn="ctr"/>
            <a:endParaRPr lang="en-US" dirty="0">
              <a:highlight>
                <a:srgbClr val="FFFF00"/>
              </a:highlight>
            </a:endParaRPr>
          </a:p>
          <a:p>
            <a:pPr algn="ctr"/>
            <a:endParaRPr lang="en-US" dirty="0">
              <a:highlight>
                <a:srgbClr val="FFFF00"/>
              </a:highlight>
            </a:endParaRPr>
          </a:p>
          <a:p>
            <a:pPr algn="ctr"/>
            <a:r>
              <a:rPr lang="en-US" dirty="0" err="1">
                <a:highlight>
                  <a:srgbClr val="FFFF00"/>
                </a:highlight>
              </a:rPr>
              <a:t>Comté</a:t>
            </a:r>
            <a:r>
              <a:rPr lang="en-US" dirty="0">
                <a:highlight>
                  <a:srgbClr val="FFFF00"/>
                </a:highlight>
              </a:rPr>
              <a:t> is a creamy local variety of </a:t>
            </a:r>
            <a:r>
              <a:rPr lang="en-US" dirty="0" err="1">
                <a:highlight>
                  <a:srgbClr val="FFFF00"/>
                </a:highlight>
              </a:rPr>
              <a:t>Gruyère</a:t>
            </a:r>
            <a:r>
              <a:rPr lang="en-US" dirty="0">
                <a:highlight>
                  <a:srgbClr val="FFFF00"/>
                </a:highlight>
              </a:rPr>
              <a:t>, and is the region's signature cheese! We have a unique thing there. </a:t>
            </a:r>
            <a:r>
              <a:rPr lang="en-US" dirty="0" err="1">
                <a:highlight>
                  <a:srgbClr val="FFFF00"/>
                </a:highlight>
              </a:rPr>
              <a:t>Comté</a:t>
            </a:r>
            <a:r>
              <a:rPr lang="en-US" dirty="0">
                <a:highlight>
                  <a:srgbClr val="FFFF00"/>
                </a:highlight>
              </a:rPr>
              <a:t> or </a:t>
            </a:r>
            <a:r>
              <a:rPr lang="en-US" dirty="0" err="1">
                <a:highlight>
                  <a:srgbClr val="FFFF00"/>
                </a:highlight>
              </a:rPr>
              <a:t>Morbier</a:t>
            </a:r>
            <a:r>
              <a:rPr lang="en-US" dirty="0">
                <a:highlight>
                  <a:srgbClr val="FFFF00"/>
                </a:highlight>
              </a:rPr>
              <a:t> cheese.</a:t>
            </a:r>
            <a:endParaRPr lang="fr-FR" dirty="0">
              <a:highlight>
                <a:srgbClr val="FFFF00"/>
              </a:highlight>
            </a:endParaRPr>
          </a:p>
        </p:txBody>
      </p:sp>
      <p:sp>
        <p:nvSpPr>
          <p:cNvPr id="6" name="TextBox 5">
            <a:extLst>
              <a:ext uri="{FF2B5EF4-FFF2-40B4-BE49-F238E27FC236}">
                <a16:creationId xmlns:a16="http://schemas.microsoft.com/office/drawing/2014/main" id="{F9707ED9-13A4-49EC-9368-0034DE40BDDC}"/>
              </a:ext>
            </a:extLst>
          </p:cNvPr>
          <p:cNvSpPr txBox="1"/>
          <p:nvPr/>
        </p:nvSpPr>
        <p:spPr>
          <a:xfrm>
            <a:off x="545070" y="1233014"/>
            <a:ext cx="5027239" cy="461665"/>
          </a:xfrm>
          <a:prstGeom prst="rect">
            <a:avLst/>
          </a:prstGeom>
          <a:noFill/>
        </p:spPr>
        <p:txBody>
          <a:bodyPr wrap="square" rtlCol="0">
            <a:spAutoFit/>
          </a:bodyPr>
          <a:lstStyle/>
          <a:p>
            <a:pPr algn="ctr"/>
            <a:r>
              <a:rPr lang="fr-FR" sz="2400" dirty="0"/>
              <a:t>The Université of Franche-Comté</a:t>
            </a:r>
          </a:p>
        </p:txBody>
      </p:sp>
      <p:pic>
        <p:nvPicPr>
          <p:cNvPr id="7" name="Online Media 6" title="Comte - France's Favourite Cheese">
            <a:hlinkClick r:id="" action="ppaction://media"/>
            <a:extLst>
              <a:ext uri="{FF2B5EF4-FFF2-40B4-BE49-F238E27FC236}">
                <a16:creationId xmlns:a16="http://schemas.microsoft.com/office/drawing/2014/main" id="{567F09BF-B000-44C1-A266-B8B8CD7123D6}"/>
              </a:ext>
            </a:extLst>
          </p:cNvPr>
          <p:cNvPicPr>
            <a:picLocks noRot="1" noChangeAspect="1"/>
          </p:cNvPicPr>
          <p:nvPr>
            <a:videoFile r:link="rId1"/>
          </p:nvPr>
        </p:nvPicPr>
        <p:blipFill>
          <a:blip r:embed="rId3"/>
          <a:stretch>
            <a:fillRect/>
          </a:stretch>
        </p:blipFill>
        <p:spPr>
          <a:xfrm>
            <a:off x="6007508" y="2017913"/>
            <a:ext cx="5478206" cy="3095186"/>
          </a:xfrm>
          <a:prstGeom prst="rect">
            <a:avLst/>
          </a:prstGeom>
        </p:spPr>
      </p:pic>
      <p:pic>
        <p:nvPicPr>
          <p:cNvPr id="9" name="Picture 8" descr="Text&#10;&#10;Description automatically generated with low confidence">
            <a:extLst>
              <a:ext uri="{FF2B5EF4-FFF2-40B4-BE49-F238E27FC236}">
                <a16:creationId xmlns:a16="http://schemas.microsoft.com/office/drawing/2014/main" id="{AA7FF330-0CA9-452A-BBA5-9AA623AE34D4}"/>
              </a:ext>
            </a:extLst>
          </p:cNvPr>
          <p:cNvPicPr>
            <a:picLocks noChangeAspect="1"/>
          </p:cNvPicPr>
          <p:nvPr/>
        </p:nvPicPr>
        <p:blipFill>
          <a:blip r:embed="rId4"/>
          <a:stretch>
            <a:fillRect/>
          </a:stretch>
        </p:blipFill>
        <p:spPr>
          <a:xfrm>
            <a:off x="989771" y="1676547"/>
            <a:ext cx="3927613" cy="781050"/>
          </a:xfrm>
          <a:prstGeom prst="rect">
            <a:avLst/>
          </a:prstGeom>
        </p:spPr>
      </p:pic>
    </p:spTree>
    <p:extLst>
      <p:ext uri="{BB962C8B-B14F-4D97-AF65-F5344CB8AC3E}">
        <p14:creationId xmlns:p14="http://schemas.microsoft.com/office/powerpoint/2010/main" val="369311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text, vector graphics&#10;&#10;Description automatically generated">
            <a:extLst>
              <a:ext uri="{FF2B5EF4-FFF2-40B4-BE49-F238E27FC236}">
                <a16:creationId xmlns:a16="http://schemas.microsoft.com/office/drawing/2014/main" id="{29B5E9E8-13E8-456D-B958-6228C36B9C0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F47C82E-438E-4BF9-9A66-D549E93CCB57}"/>
              </a:ext>
            </a:extLst>
          </p:cNvPr>
          <p:cNvSpPr>
            <a:spLocks noGrp="1"/>
          </p:cNvSpPr>
          <p:nvPr>
            <p:ph type="title"/>
          </p:nvPr>
        </p:nvSpPr>
        <p:spPr>
          <a:xfrm>
            <a:off x="719422" y="171128"/>
            <a:ext cx="11125200" cy="587398"/>
          </a:xfrm>
        </p:spPr>
        <p:txBody>
          <a:bodyPr>
            <a:normAutofit/>
          </a:bodyPr>
          <a:lstStyle/>
          <a:p>
            <a:r>
              <a:rPr lang="en-US" sz="3600" b="1" dirty="0">
                <a:highlight>
                  <a:srgbClr val="FFFF00"/>
                </a:highlight>
              </a:rPr>
              <a:t>People Born from the </a:t>
            </a:r>
            <a:r>
              <a:rPr lang="en-US" sz="3600" b="1" dirty="0" err="1">
                <a:highlight>
                  <a:srgbClr val="FFFF00"/>
                </a:highlight>
              </a:rPr>
              <a:t>Franche-Compte</a:t>
            </a:r>
            <a:r>
              <a:rPr lang="en-US" sz="3600" b="1" dirty="0">
                <a:highlight>
                  <a:srgbClr val="FFFF00"/>
                </a:highlight>
              </a:rPr>
              <a:t> Region</a:t>
            </a:r>
            <a:endParaRPr lang="fr-FR" sz="3600" b="1" dirty="0">
              <a:highlight>
                <a:srgbClr val="FFFF00"/>
              </a:highlight>
            </a:endParaRPr>
          </a:p>
        </p:txBody>
      </p:sp>
      <p:sp>
        <p:nvSpPr>
          <p:cNvPr id="3" name="Content Placeholder 2">
            <a:extLst>
              <a:ext uri="{FF2B5EF4-FFF2-40B4-BE49-F238E27FC236}">
                <a16:creationId xmlns:a16="http://schemas.microsoft.com/office/drawing/2014/main" id="{D2FEDB2D-2163-408B-B45E-7AA319C567A5}"/>
              </a:ext>
            </a:extLst>
          </p:cNvPr>
          <p:cNvSpPr>
            <a:spLocks noGrp="1"/>
          </p:cNvSpPr>
          <p:nvPr>
            <p:ph idx="1"/>
          </p:nvPr>
        </p:nvSpPr>
        <p:spPr>
          <a:xfrm>
            <a:off x="55226" y="736814"/>
            <a:ext cx="2720009" cy="471115"/>
          </a:xfrm>
        </p:spPr>
        <p:txBody>
          <a:bodyPr>
            <a:normAutofit fontScale="25000" lnSpcReduction="20000"/>
          </a:bodyPr>
          <a:lstStyle/>
          <a:p>
            <a:pPr marL="0" indent="0" algn="ctr">
              <a:buNone/>
            </a:pPr>
            <a:r>
              <a:rPr lang="fr-FR" sz="6400" b="0" i="0" dirty="0">
                <a:solidFill>
                  <a:srgbClr val="000000"/>
                </a:solidFill>
                <a:effectLst/>
                <a:highlight>
                  <a:srgbClr val="00FF00"/>
                </a:highlight>
                <a:latin typeface="+mj-lt"/>
              </a:rPr>
              <a:t>Louis Vuitton (1821-1892)</a:t>
            </a:r>
          </a:p>
          <a:p>
            <a:pPr marL="0" indent="0" algn="ctr">
              <a:buNone/>
            </a:pPr>
            <a:r>
              <a:rPr lang="en-US" sz="6400" b="0" i="0" dirty="0">
                <a:solidFill>
                  <a:srgbClr val="202122"/>
                </a:solidFill>
                <a:effectLst/>
                <a:highlight>
                  <a:srgbClr val="00FF00"/>
                </a:highlight>
                <a:latin typeface="Arial" panose="020B0604020202020204" pitchFamily="34" charset="0"/>
              </a:rPr>
              <a:t>French fashion designer and businessman</a:t>
            </a:r>
            <a:endParaRPr lang="fr-FR" sz="6400" b="0" i="0" dirty="0">
              <a:solidFill>
                <a:srgbClr val="000000"/>
              </a:solidFill>
              <a:effectLst/>
              <a:highlight>
                <a:srgbClr val="00FF00"/>
              </a:highlight>
              <a:latin typeface="+mj-lt"/>
            </a:endParaRPr>
          </a:p>
          <a:p>
            <a:pPr marL="0" indent="0" algn="ctr">
              <a:buNone/>
            </a:pPr>
            <a:endParaRPr lang="fr-FR" sz="1800" b="0" i="0" dirty="0">
              <a:solidFill>
                <a:srgbClr val="000000"/>
              </a:solidFill>
              <a:effectLst/>
              <a:highlight>
                <a:srgbClr val="00FF00"/>
              </a:highlight>
              <a:latin typeface="+mj-lt"/>
            </a:endParaRPr>
          </a:p>
          <a:p>
            <a:pPr marL="0" indent="0">
              <a:buNone/>
            </a:pPr>
            <a:endParaRPr lang="fr-FR" dirty="0"/>
          </a:p>
        </p:txBody>
      </p:sp>
      <p:sp>
        <p:nvSpPr>
          <p:cNvPr id="5" name="TextBox 4">
            <a:extLst>
              <a:ext uri="{FF2B5EF4-FFF2-40B4-BE49-F238E27FC236}">
                <a16:creationId xmlns:a16="http://schemas.microsoft.com/office/drawing/2014/main" id="{382BBF76-EE05-4407-88F7-87F198417485}"/>
              </a:ext>
            </a:extLst>
          </p:cNvPr>
          <p:cNvSpPr txBox="1"/>
          <p:nvPr/>
        </p:nvSpPr>
        <p:spPr>
          <a:xfrm>
            <a:off x="9111505" y="736814"/>
            <a:ext cx="3130826" cy="1200329"/>
          </a:xfrm>
          <a:prstGeom prst="rect">
            <a:avLst/>
          </a:prstGeom>
          <a:noFill/>
        </p:spPr>
        <p:txBody>
          <a:bodyPr wrap="square" rtlCol="0">
            <a:spAutoFit/>
          </a:bodyPr>
          <a:lstStyle/>
          <a:p>
            <a:pPr algn="ctr"/>
            <a:r>
              <a:rPr lang="fr-FR" b="0" i="0" dirty="0">
                <a:solidFill>
                  <a:srgbClr val="000000"/>
                </a:solidFill>
                <a:effectLst/>
                <a:highlight>
                  <a:srgbClr val="00FF00"/>
                </a:highlight>
                <a:latin typeface="+mj-lt"/>
              </a:rPr>
              <a:t>Charles Fourier..</a:t>
            </a:r>
          </a:p>
          <a:p>
            <a:pPr algn="ctr"/>
            <a:r>
              <a:rPr lang="fr-FR" dirty="0">
                <a:solidFill>
                  <a:srgbClr val="000000"/>
                </a:solidFill>
                <a:highlight>
                  <a:srgbClr val="00FF00"/>
                </a:highlight>
                <a:latin typeface="+mj-lt"/>
              </a:rPr>
              <a:t>(1772-1837)</a:t>
            </a:r>
            <a:endParaRPr lang="fr-FR" b="0" i="0" dirty="0">
              <a:solidFill>
                <a:srgbClr val="000000"/>
              </a:solidFill>
              <a:effectLst/>
              <a:highlight>
                <a:srgbClr val="00FF00"/>
              </a:highlight>
              <a:latin typeface="+mj-lt"/>
            </a:endParaRPr>
          </a:p>
          <a:p>
            <a:pPr algn="ctr"/>
            <a:r>
              <a:rPr lang="en-US" b="0" i="0" dirty="0">
                <a:solidFill>
                  <a:srgbClr val="000000"/>
                </a:solidFill>
                <a:effectLst/>
                <a:highlight>
                  <a:srgbClr val="00FF00"/>
                </a:highlight>
                <a:latin typeface="+mj-lt"/>
              </a:rPr>
              <a:t>French philosopher and influential socialist thinker</a:t>
            </a:r>
            <a:endParaRPr lang="fr-FR" b="0" i="0" dirty="0">
              <a:solidFill>
                <a:srgbClr val="000000"/>
              </a:solidFill>
              <a:effectLst/>
              <a:highlight>
                <a:srgbClr val="00FF00"/>
              </a:highlight>
              <a:latin typeface="+mj-lt"/>
            </a:endParaRPr>
          </a:p>
        </p:txBody>
      </p:sp>
      <p:sp>
        <p:nvSpPr>
          <p:cNvPr id="6" name="TextBox 5">
            <a:extLst>
              <a:ext uri="{FF2B5EF4-FFF2-40B4-BE49-F238E27FC236}">
                <a16:creationId xmlns:a16="http://schemas.microsoft.com/office/drawing/2014/main" id="{E965132B-A5C0-40B8-AAF0-1F236917745C}"/>
              </a:ext>
            </a:extLst>
          </p:cNvPr>
          <p:cNvSpPr txBox="1"/>
          <p:nvPr/>
        </p:nvSpPr>
        <p:spPr>
          <a:xfrm>
            <a:off x="8251821" y="4226211"/>
            <a:ext cx="3990509" cy="646331"/>
          </a:xfrm>
          <a:prstGeom prst="rect">
            <a:avLst/>
          </a:prstGeom>
          <a:noFill/>
        </p:spPr>
        <p:txBody>
          <a:bodyPr wrap="square" rtlCol="0">
            <a:spAutoFit/>
          </a:bodyPr>
          <a:lstStyle/>
          <a:p>
            <a:pPr algn="ctr"/>
            <a:r>
              <a:rPr lang="fr-FR" dirty="0">
                <a:highlight>
                  <a:srgbClr val="00FF00"/>
                </a:highlight>
              </a:rPr>
              <a:t>Gustave Courbet (1819-1877)</a:t>
            </a:r>
          </a:p>
          <a:p>
            <a:pPr algn="ctr"/>
            <a:r>
              <a:rPr lang="en-US" dirty="0">
                <a:solidFill>
                  <a:srgbClr val="202122"/>
                </a:solidFill>
                <a:highlight>
                  <a:srgbClr val="00FF00"/>
                </a:highlight>
                <a:latin typeface="Arial" panose="020B0604020202020204" pitchFamily="34" charset="0"/>
              </a:rPr>
              <a:t>Painter</a:t>
            </a:r>
            <a:endParaRPr lang="fr-FR" dirty="0">
              <a:highlight>
                <a:srgbClr val="00FF00"/>
              </a:highlight>
            </a:endParaRPr>
          </a:p>
        </p:txBody>
      </p:sp>
      <p:sp>
        <p:nvSpPr>
          <p:cNvPr id="7" name="TextBox 6">
            <a:extLst>
              <a:ext uri="{FF2B5EF4-FFF2-40B4-BE49-F238E27FC236}">
                <a16:creationId xmlns:a16="http://schemas.microsoft.com/office/drawing/2014/main" id="{2FE0D210-2180-465A-886D-26ABB4709D57}"/>
              </a:ext>
            </a:extLst>
          </p:cNvPr>
          <p:cNvSpPr txBox="1"/>
          <p:nvPr/>
        </p:nvSpPr>
        <p:spPr>
          <a:xfrm>
            <a:off x="2557697" y="679991"/>
            <a:ext cx="3650781" cy="1754326"/>
          </a:xfrm>
          <a:prstGeom prst="rect">
            <a:avLst/>
          </a:prstGeom>
          <a:noFill/>
        </p:spPr>
        <p:txBody>
          <a:bodyPr wrap="square" rtlCol="0">
            <a:spAutoFit/>
          </a:bodyPr>
          <a:lstStyle/>
          <a:p>
            <a:pPr algn="ctr"/>
            <a:r>
              <a:rPr lang="en-US" dirty="0">
                <a:highlight>
                  <a:srgbClr val="00FF00"/>
                </a:highlight>
              </a:rPr>
              <a:t>Victor Hugo(1802-1885)</a:t>
            </a:r>
          </a:p>
          <a:p>
            <a:pPr algn="ctr"/>
            <a:r>
              <a:rPr lang="en-US" dirty="0">
                <a:highlight>
                  <a:srgbClr val="00FF00"/>
                </a:highlight>
              </a:rPr>
              <a:t>Victor-Marie Hugo was a French poet, novelist, essayist, playwright, and dramatist of the Romantic movement</a:t>
            </a:r>
          </a:p>
          <a:p>
            <a:pPr algn="ctr"/>
            <a:endParaRPr lang="fr-FR" dirty="0">
              <a:highlight>
                <a:srgbClr val="00FF00"/>
              </a:highlight>
            </a:endParaRPr>
          </a:p>
        </p:txBody>
      </p:sp>
      <p:sp>
        <p:nvSpPr>
          <p:cNvPr id="8" name="TextBox 7">
            <a:extLst>
              <a:ext uri="{FF2B5EF4-FFF2-40B4-BE49-F238E27FC236}">
                <a16:creationId xmlns:a16="http://schemas.microsoft.com/office/drawing/2014/main" id="{68A8F651-1A18-4715-9650-E5EB5D5EAFBD}"/>
              </a:ext>
            </a:extLst>
          </p:cNvPr>
          <p:cNvSpPr txBox="1"/>
          <p:nvPr/>
        </p:nvSpPr>
        <p:spPr>
          <a:xfrm>
            <a:off x="622501" y="3598355"/>
            <a:ext cx="2720009" cy="1200329"/>
          </a:xfrm>
          <a:prstGeom prst="rect">
            <a:avLst/>
          </a:prstGeom>
          <a:noFill/>
        </p:spPr>
        <p:txBody>
          <a:bodyPr wrap="square" rtlCol="0">
            <a:spAutoFit/>
          </a:bodyPr>
          <a:lstStyle/>
          <a:p>
            <a:pPr algn="ctr"/>
            <a:r>
              <a:rPr lang="en-US" dirty="0">
                <a:highlight>
                  <a:srgbClr val="00FF00"/>
                </a:highlight>
              </a:rPr>
              <a:t>Louis Pasteur</a:t>
            </a:r>
          </a:p>
          <a:p>
            <a:pPr algn="ctr"/>
            <a:r>
              <a:rPr lang="en-US" dirty="0">
                <a:highlight>
                  <a:srgbClr val="00FF00"/>
                </a:highlight>
              </a:rPr>
              <a:t>(1822-1895)</a:t>
            </a:r>
          </a:p>
          <a:p>
            <a:pPr algn="ctr"/>
            <a:r>
              <a:rPr lang="en-US" dirty="0">
                <a:highlight>
                  <a:srgbClr val="00FF00"/>
                </a:highlight>
              </a:rPr>
              <a:t>was a French chemist and microbiologist</a:t>
            </a:r>
            <a:endParaRPr lang="fr-FR" dirty="0">
              <a:highlight>
                <a:srgbClr val="00FF00"/>
              </a:highlight>
            </a:endParaRPr>
          </a:p>
        </p:txBody>
      </p:sp>
      <p:sp>
        <p:nvSpPr>
          <p:cNvPr id="9" name="TextBox 8">
            <a:extLst>
              <a:ext uri="{FF2B5EF4-FFF2-40B4-BE49-F238E27FC236}">
                <a16:creationId xmlns:a16="http://schemas.microsoft.com/office/drawing/2014/main" id="{1F0D75C7-0D70-49CB-8DD7-63827A4A16A7}"/>
              </a:ext>
            </a:extLst>
          </p:cNvPr>
          <p:cNvSpPr txBox="1"/>
          <p:nvPr/>
        </p:nvSpPr>
        <p:spPr>
          <a:xfrm>
            <a:off x="6258809" y="736814"/>
            <a:ext cx="2961861" cy="1200329"/>
          </a:xfrm>
          <a:prstGeom prst="rect">
            <a:avLst/>
          </a:prstGeom>
          <a:noFill/>
        </p:spPr>
        <p:txBody>
          <a:bodyPr wrap="square" rtlCol="0">
            <a:spAutoFit/>
          </a:bodyPr>
          <a:lstStyle/>
          <a:p>
            <a:pPr algn="ctr"/>
            <a:r>
              <a:rPr lang="fr-FR" dirty="0">
                <a:highlight>
                  <a:srgbClr val="00FF00"/>
                </a:highlight>
              </a:rPr>
              <a:t>Pierre-Joseph Proudhon</a:t>
            </a:r>
          </a:p>
          <a:p>
            <a:pPr algn="ctr"/>
            <a:r>
              <a:rPr lang="fr-FR" dirty="0">
                <a:highlight>
                  <a:srgbClr val="00FF00"/>
                </a:highlight>
              </a:rPr>
              <a:t>(1809-1865)</a:t>
            </a:r>
          </a:p>
          <a:p>
            <a:pPr algn="ctr"/>
            <a:r>
              <a:rPr lang="fr-FR" dirty="0" err="1">
                <a:highlight>
                  <a:srgbClr val="00FF00"/>
                </a:highlight>
              </a:rPr>
              <a:t>Socialist</a:t>
            </a:r>
            <a:r>
              <a:rPr lang="fr-FR" dirty="0">
                <a:highlight>
                  <a:srgbClr val="00FF00"/>
                </a:highlight>
              </a:rPr>
              <a:t>, </a:t>
            </a:r>
            <a:r>
              <a:rPr lang="fr-FR" dirty="0" err="1">
                <a:highlight>
                  <a:srgbClr val="00FF00"/>
                </a:highlight>
              </a:rPr>
              <a:t>Politician</a:t>
            </a:r>
            <a:r>
              <a:rPr lang="fr-FR" dirty="0">
                <a:highlight>
                  <a:srgbClr val="00FF00"/>
                </a:highlight>
              </a:rPr>
              <a:t>, Philosopher, Economist.</a:t>
            </a:r>
          </a:p>
        </p:txBody>
      </p:sp>
      <p:pic>
        <p:nvPicPr>
          <p:cNvPr id="12" name="Picture 11" descr="A picture containing person&#10;&#10;Description automatically generated">
            <a:extLst>
              <a:ext uri="{FF2B5EF4-FFF2-40B4-BE49-F238E27FC236}">
                <a16:creationId xmlns:a16="http://schemas.microsoft.com/office/drawing/2014/main" id="{28595980-C2E3-4041-AAF0-372BC3E63BEE}"/>
              </a:ext>
            </a:extLst>
          </p:cNvPr>
          <p:cNvPicPr>
            <a:picLocks noChangeAspect="1"/>
          </p:cNvPicPr>
          <p:nvPr/>
        </p:nvPicPr>
        <p:blipFill>
          <a:blip r:embed="rId3"/>
          <a:stretch>
            <a:fillRect/>
          </a:stretch>
        </p:blipFill>
        <p:spPr>
          <a:xfrm>
            <a:off x="9903718" y="1979242"/>
            <a:ext cx="1687661" cy="2249214"/>
          </a:xfrm>
          <a:prstGeom prst="rect">
            <a:avLst/>
          </a:prstGeom>
        </p:spPr>
      </p:pic>
      <p:pic>
        <p:nvPicPr>
          <p:cNvPr id="14" name="Picture 13" descr="A person with a pipe in the mouth&#10;&#10;Description automatically generated with low confidence">
            <a:extLst>
              <a:ext uri="{FF2B5EF4-FFF2-40B4-BE49-F238E27FC236}">
                <a16:creationId xmlns:a16="http://schemas.microsoft.com/office/drawing/2014/main" id="{471AAE4E-82F5-4281-B00F-323E03A7A9B5}"/>
              </a:ext>
            </a:extLst>
          </p:cNvPr>
          <p:cNvPicPr>
            <a:picLocks noChangeAspect="1"/>
          </p:cNvPicPr>
          <p:nvPr/>
        </p:nvPicPr>
        <p:blipFill>
          <a:blip r:embed="rId4"/>
          <a:stretch>
            <a:fillRect/>
          </a:stretch>
        </p:blipFill>
        <p:spPr>
          <a:xfrm>
            <a:off x="9242759" y="4868565"/>
            <a:ext cx="2008632" cy="1930063"/>
          </a:xfrm>
          <a:prstGeom prst="rect">
            <a:avLst/>
          </a:prstGeom>
        </p:spPr>
      </p:pic>
      <p:pic>
        <p:nvPicPr>
          <p:cNvPr id="16" name="Picture 15" descr="A person with a beard&#10;&#10;Description automatically generated with low confidence">
            <a:extLst>
              <a:ext uri="{FF2B5EF4-FFF2-40B4-BE49-F238E27FC236}">
                <a16:creationId xmlns:a16="http://schemas.microsoft.com/office/drawing/2014/main" id="{3E633D16-B806-403B-99C9-8F9F6606C6F9}"/>
              </a:ext>
            </a:extLst>
          </p:cNvPr>
          <p:cNvPicPr>
            <a:picLocks noChangeAspect="1"/>
          </p:cNvPicPr>
          <p:nvPr/>
        </p:nvPicPr>
        <p:blipFill>
          <a:blip r:embed="rId5"/>
          <a:stretch>
            <a:fillRect/>
          </a:stretch>
        </p:blipFill>
        <p:spPr>
          <a:xfrm>
            <a:off x="3200443" y="2103723"/>
            <a:ext cx="2328855" cy="2000253"/>
          </a:xfrm>
          <a:prstGeom prst="rect">
            <a:avLst/>
          </a:prstGeom>
        </p:spPr>
      </p:pic>
      <p:pic>
        <p:nvPicPr>
          <p:cNvPr id="18" name="Picture 17" descr="A portrait of a person&#10;&#10;Description automatically generated">
            <a:extLst>
              <a:ext uri="{FF2B5EF4-FFF2-40B4-BE49-F238E27FC236}">
                <a16:creationId xmlns:a16="http://schemas.microsoft.com/office/drawing/2014/main" id="{340A295D-7DE2-475C-B358-C33712365AF6}"/>
              </a:ext>
            </a:extLst>
          </p:cNvPr>
          <p:cNvPicPr>
            <a:picLocks noChangeAspect="1"/>
          </p:cNvPicPr>
          <p:nvPr/>
        </p:nvPicPr>
        <p:blipFill>
          <a:blip r:embed="rId6"/>
          <a:stretch>
            <a:fillRect/>
          </a:stretch>
        </p:blipFill>
        <p:spPr>
          <a:xfrm>
            <a:off x="521473" y="1763702"/>
            <a:ext cx="1787516" cy="1787516"/>
          </a:xfrm>
          <a:prstGeom prst="rect">
            <a:avLst/>
          </a:prstGeom>
        </p:spPr>
      </p:pic>
      <p:pic>
        <p:nvPicPr>
          <p:cNvPr id="20" name="Picture 19" descr="A painting of a person holding a sword&#10;&#10;Description automatically generated with low confidence">
            <a:extLst>
              <a:ext uri="{FF2B5EF4-FFF2-40B4-BE49-F238E27FC236}">
                <a16:creationId xmlns:a16="http://schemas.microsoft.com/office/drawing/2014/main" id="{E33004AA-566C-4803-AB06-8BBE94EBBDC6}"/>
              </a:ext>
            </a:extLst>
          </p:cNvPr>
          <p:cNvPicPr>
            <a:picLocks noChangeAspect="1"/>
          </p:cNvPicPr>
          <p:nvPr/>
        </p:nvPicPr>
        <p:blipFill>
          <a:blip r:embed="rId7"/>
          <a:stretch>
            <a:fillRect/>
          </a:stretch>
        </p:blipFill>
        <p:spPr>
          <a:xfrm>
            <a:off x="5255978" y="4517829"/>
            <a:ext cx="1905000" cy="2266950"/>
          </a:xfrm>
          <a:prstGeom prst="rect">
            <a:avLst/>
          </a:prstGeom>
        </p:spPr>
      </p:pic>
      <p:pic>
        <p:nvPicPr>
          <p:cNvPr id="22" name="Picture 21" descr="A person sitting at a table&#10;&#10;Description automatically generated with low confidence">
            <a:extLst>
              <a:ext uri="{FF2B5EF4-FFF2-40B4-BE49-F238E27FC236}">
                <a16:creationId xmlns:a16="http://schemas.microsoft.com/office/drawing/2014/main" id="{C17BC4EA-C209-4D64-9CED-AF57B4476573}"/>
              </a:ext>
            </a:extLst>
          </p:cNvPr>
          <p:cNvPicPr>
            <a:picLocks noChangeAspect="1"/>
          </p:cNvPicPr>
          <p:nvPr/>
        </p:nvPicPr>
        <p:blipFill>
          <a:blip r:embed="rId8"/>
          <a:stretch>
            <a:fillRect/>
          </a:stretch>
        </p:blipFill>
        <p:spPr>
          <a:xfrm>
            <a:off x="266893" y="4854716"/>
            <a:ext cx="3431223" cy="1930063"/>
          </a:xfrm>
          <a:prstGeom prst="rect">
            <a:avLst/>
          </a:prstGeom>
        </p:spPr>
      </p:pic>
      <p:pic>
        <p:nvPicPr>
          <p:cNvPr id="24" name="Picture 23" descr="A person with a beard&#10;&#10;Description automatically generated with medium confidence">
            <a:extLst>
              <a:ext uri="{FF2B5EF4-FFF2-40B4-BE49-F238E27FC236}">
                <a16:creationId xmlns:a16="http://schemas.microsoft.com/office/drawing/2014/main" id="{656EC48B-ED01-4B53-BB67-0AF9FD7351B1}"/>
              </a:ext>
            </a:extLst>
          </p:cNvPr>
          <p:cNvPicPr>
            <a:picLocks noChangeAspect="1"/>
          </p:cNvPicPr>
          <p:nvPr/>
        </p:nvPicPr>
        <p:blipFill>
          <a:blip r:embed="rId9"/>
          <a:stretch>
            <a:fillRect/>
          </a:stretch>
        </p:blipFill>
        <p:spPr>
          <a:xfrm>
            <a:off x="6558639" y="1888262"/>
            <a:ext cx="2362200" cy="1933575"/>
          </a:xfrm>
          <a:prstGeom prst="rect">
            <a:avLst/>
          </a:prstGeom>
        </p:spPr>
      </p:pic>
      <p:sp>
        <p:nvSpPr>
          <p:cNvPr id="10" name="TextBox 9">
            <a:extLst>
              <a:ext uri="{FF2B5EF4-FFF2-40B4-BE49-F238E27FC236}">
                <a16:creationId xmlns:a16="http://schemas.microsoft.com/office/drawing/2014/main" id="{32E6C8BB-31F4-41AB-A394-FB524DA36F73}"/>
              </a:ext>
            </a:extLst>
          </p:cNvPr>
          <p:cNvSpPr txBox="1"/>
          <p:nvPr/>
        </p:nvSpPr>
        <p:spPr>
          <a:xfrm>
            <a:off x="3919336" y="3685020"/>
            <a:ext cx="4670322" cy="1477328"/>
          </a:xfrm>
          <a:prstGeom prst="rect">
            <a:avLst/>
          </a:prstGeom>
          <a:noFill/>
        </p:spPr>
        <p:txBody>
          <a:bodyPr wrap="square" rtlCol="0">
            <a:spAutoFit/>
          </a:bodyPr>
          <a:lstStyle/>
          <a:p>
            <a:pPr algn="ctr"/>
            <a:r>
              <a:rPr lang="fr-FR" dirty="0">
                <a:highlight>
                  <a:srgbClr val="00FF00"/>
                </a:highlight>
              </a:rPr>
              <a:t>Jean Baptiste Alexandre </a:t>
            </a:r>
            <a:r>
              <a:rPr lang="fr-FR" dirty="0" err="1">
                <a:highlight>
                  <a:srgbClr val="00FF00"/>
                </a:highlight>
              </a:rPr>
              <a:t>Strolz</a:t>
            </a:r>
            <a:endParaRPr lang="fr-FR" dirty="0">
              <a:highlight>
                <a:srgbClr val="00FF00"/>
              </a:highlight>
            </a:endParaRPr>
          </a:p>
          <a:p>
            <a:pPr algn="ctr"/>
            <a:r>
              <a:rPr lang="fr-FR" dirty="0">
                <a:highlight>
                  <a:srgbClr val="00FF00"/>
                </a:highlight>
              </a:rPr>
              <a:t>(1771-1841) </a:t>
            </a:r>
            <a:r>
              <a:rPr lang="en-US" dirty="0">
                <a:highlight>
                  <a:srgbClr val="00FF00"/>
                </a:highlight>
              </a:rPr>
              <a:t>French general during the Napoleonic wars</a:t>
            </a:r>
            <a:endParaRPr lang="fr-FR" dirty="0">
              <a:highlight>
                <a:srgbClr val="00FF00"/>
              </a:highlight>
            </a:endParaRPr>
          </a:p>
          <a:p>
            <a:pPr algn="ctr"/>
            <a:endParaRPr lang="fr-FR" dirty="0">
              <a:highlight>
                <a:srgbClr val="00FF00"/>
              </a:highlight>
            </a:endParaRPr>
          </a:p>
          <a:p>
            <a:pPr algn="ctr"/>
            <a:endParaRPr lang="fr-FR" dirty="0">
              <a:highlight>
                <a:srgbClr val="00FF00"/>
              </a:highlight>
            </a:endParaRPr>
          </a:p>
        </p:txBody>
      </p:sp>
    </p:spTree>
    <p:extLst>
      <p:ext uri="{BB962C8B-B14F-4D97-AF65-F5344CB8AC3E}">
        <p14:creationId xmlns:p14="http://schemas.microsoft.com/office/powerpoint/2010/main" val="415510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vector graphics&#10;&#10;Description automatically generated">
            <a:extLst>
              <a:ext uri="{FF2B5EF4-FFF2-40B4-BE49-F238E27FC236}">
                <a16:creationId xmlns:a16="http://schemas.microsoft.com/office/drawing/2014/main" id="{79435152-812D-4FB5-80B7-222742B7E64F}"/>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B188FE47-A611-4DEA-82E0-217A47497C3A}"/>
              </a:ext>
            </a:extLst>
          </p:cNvPr>
          <p:cNvSpPr txBox="1"/>
          <p:nvPr/>
        </p:nvSpPr>
        <p:spPr>
          <a:xfrm>
            <a:off x="4416287" y="387626"/>
            <a:ext cx="3359426" cy="707886"/>
          </a:xfrm>
          <a:prstGeom prst="rect">
            <a:avLst/>
          </a:prstGeom>
          <a:solidFill>
            <a:schemeClr val="tx1"/>
          </a:solidFill>
        </p:spPr>
        <p:txBody>
          <a:bodyPr wrap="square" rtlCol="0">
            <a:spAutoFit/>
          </a:bodyPr>
          <a:lstStyle/>
          <a:p>
            <a:pPr algn="ctr"/>
            <a:r>
              <a:rPr lang="en-US" sz="4000" dirty="0">
                <a:solidFill>
                  <a:schemeClr val="bg1"/>
                </a:solidFill>
              </a:rPr>
              <a:t>Sources</a:t>
            </a:r>
            <a:endParaRPr lang="fr-FR" sz="4000" dirty="0">
              <a:solidFill>
                <a:schemeClr val="bg1"/>
              </a:solidFill>
            </a:endParaRPr>
          </a:p>
        </p:txBody>
      </p:sp>
      <p:sp>
        <p:nvSpPr>
          <p:cNvPr id="6" name="TextBox 5">
            <a:extLst>
              <a:ext uri="{FF2B5EF4-FFF2-40B4-BE49-F238E27FC236}">
                <a16:creationId xmlns:a16="http://schemas.microsoft.com/office/drawing/2014/main" id="{CACED867-1F17-41B3-8B11-E11BB7CB4B40}"/>
              </a:ext>
            </a:extLst>
          </p:cNvPr>
          <p:cNvSpPr txBox="1"/>
          <p:nvPr/>
        </p:nvSpPr>
        <p:spPr>
          <a:xfrm>
            <a:off x="844826" y="1441174"/>
            <a:ext cx="8756374" cy="4524315"/>
          </a:xfrm>
          <a:prstGeom prst="rect">
            <a:avLst/>
          </a:prstGeom>
          <a:solidFill>
            <a:schemeClr val="tx1"/>
          </a:solidFill>
        </p:spPr>
        <p:txBody>
          <a:bodyPr wrap="square" rtlCol="0">
            <a:spAutoFit/>
          </a:bodyPr>
          <a:lstStyle/>
          <a:p>
            <a:r>
              <a:rPr lang="fr-FR" dirty="0">
                <a:solidFill>
                  <a:schemeClr val="bg1"/>
                </a:solidFill>
                <a:hlinkClick r:id="rId3">
                  <a:extLst>
                    <a:ext uri="{A12FA001-AC4F-418D-AE19-62706E023703}">
                      <ahyp:hlinkClr xmlns:ahyp="http://schemas.microsoft.com/office/drawing/2018/hyperlinkcolor" val="tx"/>
                    </a:ext>
                  </a:extLst>
                </a:hlinkClick>
              </a:rPr>
              <a:t>Franche-Comté | Belle France</a:t>
            </a:r>
            <a:endParaRPr lang="fr-FR" dirty="0">
              <a:solidFill>
                <a:schemeClr val="bg1"/>
              </a:solidFill>
            </a:endParaRPr>
          </a:p>
          <a:p>
            <a:endParaRPr lang="en-US" dirty="0">
              <a:solidFill>
                <a:schemeClr val="bg1"/>
              </a:solidFill>
              <a:hlinkClick r:id="rId4">
                <a:extLst>
                  <a:ext uri="{A12FA001-AC4F-418D-AE19-62706E023703}">
                    <ahyp:hlinkClr xmlns:ahyp="http://schemas.microsoft.com/office/drawing/2018/hyperlinkcolor" val="tx"/>
                  </a:ext>
                </a:extLst>
              </a:hlinkClick>
            </a:endParaRPr>
          </a:p>
          <a:p>
            <a:r>
              <a:rPr lang="en-US" dirty="0">
                <a:solidFill>
                  <a:schemeClr val="bg1"/>
                </a:solidFill>
                <a:hlinkClick r:id="rId4">
                  <a:extLst>
                    <a:ext uri="{A12FA001-AC4F-418D-AE19-62706E023703}">
                      <ahyp:hlinkClr xmlns:ahyp="http://schemas.microsoft.com/office/drawing/2018/hyperlinkcolor" val="tx"/>
                    </a:ext>
                  </a:extLst>
                </a:hlinkClick>
              </a:rPr>
              <a:t>Franche-Comté Region of France | Regions of France (regions-of-france.com)</a:t>
            </a:r>
            <a:endParaRPr lang="fr-FR" dirty="0">
              <a:solidFill>
                <a:schemeClr val="bg1"/>
              </a:solidFill>
            </a:endParaRPr>
          </a:p>
          <a:p>
            <a:endParaRPr lang="fr-FR" dirty="0">
              <a:solidFill>
                <a:schemeClr val="bg1"/>
              </a:solidFill>
              <a:hlinkClick r:id="rId5">
                <a:extLst>
                  <a:ext uri="{A12FA001-AC4F-418D-AE19-62706E023703}">
                    <ahyp:hlinkClr xmlns:ahyp="http://schemas.microsoft.com/office/drawing/2018/hyperlinkcolor" val="tx"/>
                  </a:ext>
                </a:extLst>
              </a:hlinkClick>
            </a:endParaRPr>
          </a:p>
          <a:p>
            <a:r>
              <a:rPr lang="fr-FR" dirty="0">
                <a:solidFill>
                  <a:schemeClr val="bg1"/>
                </a:solidFill>
                <a:hlinkClick r:id="rId5">
                  <a:extLst>
                    <a:ext uri="{A12FA001-AC4F-418D-AE19-62706E023703}">
                      <ahyp:hlinkClr xmlns:ahyp="http://schemas.microsoft.com/office/drawing/2018/hyperlinkcolor" val="tx"/>
                    </a:ext>
                  </a:extLst>
                </a:hlinkClick>
              </a:rPr>
              <a:t>Franche-Comté (</a:t>
            </a:r>
            <a:r>
              <a:rPr lang="fr-FR" dirty="0" err="1">
                <a:solidFill>
                  <a:schemeClr val="bg1"/>
                </a:solidFill>
                <a:hlinkClick r:id="rId5">
                  <a:extLst>
                    <a:ext uri="{A12FA001-AC4F-418D-AE19-62706E023703}">
                      <ahyp:hlinkClr xmlns:ahyp="http://schemas.microsoft.com/office/drawing/2018/hyperlinkcolor" val="tx"/>
                    </a:ext>
                  </a:extLst>
                </a:hlinkClick>
              </a:rPr>
              <a:t>Traditional</a:t>
            </a:r>
            <a:r>
              <a:rPr lang="fr-FR" dirty="0">
                <a:solidFill>
                  <a:schemeClr val="bg1"/>
                </a:solidFill>
                <a:hlinkClick r:id="rId5">
                  <a:extLst>
                    <a:ext uri="{A12FA001-AC4F-418D-AE19-62706E023703}">
                      <ahyp:hlinkClr xmlns:ahyp="http://schemas.microsoft.com/office/drawing/2018/hyperlinkcolor" val="tx"/>
                    </a:ext>
                  </a:extLst>
                </a:hlinkClick>
              </a:rPr>
              <a:t> province, France) (crwflags.com)</a:t>
            </a:r>
            <a:endParaRPr lang="fr-FR" dirty="0">
              <a:solidFill>
                <a:schemeClr val="bg1"/>
              </a:solidFill>
            </a:endParaRPr>
          </a:p>
          <a:p>
            <a:endParaRPr lang="fr-FR" dirty="0">
              <a:solidFill>
                <a:schemeClr val="bg1"/>
              </a:solidFill>
            </a:endParaRPr>
          </a:p>
          <a:p>
            <a:r>
              <a:rPr lang="fr-FR" dirty="0" err="1">
                <a:solidFill>
                  <a:schemeClr val="bg1"/>
                </a:solidFill>
                <a:hlinkClick r:id="rId6">
                  <a:extLst>
                    <a:ext uri="{A12FA001-AC4F-418D-AE19-62706E023703}">
                      <ahyp:hlinkClr xmlns:ahyp="http://schemas.microsoft.com/office/drawing/2018/hyperlinkcolor" val="tx"/>
                    </a:ext>
                  </a:extLst>
                </a:hlinkClick>
              </a:rPr>
              <a:t>Facts</a:t>
            </a:r>
            <a:r>
              <a:rPr lang="fr-FR" dirty="0">
                <a:solidFill>
                  <a:schemeClr val="bg1"/>
                </a:solidFill>
                <a:hlinkClick r:id="rId6">
                  <a:extLst>
                    <a:ext uri="{A12FA001-AC4F-418D-AE19-62706E023703}">
                      <ahyp:hlinkClr xmlns:ahyp="http://schemas.microsoft.com/office/drawing/2018/hyperlinkcolor" val="tx"/>
                    </a:ext>
                  </a:extLst>
                </a:hlinkClick>
              </a:rPr>
              <a:t> on </a:t>
            </a:r>
            <a:r>
              <a:rPr lang="fr-FR" dirty="0" err="1">
                <a:solidFill>
                  <a:schemeClr val="bg1"/>
                </a:solidFill>
                <a:hlinkClick r:id="rId6">
                  <a:extLst>
                    <a:ext uri="{A12FA001-AC4F-418D-AE19-62706E023703}">
                      <ahyp:hlinkClr xmlns:ahyp="http://schemas.microsoft.com/office/drawing/2018/hyperlinkcolor" val="tx"/>
                    </a:ext>
                  </a:extLst>
                </a:hlinkClick>
              </a:rPr>
              <a:t>Franche-Comte</a:t>
            </a:r>
            <a:r>
              <a:rPr lang="fr-FR" dirty="0">
                <a:solidFill>
                  <a:schemeClr val="bg1"/>
                </a:solidFill>
                <a:hlinkClick r:id="rId6">
                  <a:extLst>
                    <a:ext uri="{A12FA001-AC4F-418D-AE19-62706E023703}">
                      <ahyp:hlinkClr xmlns:ahyp="http://schemas.microsoft.com/office/drawing/2018/hyperlinkcolor" val="tx"/>
                    </a:ext>
                  </a:extLst>
                </a:hlinkClick>
              </a:rPr>
              <a:t> Province of France (placesinfrance.com)</a:t>
            </a:r>
            <a:endParaRPr lang="fr-FR" dirty="0">
              <a:solidFill>
                <a:schemeClr val="bg1"/>
              </a:solidFill>
            </a:endParaRPr>
          </a:p>
          <a:p>
            <a:endParaRPr lang="fr-FR" dirty="0">
              <a:solidFill>
                <a:schemeClr val="bg1"/>
              </a:solidFill>
            </a:endParaRPr>
          </a:p>
          <a:p>
            <a:r>
              <a:rPr lang="fr-FR" dirty="0" err="1">
                <a:solidFill>
                  <a:schemeClr val="bg1"/>
                </a:solidFill>
                <a:hlinkClick r:id="rId7">
                  <a:extLst>
                    <a:ext uri="{A12FA001-AC4F-418D-AE19-62706E023703}">
                      <ahyp:hlinkClr xmlns:ahyp="http://schemas.microsoft.com/office/drawing/2018/hyperlinkcolor" val="tx"/>
                    </a:ext>
                  </a:extLst>
                </a:hlinkClick>
              </a:rPr>
              <a:t>Franche-Comte</a:t>
            </a:r>
            <a:r>
              <a:rPr lang="fr-FR" dirty="0">
                <a:solidFill>
                  <a:schemeClr val="bg1"/>
                </a:solidFill>
                <a:hlinkClick r:id="rId7">
                  <a:extLst>
                    <a:ext uri="{A12FA001-AC4F-418D-AE19-62706E023703}">
                      <ahyp:hlinkClr xmlns:ahyp="http://schemas.microsoft.com/office/drawing/2018/hyperlinkcolor" val="tx"/>
                    </a:ext>
                  </a:extLst>
                </a:hlinkClick>
              </a:rPr>
              <a:t> | </a:t>
            </a:r>
            <a:r>
              <a:rPr lang="fr-FR" dirty="0" err="1">
                <a:solidFill>
                  <a:schemeClr val="bg1"/>
                </a:solidFill>
                <a:hlinkClick r:id="rId7">
                  <a:extLst>
                    <a:ext uri="{A12FA001-AC4F-418D-AE19-62706E023703}">
                      <ahyp:hlinkClr xmlns:ahyp="http://schemas.microsoft.com/office/drawing/2018/hyperlinkcolor" val="tx"/>
                    </a:ext>
                  </a:extLst>
                </a:hlinkClick>
              </a:rPr>
              <a:t>History</a:t>
            </a:r>
            <a:r>
              <a:rPr lang="fr-FR" dirty="0">
                <a:solidFill>
                  <a:schemeClr val="bg1"/>
                </a:solidFill>
                <a:hlinkClick r:id="rId7">
                  <a:extLst>
                    <a:ext uri="{A12FA001-AC4F-418D-AE19-62706E023703}">
                      <ahyp:hlinkClr xmlns:ahyp="http://schemas.microsoft.com/office/drawing/2018/hyperlinkcolor" val="tx"/>
                    </a:ext>
                  </a:extLst>
                </a:hlinkClick>
              </a:rPr>
              <a:t>, Culture, </a:t>
            </a:r>
            <a:r>
              <a:rPr lang="fr-FR" dirty="0" err="1">
                <a:solidFill>
                  <a:schemeClr val="bg1"/>
                </a:solidFill>
                <a:hlinkClick r:id="rId7">
                  <a:extLst>
                    <a:ext uri="{A12FA001-AC4F-418D-AE19-62706E023703}">
                      <ahyp:hlinkClr xmlns:ahyp="http://schemas.microsoft.com/office/drawing/2018/hyperlinkcolor" val="tx"/>
                    </a:ext>
                  </a:extLst>
                </a:hlinkClick>
              </a:rPr>
              <a:t>Geography</a:t>
            </a:r>
            <a:r>
              <a:rPr lang="fr-FR" dirty="0">
                <a:solidFill>
                  <a:schemeClr val="bg1"/>
                </a:solidFill>
                <a:hlinkClick r:id="rId7">
                  <a:extLst>
                    <a:ext uri="{A12FA001-AC4F-418D-AE19-62706E023703}">
                      <ahyp:hlinkClr xmlns:ahyp="http://schemas.microsoft.com/office/drawing/2018/hyperlinkcolor" val="tx"/>
                    </a:ext>
                  </a:extLst>
                </a:hlinkClick>
              </a:rPr>
              <a:t>, &amp; </a:t>
            </a:r>
            <a:r>
              <a:rPr lang="fr-FR" dirty="0" err="1">
                <a:solidFill>
                  <a:schemeClr val="bg1"/>
                </a:solidFill>
                <a:hlinkClick r:id="rId7">
                  <a:extLst>
                    <a:ext uri="{A12FA001-AC4F-418D-AE19-62706E023703}">
                      <ahyp:hlinkClr xmlns:ahyp="http://schemas.microsoft.com/office/drawing/2018/hyperlinkcolor" val="tx"/>
                    </a:ext>
                  </a:extLst>
                </a:hlinkClick>
              </a:rPr>
              <a:t>Map</a:t>
            </a:r>
            <a:r>
              <a:rPr lang="fr-FR" dirty="0">
                <a:solidFill>
                  <a:schemeClr val="bg1"/>
                </a:solidFill>
                <a:hlinkClick r:id="rId7">
                  <a:extLst>
                    <a:ext uri="{A12FA001-AC4F-418D-AE19-62706E023703}">
                      <ahyp:hlinkClr xmlns:ahyp="http://schemas.microsoft.com/office/drawing/2018/hyperlinkcolor" val="tx"/>
                    </a:ext>
                  </a:extLst>
                </a:hlinkClick>
              </a:rPr>
              <a:t> | Britannica</a:t>
            </a:r>
            <a:endParaRPr lang="fr-FR" dirty="0">
              <a:solidFill>
                <a:schemeClr val="bg1"/>
              </a:solidFill>
            </a:endParaRPr>
          </a:p>
          <a:p>
            <a:endParaRPr lang="fr-FR" dirty="0">
              <a:solidFill>
                <a:schemeClr val="bg1"/>
              </a:solidFill>
            </a:endParaRPr>
          </a:p>
          <a:p>
            <a:r>
              <a:rPr lang="fr-FR" dirty="0" err="1">
                <a:solidFill>
                  <a:schemeClr val="bg1"/>
                </a:solidFill>
                <a:hlinkClick r:id="rId8">
                  <a:extLst>
                    <a:ext uri="{A12FA001-AC4F-418D-AE19-62706E023703}">
                      <ahyp:hlinkClr xmlns:ahyp="http://schemas.microsoft.com/office/drawing/2018/hyperlinkcolor" val="tx"/>
                    </a:ext>
                  </a:extLst>
                </a:hlinkClick>
              </a:rPr>
              <a:t>Franche-Comte</a:t>
            </a:r>
            <a:r>
              <a:rPr lang="fr-FR" dirty="0">
                <a:solidFill>
                  <a:schemeClr val="bg1"/>
                </a:solidFill>
                <a:hlinkClick r:id="rId8">
                  <a:extLst>
                    <a:ext uri="{A12FA001-AC4F-418D-AE19-62706E023703}">
                      <ahyp:hlinkClr xmlns:ahyp="http://schemas.microsoft.com/office/drawing/2018/hyperlinkcolor" val="tx"/>
                    </a:ext>
                  </a:extLst>
                </a:hlinkClick>
              </a:rPr>
              <a:t>: a guide to </a:t>
            </a:r>
            <a:r>
              <a:rPr lang="fr-FR" dirty="0" err="1">
                <a:solidFill>
                  <a:schemeClr val="bg1"/>
                </a:solidFill>
                <a:hlinkClick r:id="rId8">
                  <a:extLst>
                    <a:ext uri="{A12FA001-AC4F-418D-AE19-62706E023703}">
                      <ahyp:hlinkClr xmlns:ahyp="http://schemas.microsoft.com/office/drawing/2018/hyperlinkcolor" val="tx"/>
                    </a:ext>
                  </a:extLst>
                </a:hlinkClick>
              </a:rPr>
              <a:t>France's</a:t>
            </a:r>
            <a:r>
              <a:rPr lang="fr-FR" dirty="0">
                <a:solidFill>
                  <a:schemeClr val="bg1"/>
                </a:solidFill>
                <a:hlinkClick r:id="rId8">
                  <a:extLst>
                    <a:ext uri="{A12FA001-AC4F-418D-AE19-62706E023703}">
                      <ahyp:hlinkClr xmlns:ahyp="http://schemas.microsoft.com/office/drawing/2018/hyperlinkcolor" val="tx"/>
                    </a:ext>
                  </a:extLst>
                </a:hlinkClick>
              </a:rPr>
              <a:t> secret corner | CN Traveller</a:t>
            </a:r>
            <a:endParaRPr lang="fr-FR" dirty="0">
              <a:solidFill>
                <a:schemeClr val="bg1"/>
              </a:solidFill>
            </a:endParaRPr>
          </a:p>
          <a:p>
            <a:endParaRPr lang="fr-FR" dirty="0">
              <a:solidFill>
                <a:schemeClr val="bg1"/>
              </a:solidFill>
            </a:endParaRPr>
          </a:p>
          <a:p>
            <a:r>
              <a:rPr lang="fr-FR" dirty="0">
                <a:solidFill>
                  <a:schemeClr val="bg1"/>
                </a:solidFill>
                <a:hlinkClick r:id="rId9">
                  <a:extLst>
                    <a:ext uri="{A12FA001-AC4F-418D-AE19-62706E023703}">
                      <ahyp:hlinkClr xmlns:ahyp="http://schemas.microsoft.com/office/drawing/2018/hyperlinkcolor" val="tx"/>
                    </a:ext>
                  </a:extLst>
                </a:hlinkClick>
              </a:rPr>
              <a:t>Franche-Comté (thegoodlifefrance.com)</a:t>
            </a:r>
            <a:endParaRPr lang="fr-FR" dirty="0">
              <a:solidFill>
                <a:schemeClr val="bg1"/>
              </a:solidFill>
            </a:endParaRPr>
          </a:p>
          <a:p>
            <a:endParaRPr lang="fr-FR" dirty="0">
              <a:solidFill>
                <a:schemeClr val="bg1"/>
              </a:solidFill>
            </a:endParaRPr>
          </a:p>
          <a:p>
            <a:r>
              <a:rPr lang="fr-FR" dirty="0">
                <a:hlinkClick r:id="rId10"/>
              </a:rPr>
              <a:t>Franche-Comté - </a:t>
            </a:r>
            <a:r>
              <a:rPr lang="fr-FR" dirty="0" err="1">
                <a:hlinkClick r:id="rId10"/>
              </a:rPr>
              <a:t>Wikipedia</a:t>
            </a:r>
            <a:endParaRPr lang="fr-FR" dirty="0">
              <a:solidFill>
                <a:schemeClr val="bg1"/>
              </a:solidFill>
            </a:endParaRPr>
          </a:p>
        </p:txBody>
      </p:sp>
    </p:spTree>
    <p:extLst>
      <p:ext uri="{BB962C8B-B14F-4D97-AF65-F5344CB8AC3E}">
        <p14:creationId xmlns:p14="http://schemas.microsoft.com/office/powerpoint/2010/main" val="2956331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1cb26509-2024-48d2-8980-52010392b05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70A5DC26D72284BB76784DC479BCE77" ma:contentTypeVersion="8" ma:contentTypeDescription="Create a new document." ma:contentTypeScope="" ma:versionID="0d567f92a3395e3859d576230004f033">
  <xsd:schema xmlns:xsd="http://www.w3.org/2001/XMLSchema" xmlns:xs="http://www.w3.org/2001/XMLSchema" xmlns:p="http://schemas.microsoft.com/office/2006/metadata/properties" xmlns:ns3="1cb26509-2024-48d2-8980-52010392b05b" xmlns:ns4="1994b2e8-11e3-40e9-a9bb-a08474b202bd" targetNamespace="http://schemas.microsoft.com/office/2006/metadata/properties" ma:root="true" ma:fieldsID="e89e85006f8abc7a24aee57d35006374" ns3:_="" ns4:_="">
    <xsd:import namespace="1cb26509-2024-48d2-8980-52010392b05b"/>
    <xsd:import namespace="1994b2e8-11e3-40e9-a9bb-a08474b202bd"/>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b26509-2024-48d2-8980-52010392b0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994b2e8-11e3-40e9-a9bb-a08474b202b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1994b2e8-11e3-40e9-a9bb-a08474b202bd"/>
    <ds:schemaRef ds:uri="http://schemas.microsoft.com/office/2006/metadata/properties"/>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1cb26509-2024-48d2-8980-52010392b05b"/>
    <ds:schemaRef ds:uri="http://www.w3.org/XML/1998/namespace"/>
    <ds:schemaRef ds:uri="http://purl.org/dc/elements/1.1/"/>
  </ds:schemaRefs>
</ds:datastoreItem>
</file>

<file path=customXml/itemProps3.xml><?xml version="1.0" encoding="utf-8"?>
<ds:datastoreItem xmlns:ds="http://schemas.openxmlformats.org/officeDocument/2006/customXml" ds:itemID="{22DCE624-B28F-4099-ADA1-3D07B95FC8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b26509-2024-48d2-8980-52010392b05b"/>
    <ds:schemaRef ds:uri="1994b2e8-11e3-40e9-a9bb-a08474b202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{DD96EBC8-A483-4233-B42B-99CE30605D7F}tf78438558_win32</Template>
  <TotalTime>2295</TotalTime>
  <Words>866</Words>
  <Application>Microsoft Office PowerPoint</Application>
  <PresentationFormat>Widescreen</PresentationFormat>
  <Paragraphs>106</Paragraphs>
  <Slides>10</Slides>
  <Notes>0</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Century Gothic</vt:lpstr>
      <vt:lpstr>Garamond</vt:lpstr>
      <vt:lpstr>Helvetica</vt:lpstr>
      <vt:lpstr>Open Sans</vt:lpstr>
      <vt:lpstr>Roboto</vt:lpstr>
      <vt:lpstr>Times New Roman</vt:lpstr>
      <vt:lpstr>SavonVTI</vt:lpstr>
      <vt:lpstr>Franche-Comté </vt:lpstr>
      <vt:lpstr>PowerPoint Presentation</vt:lpstr>
      <vt:lpstr>History of Franche-Comté (histoire de la franche-comet)</vt:lpstr>
      <vt:lpstr>Cities of Franche-Compté</vt:lpstr>
      <vt:lpstr>The next biggest cities are Belfort, montbeliard, dole, Lons-le-Saunier, and Pontarlier. All of these cities have around 25,000 people. </vt:lpstr>
      <vt:lpstr>Cities</vt:lpstr>
      <vt:lpstr>Attraits et tourisme à Franche-Compte</vt:lpstr>
      <vt:lpstr>People Born from the Franche-Compte Region</vt:lpstr>
      <vt:lpstr>PowerPoint Presentation</vt:lpstr>
      <vt:lpstr>Sources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Franche-Comté</dc:title>
  <dc:creator>Chanse Syres</dc:creator>
  <cp:lastModifiedBy>Chanse Syres</cp:lastModifiedBy>
  <cp:revision>1</cp:revision>
  <dcterms:created xsi:type="dcterms:W3CDTF">2022-02-08T01:51:30Z</dcterms:created>
  <dcterms:modified xsi:type="dcterms:W3CDTF">2022-02-09T20:42:09Z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0x010100D70A5DC26D72284BB76784DC479BCE77</vt:lpwstr>
  </property>
</Properties>
</file>