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 varScale="1">
        <p:scale>
          <a:sx n="70" d="100"/>
          <a:sy n="70" d="100"/>
        </p:scale>
        <p:origin x="2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505E-302F-4144-BF6C-BB1B7B6D24F4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2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505E-302F-4144-BF6C-BB1B7B6D24F4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76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505E-302F-4144-BF6C-BB1B7B6D24F4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23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505E-302F-4144-BF6C-BB1B7B6D24F4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92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505E-302F-4144-BF6C-BB1B7B6D24F4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90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505E-302F-4144-BF6C-BB1B7B6D24F4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9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505E-302F-4144-BF6C-BB1B7B6D24F4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17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505E-302F-4144-BF6C-BB1B7B6D24F4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02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505E-302F-4144-BF6C-BB1B7B6D24F4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505E-302F-4144-BF6C-BB1B7B6D24F4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34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505E-302F-4144-BF6C-BB1B7B6D24F4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48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9505E-302F-4144-BF6C-BB1B7B6D24F4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4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HCA-China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包结构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魏征</a:t>
            </a:r>
            <a:endParaRPr lang="en-US" altLang="zh-CN" dirty="0" smtClean="0"/>
          </a:p>
          <a:p>
            <a:r>
              <a:rPr lang="en-US" altLang="zh-CN" dirty="0" smtClean="0"/>
              <a:t>2018/3/31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56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zuoye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1254"/>
            <a:ext cx="10515600" cy="486746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hcacn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core</a:t>
            </a:r>
          </a:p>
          <a:p>
            <a:pPr lvl="2"/>
            <a:r>
              <a:rPr lang="zh-CN" altLang="en-US" dirty="0" smtClean="0"/>
              <a:t>基础文件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steps</a:t>
            </a:r>
          </a:p>
          <a:p>
            <a:pPr lvl="2"/>
            <a:r>
              <a:rPr lang="zh-CN" altLang="en-US" dirty="0" smtClean="0"/>
              <a:t>继承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的类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flows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继承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的类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rscript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 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r>
              <a:rPr lang="en-US" altLang="zh-CN" dirty="0" smtClean="0"/>
              <a:t>tests</a:t>
            </a:r>
          </a:p>
          <a:p>
            <a:pPr lvl="1"/>
            <a:r>
              <a:rPr lang="en-US" altLang="zh-CN" dirty="0" err="1" smtClean="0"/>
              <a:t>test_steps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Step</a:t>
            </a:r>
            <a:r>
              <a:rPr lang="zh-CN" altLang="en-US" dirty="0" smtClean="0"/>
              <a:t>相关的测试脚本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test_flows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Flow</a:t>
            </a:r>
            <a:r>
              <a:rPr lang="zh-CN" altLang="en-US" dirty="0" smtClean="0"/>
              <a:t>相关的测试脚本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195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</a:t>
            </a:r>
            <a:r>
              <a:rPr lang="en-US" altLang="zh-CN" dirty="0" smtClean="0"/>
              <a:t>Step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导入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__init__.py</a:t>
            </a:r>
            <a:r>
              <a:rPr lang="zh-CN" altLang="en-US" dirty="0" smtClean="0"/>
              <a:t>下面加上 </a:t>
            </a:r>
            <a:r>
              <a:rPr lang="en-US" altLang="zh-CN" dirty="0" smtClean="0"/>
              <a:t>from .</a:t>
            </a:r>
            <a:r>
              <a:rPr lang="zh-CN" altLang="en-US" dirty="0" smtClean="0"/>
              <a:t>新增</a:t>
            </a:r>
            <a:r>
              <a:rPr lang="en-US" altLang="zh-CN" dirty="0" smtClean="0"/>
              <a:t>step.py import .</a:t>
            </a:r>
            <a:r>
              <a:rPr lang="zh-CN" altLang="en-US" dirty="0" smtClean="0"/>
              <a:t>新增</a:t>
            </a:r>
            <a:r>
              <a:rPr lang="en-US" altLang="zh-CN" dirty="0" smtClean="0"/>
              <a:t>step </a:t>
            </a:r>
          </a:p>
          <a:p>
            <a:r>
              <a:rPr lang="zh-CN" altLang="en-US" dirty="0"/>
              <a:t>调用</a:t>
            </a:r>
            <a:r>
              <a:rPr lang="en-US" altLang="zh-CN" dirty="0" smtClean="0"/>
              <a:t>R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impInitIO</a:t>
            </a:r>
            <a:r>
              <a:rPr lang="zh-CN" altLang="en-US" dirty="0" smtClean="0"/>
              <a:t>里面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setInputRscript</a:t>
            </a:r>
            <a:r>
              <a:rPr lang="en-US" altLang="zh-CN" dirty="0" smtClean="0"/>
              <a:t>(‘R</a:t>
            </a:r>
            <a:r>
              <a:rPr lang="zh-CN" altLang="en-US" dirty="0" smtClean="0"/>
              <a:t>脚本名字</a:t>
            </a:r>
            <a:r>
              <a:rPr lang="en-US" altLang="zh-CN" dirty="0" smtClean="0"/>
              <a:t>’,’ R</a:t>
            </a:r>
            <a:r>
              <a:rPr lang="zh-CN" altLang="en-US" dirty="0" smtClean="0"/>
              <a:t>脚本文件名</a:t>
            </a:r>
            <a:r>
              <a:rPr lang="en-US" altLang="zh-CN" dirty="0" smtClean="0"/>
              <a:t>’)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singleRun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multiRun</a:t>
            </a:r>
            <a:r>
              <a:rPr lang="zh-CN" altLang="en-US" dirty="0" smtClean="0"/>
              <a:t>里面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getInput</a:t>
            </a:r>
            <a:r>
              <a:rPr lang="en-US" altLang="zh-CN" dirty="0"/>
              <a:t>(‘R</a:t>
            </a:r>
            <a:r>
              <a:rPr lang="zh-CN" altLang="en-US" dirty="0"/>
              <a:t>脚本名字</a:t>
            </a:r>
            <a:r>
              <a:rPr lang="en-US" altLang="zh-CN" dirty="0" smtClean="0"/>
              <a:t>’)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27" y="2224465"/>
            <a:ext cx="6724219" cy="88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6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</a:t>
            </a:r>
            <a:r>
              <a:rPr lang="en-US" altLang="zh-CN" dirty="0" smtClean="0"/>
              <a:t>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导入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en-US" altLang="zh-CN" dirty="0"/>
              <a:t>__init__.py</a:t>
            </a:r>
            <a:r>
              <a:rPr lang="zh-CN" altLang="en-US" dirty="0"/>
              <a:t>下面加上 </a:t>
            </a:r>
            <a:r>
              <a:rPr lang="en-US" altLang="zh-CN" dirty="0"/>
              <a:t>from .</a:t>
            </a:r>
            <a:r>
              <a:rPr lang="zh-CN" altLang="en-US" dirty="0" smtClean="0"/>
              <a:t>新增</a:t>
            </a:r>
            <a:r>
              <a:rPr lang="en-US" altLang="zh-CN" dirty="0" smtClean="0"/>
              <a:t>flow.py </a:t>
            </a:r>
            <a:r>
              <a:rPr lang="en-US" altLang="zh-CN" dirty="0"/>
              <a:t>import .</a:t>
            </a:r>
            <a:r>
              <a:rPr lang="zh-CN" altLang="en-US" dirty="0" smtClean="0"/>
              <a:t>新增</a:t>
            </a:r>
            <a:r>
              <a:rPr lang="en-US" altLang="zh-CN" dirty="0" smtClean="0"/>
              <a:t>flow 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79" y="2239685"/>
            <a:ext cx="9790193" cy="113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5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导</a:t>
            </a:r>
            <a:r>
              <a:rPr lang="zh-CN" altLang="en-US" dirty="0" smtClean="0"/>
              <a:t>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PYTHONPATH=/../../</a:t>
            </a:r>
            <a:r>
              <a:rPr lang="en-US" altLang="zh-CN" dirty="0" err="1" smtClean="0"/>
              <a:t>zuoye</a:t>
            </a:r>
            <a:r>
              <a:rPr lang="en-US" altLang="zh-CN" dirty="0" smtClean="0"/>
              <a:t> python test_xxx.py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775" y="1926128"/>
            <a:ext cx="6879499" cy="58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0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110</Words>
  <Application>Microsoft Office PowerPoint</Application>
  <PresentationFormat>宽屏</PresentationFormat>
  <Paragraphs>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HCA-China 包结构</vt:lpstr>
      <vt:lpstr>zuoye</vt:lpstr>
      <vt:lpstr>开发Step</vt:lpstr>
      <vt:lpstr>开发Flow</vt:lpstr>
      <vt:lpstr>测试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WeiZheng</dc:creator>
  <cp:lastModifiedBy>WeiZheng</cp:lastModifiedBy>
  <cp:revision>30</cp:revision>
  <dcterms:created xsi:type="dcterms:W3CDTF">2018-03-12T00:54:42Z</dcterms:created>
  <dcterms:modified xsi:type="dcterms:W3CDTF">2018-03-31T01:20:25Z</dcterms:modified>
</cp:coreProperties>
</file>