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60" r:id="rId5"/>
    <p:sldId id="257" r:id="rId6"/>
    <p:sldId id="258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  <p:sldId id="271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505E-302F-4144-BF6C-BB1B7B6D24F4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725F-8891-40D5-87C9-37C5DBA88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HCA-China Pipeline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魏征</a:t>
            </a:r>
            <a:endParaRPr lang="en-US" altLang="zh-CN" dirty="0" smtClean="0"/>
          </a:p>
          <a:p>
            <a:r>
              <a:rPr lang="en-US" altLang="zh-CN" dirty="0" smtClean="0"/>
              <a:t>2018/3/12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56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：定义和实现构造函数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实现设置输入输出参数，调用初始化输入输出函数</a:t>
            </a:r>
            <a:r>
              <a:rPr lang="en-US" altLang="zh-CN" dirty="0" err="1" smtClean="0"/>
              <a:t>initIO</a:t>
            </a:r>
            <a:r>
              <a:rPr lang="zh-CN" altLang="en-US" dirty="0" smtClean="0"/>
              <a:t>（必做）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实现设置其它控制参数（必做）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37" y="2339227"/>
            <a:ext cx="5243510" cy="18302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0" y="4738584"/>
            <a:ext cx="3752381" cy="1238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76737" y="2638926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self.setParamIO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输入或输出名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输入或输出变量值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376737" y="4852736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self.setParam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参数名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参数值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71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：实现输入输出初始化</a:t>
            </a:r>
            <a:r>
              <a:rPr lang="en-US" altLang="zh-CN" dirty="0" err="1"/>
              <a:t>impInitIO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读出</a:t>
            </a:r>
            <a:r>
              <a:rPr lang="zh-CN" altLang="en-US" dirty="0" smtClean="0"/>
              <a:t>调用输入输出参数</a:t>
            </a:r>
            <a:r>
              <a:rPr lang="zh-CN" altLang="en-US" dirty="0"/>
              <a:t>（必做）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填充</a:t>
            </a:r>
            <a:r>
              <a:rPr lang="en-US" altLang="zh-CN" dirty="0" smtClean="0"/>
              <a:t>inputs</a:t>
            </a:r>
            <a:r>
              <a:rPr lang="zh-CN" altLang="en-US" dirty="0"/>
              <a:t> （必做）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填充</a:t>
            </a:r>
            <a:r>
              <a:rPr lang="en-US" altLang="zh-CN" dirty="0" smtClean="0"/>
              <a:t>outputs</a:t>
            </a:r>
            <a:r>
              <a:rPr lang="zh-CN" altLang="en-US" dirty="0"/>
              <a:t> （必做）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839327" y="2386545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self.getParamIO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输入或输出名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输入或输出变量值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" y="2318830"/>
            <a:ext cx="4019048" cy="5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13368"/>
            <a:ext cx="4888185" cy="451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39327" y="3102569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self.setInput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输入或输出名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输入或输出变量值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39327" y="3554410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self.setInputXXX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请参见代码注释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42951"/>
            <a:ext cx="7950017" cy="41511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39327" y="5325202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self.setOutput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 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39327" y="5729578"/>
            <a:ext cx="56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self.setOutputXXX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</a:t>
            </a:r>
            <a:r>
              <a:rPr lang="zh-CN" altLang="en-US" dirty="0"/>
              <a:t>参见代码注释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55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：实现输入输出初始化</a:t>
            </a:r>
            <a:r>
              <a:rPr lang="en-US" altLang="zh-CN" dirty="0" err="1"/>
              <a:t>impInitIO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设置上游输入结点个数，默认为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（选做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设置是否有重复单样本操作，</a:t>
            </a:r>
            <a:r>
              <a:rPr lang="zh-CN" altLang="en-US" dirty="0"/>
              <a:t>默认</a:t>
            </a:r>
            <a:r>
              <a:rPr lang="zh-CN" altLang="en-US" dirty="0" smtClean="0"/>
              <a:t>为具有重复操作（选做）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设置单样本个数</a:t>
            </a:r>
            <a:r>
              <a:rPr lang="en-US" altLang="zh-CN" dirty="0" smtClean="0"/>
              <a:t>(</a:t>
            </a:r>
            <a:r>
              <a:rPr lang="zh-CN" altLang="en-US" dirty="0"/>
              <a:t>未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setMultiRun</a:t>
            </a:r>
            <a:r>
              <a:rPr lang="zh-CN" altLang="en-US" dirty="0" smtClean="0"/>
              <a:t>时需设置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839327" y="2386545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self._</a:t>
            </a:r>
            <a:r>
              <a:rPr lang="en-US" altLang="zh-CN" dirty="0" err="1" smtClean="0"/>
              <a:t>setUpstreamSize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上游个数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91855" y="3511252"/>
            <a:ext cx="514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若调用此函数，请实现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multiRun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，否则请实现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singleRun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839327" y="5325202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self.setOutput</a:t>
            </a:r>
            <a:r>
              <a:rPr lang="en-US" altLang="zh-CN" dirty="0" smtClean="0"/>
              <a:t>(‘</a:t>
            </a:r>
            <a:r>
              <a:rPr lang="zh-CN" altLang="en-US" dirty="0" smtClean="0"/>
              <a:t>输出名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 输出变量值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6" y="2262173"/>
            <a:ext cx="2966013" cy="5224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1" y="3520027"/>
            <a:ext cx="3034457" cy="4985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068" y="4826277"/>
            <a:ext cx="8268342" cy="8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3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：实现上游传参</a:t>
            </a:r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根据上游的情况进行传参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80" y="2322190"/>
            <a:ext cx="5885714" cy="1523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4737" y="4227095"/>
            <a:ext cx="286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args</a:t>
            </a:r>
            <a:r>
              <a:rPr lang="en-US" altLang="zh-CN" dirty="0" smtClean="0"/>
              <a:t>[0]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个上游节点，以此类推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60885" y="5072282"/>
            <a:ext cx="286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填充</a:t>
            </a:r>
            <a:r>
              <a:rPr lang="en-US" altLang="zh-CN" dirty="0" err="1" smtClean="0"/>
              <a:t>ParamIO</a:t>
            </a:r>
            <a:r>
              <a:rPr lang="zh-CN" altLang="en-US" dirty="0" smtClean="0"/>
              <a:t>必须的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相关参数，注意是从上游的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getOutput</a:t>
            </a:r>
            <a:r>
              <a:rPr lang="zh-CN" altLang="en-US" dirty="0" smtClean="0"/>
              <a:t>中取出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03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/>
              <a:t>5</a:t>
            </a:r>
            <a:r>
              <a:rPr lang="zh-CN" altLang="en-US" dirty="0" smtClean="0"/>
              <a:t>：调用命令行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multiRun</a:t>
            </a:r>
            <a:r>
              <a:rPr lang="en-US" altLang="zh-CN" dirty="0" smtClean="0"/>
              <a:t>/_</a:t>
            </a:r>
            <a:r>
              <a:rPr lang="en-US" altLang="zh-CN" dirty="0" err="1" smtClean="0"/>
              <a:t>singleRun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取出必要的输入和输出参数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8379" y="4161568"/>
            <a:ext cx="286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尽可能使用</a:t>
            </a:r>
            <a:r>
              <a:rPr lang="en-US" altLang="zh-CN" dirty="0" err="1" smtClean="0"/>
              <a:t>getInputXXX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getOutputXXX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中的参数，若必须使用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，请在</a:t>
            </a:r>
            <a:r>
              <a:rPr lang="en-US" altLang="zh-CN" dirty="0" err="1" smtClean="0"/>
              <a:t>impInitIO</a:t>
            </a:r>
            <a:r>
              <a:rPr lang="zh-CN" altLang="en-US" dirty="0" smtClean="0"/>
              <a:t>中判断为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2542605"/>
            <a:ext cx="6784146" cy="13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0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/>
              <a:t>5</a:t>
            </a:r>
            <a:r>
              <a:rPr lang="zh-CN" altLang="en-US" dirty="0" smtClean="0"/>
              <a:t>：调用命令行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multiRun</a:t>
            </a:r>
            <a:r>
              <a:rPr lang="en-US" altLang="zh-CN" dirty="0" smtClean="0"/>
              <a:t>/_</a:t>
            </a:r>
            <a:r>
              <a:rPr lang="en-US" altLang="zh-CN" dirty="0" err="1" smtClean="0"/>
              <a:t>singleRun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取出必要的输入和输出参数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668379" y="4161568"/>
            <a:ext cx="286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尽可能使用</a:t>
            </a:r>
            <a:r>
              <a:rPr lang="en-US" altLang="zh-CN" dirty="0" err="1" smtClean="0"/>
              <a:t>getInputXXX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getOutputXXX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中的参数，若必须使用</a:t>
            </a:r>
            <a:r>
              <a:rPr lang="en-US" altLang="zh-CN" dirty="0" err="1" smtClean="0"/>
              <a:t>getParamIO</a:t>
            </a:r>
            <a:r>
              <a:rPr lang="zh-CN" altLang="en-US" dirty="0" smtClean="0"/>
              <a:t>，请在</a:t>
            </a:r>
            <a:r>
              <a:rPr lang="en-US" altLang="zh-CN" dirty="0" err="1" smtClean="0"/>
              <a:t>impInitIO</a:t>
            </a:r>
            <a:r>
              <a:rPr lang="zh-CN" altLang="en-US" dirty="0" smtClean="0"/>
              <a:t>中判断为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2542605"/>
            <a:ext cx="6784146" cy="13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7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  <a:r>
              <a:rPr lang="en-US" altLang="zh-CN" dirty="0"/>
              <a:t>5</a:t>
            </a:r>
            <a:r>
              <a:rPr lang="zh-CN" altLang="en-US" dirty="0"/>
              <a:t>：调用命令行</a:t>
            </a:r>
            <a:r>
              <a:rPr lang="en-US" altLang="zh-CN" dirty="0"/>
              <a:t>_</a:t>
            </a:r>
            <a:r>
              <a:rPr lang="en-US" altLang="zh-CN" dirty="0" err="1"/>
              <a:t>multiRun</a:t>
            </a:r>
            <a:r>
              <a:rPr lang="en-US" altLang="zh-CN" dirty="0"/>
              <a:t>/_</a:t>
            </a:r>
            <a:r>
              <a:rPr lang="en-US" altLang="zh-CN" dirty="0" err="1"/>
              <a:t>singleRun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拼接命令行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调用命令行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12" y="2368109"/>
            <a:ext cx="5257143" cy="2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06" y="5568630"/>
            <a:ext cx="7461310" cy="3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4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：制作</a:t>
            </a:r>
            <a:r>
              <a:rPr lang="en-US" altLang="zh-CN" dirty="0" err="1" smtClean="0"/>
              <a:t>rmarkdown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getMarkdownEN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getMarkdownCN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rmarkdown</a:t>
            </a:r>
            <a:r>
              <a:rPr lang="zh-CN" altLang="en-US" dirty="0" smtClean="0"/>
              <a:t>字符串，内部的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代码所涉及到读文件的部分，请用</a:t>
            </a:r>
            <a:r>
              <a:rPr lang="en-US" altLang="zh-CN" dirty="0" err="1" smtClean="0"/>
              <a:t>getOutput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的值填充占位符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497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第二部分，流程封装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0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zh-CN" altLang="en-US" dirty="0" smtClean="0"/>
              <a:t>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 smtClean="0"/>
              <a:t>FlowExample</a:t>
            </a:r>
            <a:r>
              <a:rPr lang="en-US" altLang="zh-CN" dirty="0" smtClean="0"/>
              <a:t>(Flow):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70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497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第一部分，基本节点的开发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44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70" y="2471817"/>
            <a:ext cx="7454619" cy="34637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：定义和实现构造函数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487"/>
          </a:xfrm>
        </p:spPr>
        <p:txBody>
          <a:bodyPr/>
          <a:lstStyle/>
          <a:p>
            <a:r>
              <a:rPr lang="zh-CN" altLang="en-US" dirty="0" smtClean="0"/>
              <a:t>定义参数，调用父类构造函数</a:t>
            </a:r>
            <a:r>
              <a:rPr lang="zh-CN" altLang="en-US" dirty="0"/>
              <a:t>（必做）</a:t>
            </a:r>
          </a:p>
        </p:txBody>
      </p:sp>
      <p:sp>
        <p:nvSpPr>
          <p:cNvPr id="5" name="矩形 4"/>
          <p:cNvSpPr/>
          <p:nvPr/>
        </p:nvSpPr>
        <p:spPr>
          <a:xfrm>
            <a:off x="3288631" y="3023938"/>
            <a:ext cx="1556085" cy="430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80607" y="3457075"/>
            <a:ext cx="2638926" cy="916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54969" y="4360031"/>
            <a:ext cx="2638926" cy="668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5944" y="2960672"/>
            <a:ext cx="1957136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输入变量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52128" y="3400083"/>
            <a:ext cx="579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仅仅</a:t>
            </a:r>
            <a:r>
              <a:rPr lang="en-US" altLang="zh-CN" dirty="0" err="1" smtClean="0"/>
              <a:t>resultDir</a:t>
            </a:r>
            <a:r>
              <a:rPr lang="zh-CN" altLang="en-US" dirty="0" smtClean="0"/>
              <a:t>为必须</a:t>
            </a:r>
            <a:endParaRPr lang="en-US" altLang="zh-CN" dirty="0" smtClean="0"/>
          </a:p>
          <a:p>
            <a:r>
              <a:rPr lang="zh-CN" altLang="en-US" dirty="0" smtClean="0"/>
              <a:t>配置变量，根据情况设置，如果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里面没有涉及，直接在下面的父类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填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，就不用设对应参数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29725" y="4483165"/>
            <a:ext cx="24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其它必要可调参数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7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  <a:r>
              <a:rPr lang="en-US" altLang="zh-CN" dirty="0"/>
              <a:t>2</a:t>
            </a:r>
            <a:r>
              <a:rPr lang="zh-CN" altLang="en-US" dirty="0"/>
              <a:t>：定义和实现构造函数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填充参数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06" y="2372148"/>
            <a:ext cx="7274283" cy="4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5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</a:t>
            </a:r>
            <a:r>
              <a:rPr lang="en-US" altLang="zh-CN" dirty="0" smtClean="0"/>
              <a:t>_call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如果没有上游，直接</a:t>
            </a:r>
            <a:r>
              <a:rPr lang="en-US" altLang="zh-CN" dirty="0" smtClean="0"/>
              <a:t>pass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如果有上游，通过获取上游对应对象的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填充参数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setParam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82" y="2561008"/>
            <a:ext cx="4980952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9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34" y="2506495"/>
            <a:ext cx="8366561" cy="3894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 smtClean="0"/>
              <a:t>实现</a:t>
            </a:r>
            <a:r>
              <a:rPr lang="en-US" altLang="zh-CN" dirty="0"/>
              <a:t>_build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3533"/>
          </a:xfrm>
        </p:spPr>
        <p:txBody>
          <a:bodyPr/>
          <a:lstStyle/>
          <a:p>
            <a:r>
              <a:rPr lang="zh-CN" altLang="en-US" dirty="0" smtClean="0"/>
              <a:t>实现流程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30716" y="2991853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取出参数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38611" y="4026568"/>
            <a:ext cx="16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实现流程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30716" y="4989095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生成报告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06252" y="4780366"/>
            <a:ext cx="150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Section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69921" y="4676456"/>
            <a:ext cx="170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对应对象的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24463" y="5863389"/>
            <a:ext cx="21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填充流程对象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322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 smtClean="0"/>
              <a:t>实现</a:t>
            </a:r>
            <a:r>
              <a:rPr lang="en-US" altLang="zh-CN" dirty="0"/>
              <a:t>_copy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将重要的输出拷贝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final_result</a:t>
            </a:r>
            <a:r>
              <a:rPr lang="zh-CN" altLang="en-US" dirty="0" smtClean="0"/>
              <a:t>目录下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85" y="3039773"/>
            <a:ext cx="8762824" cy="11311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55368" y="4090737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final_result</a:t>
            </a:r>
            <a:r>
              <a:rPr lang="zh-CN" altLang="en-US" dirty="0"/>
              <a:t>路径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90674" y="3195923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获得对象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71656" y="2978615"/>
            <a:ext cx="179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获得输出路径，可以是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11660" y="4575580"/>
            <a:ext cx="22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getFinalRsDir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final_result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11659" y="5303378"/>
            <a:ext cx="315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getFinalRsPath</a:t>
            </a:r>
            <a:r>
              <a:rPr lang="en-US" altLang="zh-CN" dirty="0" smtClean="0"/>
              <a:t>(XXX)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final_result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XXX</a:t>
            </a:r>
            <a:r>
              <a:rPr lang="zh-CN" altLang="en-US" dirty="0" smtClean="0"/>
              <a:t>文件或文件夹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74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最终生成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final_results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Some folders</a:t>
            </a:r>
          </a:p>
          <a:p>
            <a:pPr lvl="1"/>
            <a:r>
              <a:rPr lang="en-US" altLang="zh-CN" dirty="0" smtClean="0"/>
              <a:t>Some files</a:t>
            </a:r>
          </a:p>
          <a:p>
            <a:r>
              <a:rPr lang="en-US" altLang="zh-CN" dirty="0" err="1" smtClean="0"/>
              <a:t>intermediate_results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step_00_xx</a:t>
            </a:r>
          </a:p>
          <a:p>
            <a:pPr lvl="1"/>
            <a:r>
              <a:rPr lang="en-US" altLang="zh-CN" dirty="0" smtClean="0"/>
              <a:t>step_01_xx</a:t>
            </a:r>
          </a:p>
          <a:p>
            <a:pPr lvl="1"/>
            <a:r>
              <a:rPr lang="en-US" altLang="zh-CN" dirty="0" smtClean="0"/>
              <a:t>step_02_Report</a:t>
            </a:r>
          </a:p>
          <a:p>
            <a:r>
              <a:rPr lang="en-US" altLang="zh-CN" dirty="0" smtClean="0"/>
              <a:t>report</a:t>
            </a:r>
          </a:p>
          <a:p>
            <a:pPr lvl="1"/>
            <a:r>
              <a:rPr lang="en-US" altLang="zh-CN" dirty="0" smtClean="0"/>
              <a:t>links</a:t>
            </a:r>
          </a:p>
          <a:p>
            <a:pPr lvl="1"/>
            <a:r>
              <a:rPr lang="en-US" altLang="zh-CN" dirty="0" smtClean="0"/>
              <a:t>report0.html</a:t>
            </a:r>
          </a:p>
          <a:p>
            <a:pPr lvl="1"/>
            <a:r>
              <a:rPr lang="en-US" altLang="zh-CN" dirty="0" smtClean="0"/>
              <a:t>report1.html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5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下运行</a:t>
            </a:r>
            <a:endParaRPr lang="en-US" altLang="zh-CN" dirty="0" smtClean="0"/>
          </a:p>
          <a:p>
            <a:r>
              <a:rPr lang="en-US" altLang="zh-CN" dirty="0" err="1" smtClean="0"/>
              <a:t>Configure.setIdentity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zwei</a:t>
            </a:r>
            <a:r>
              <a:rPr lang="en-US" altLang="zh-CN" dirty="0" smtClean="0"/>
              <a:t>')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调试的时候</a:t>
            </a:r>
            <a:endParaRPr lang="en-US" altLang="zh-CN" dirty="0" smtClean="0"/>
          </a:p>
          <a:p>
            <a:r>
              <a:rPr lang="en-US" altLang="zh-CN" dirty="0" err="1" smtClean="0"/>
              <a:t>Configure.enableDocker</a:t>
            </a:r>
            <a:r>
              <a:rPr lang="en-US" altLang="zh-CN" dirty="0" smtClean="0"/>
              <a:t>(False)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418347" cy="4351338"/>
          </a:xfrm>
        </p:spPr>
        <p:txBody>
          <a:bodyPr/>
          <a:lstStyle/>
          <a:p>
            <a:r>
              <a:rPr lang="en-US" altLang="zh-CN" dirty="0" smtClean="0"/>
              <a:t>V1</a:t>
            </a:r>
          </a:p>
          <a:p>
            <a:r>
              <a:rPr lang="en-US" altLang="zh-CN" dirty="0" smtClean="0"/>
              <a:t>V2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57" y="4536970"/>
            <a:ext cx="8554354" cy="74928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453063" y="1825625"/>
            <a:ext cx="24183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hca:latest</a:t>
            </a:r>
            <a:endParaRPr lang="en-US" altLang="zh-CN" dirty="0" smtClean="0"/>
          </a:p>
          <a:p>
            <a:r>
              <a:rPr lang="en-US" altLang="zh-CN" dirty="0" smtClean="0"/>
              <a:t>hca:py2</a:t>
            </a:r>
          </a:p>
        </p:txBody>
      </p:sp>
    </p:spTree>
    <p:extLst>
      <p:ext uri="{BB962C8B-B14F-4D97-AF65-F5344CB8AC3E}">
        <p14:creationId xmlns:p14="http://schemas.microsoft.com/office/powerpoint/2010/main" val="6201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880"/>
          <a:stretch/>
        </p:blipFill>
        <p:spPr>
          <a:xfrm>
            <a:off x="351231" y="449943"/>
            <a:ext cx="11600303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操作对象      获取操作          设置操作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572657" cy="4351338"/>
          </a:xfrm>
        </p:spPr>
        <p:txBody>
          <a:bodyPr/>
          <a:lstStyle/>
          <a:p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outputs</a:t>
            </a:r>
          </a:p>
          <a:p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r>
              <a:rPr lang="en-US" altLang="zh-CN" dirty="0" err="1" smtClean="0"/>
              <a:t>paramsIO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72654" y="1825625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getInput</a:t>
            </a:r>
            <a:r>
              <a:rPr lang="en-US" altLang="zh-CN" dirty="0" smtClean="0"/>
              <a:t>()/ </a:t>
            </a:r>
            <a:r>
              <a:rPr lang="en-US" altLang="zh-CN" dirty="0" err="1" smtClean="0"/>
              <a:t>getInputXXX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getIOutputs</a:t>
            </a:r>
            <a:r>
              <a:rPr lang="en-US" altLang="zh-CN" dirty="0" smtClean="0"/>
              <a:t>()/ </a:t>
            </a:r>
            <a:r>
              <a:rPr lang="en-US" altLang="zh-CN" dirty="0" err="1" smtClean="0"/>
              <a:t>getOutputXXX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getParams</a:t>
            </a:r>
            <a:endParaRPr lang="en-US" altLang="zh-CN" dirty="0" smtClean="0"/>
          </a:p>
          <a:p>
            <a:r>
              <a:rPr lang="en-US" altLang="zh-CN" dirty="0" err="1" smtClean="0"/>
              <a:t>getParamsIO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97054" y="1825625"/>
            <a:ext cx="4974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</a:t>
            </a:r>
            <a:r>
              <a:rPr lang="en-US" altLang="zh-CN" dirty="0" err="1" smtClean="0"/>
              <a:t>etInput</a:t>
            </a:r>
            <a:r>
              <a:rPr lang="en-US" altLang="zh-CN" dirty="0" smtClean="0"/>
              <a:t>()/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etInputXXX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etIOutputs</a:t>
            </a:r>
            <a:r>
              <a:rPr lang="en-US" altLang="zh-CN" dirty="0" smtClean="0"/>
              <a:t>()/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etOutputXXX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etParams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etParamsIO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572657" cy="4351338"/>
          </a:xfrm>
        </p:spPr>
        <p:txBody>
          <a:bodyPr/>
          <a:lstStyle/>
          <a:p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outputs</a:t>
            </a:r>
          </a:p>
          <a:p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r>
              <a:rPr lang="en-US" altLang="zh-CN" dirty="0" err="1" smtClean="0"/>
              <a:t>paramsIO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72653" y="1825625"/>
            <a:ext cx="79356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运行前检查合法性（文件存在）</a:t>
            </a:r>
            <a:endParaRPr lang="en-US" altLang="zh-CN" dirty="0" smtClean="0"/>
          </a:p>
          <a:p>
            <a:r>
              <a:rPr lang="zh-CN" altLang="en-US" dirty="0" smtClean="0"/>
              <a:t>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运行后检查合法性（文件存在）</a:t>
            </a:r>
            <a:endParaRPr lang="en-US" altLang="zh-CN" dirty="0" smtClean="0"/>
          </a:p>
          <a:p>
            <a:r>
              <a:rPr lang="zh-CN" altLang="en-US" dirty="0" smtClean="0"/>
              <a:t>不检查</a:t>
            </a:r>
            <a:endParaRPr lang="en-US" altLang="zh-CN" dirty="0" smtClean="0"/>
          </a:p>
          <a:p>
            <a:r>
              <a:rPr lang="zh-CN" altLang="en-US" dirty="0" smtClean="0"/>
              <a:t>不精确到文件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不检查合法性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93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777499"/>
            <a:ext cx="11065043" cy="4351338"/>
          </a:xfrm>
        </p:spPr>
        <p:txBody>
          <a:bodyPr/>
          <a:lstStyle/>
          <a:p>
            <a:r>
              <a:rPr lang="zh-CN" altLang="en-US" dirty="0" smtClean="0"/>
              <a:t>继承自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Bowtie2(Step</a:t>
            </a:r>
            <a:r>
              <a:rPr lang="en-US" altLang="zh-CN" dirty="0" smtClean="0"/>
              <a:t>):</a:t>
            </a:r>
          </a:p>
          <a:p>
            <a:r>
              <a:rPr lang="zh-CN" altLang="en-US" dirty="0" smtClean="0"/>
              <a:t>类内配置基因组相关依赖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后缀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 smtClean="0"/>
              <a:t>Configure.setRefSuffix</a:t>
            </a:r>
            <a:r>
              <a:rPr lang="en-US" altLang="zh-CN" sz="2000" dirty="0" smtClean="0"/>
              <a:t>(‘bt2Idx’,‘’,</a:t>
            </a:r>
            <a:r>
              <a:rPr lang="en-US" altLang="zh-CN" sz="2000" dirty="0"/>
              <a:t>check=False</a:t>
            </a:r>
            <a:r>
              <a:rPr lang="en-US" altLang="zh-CN" sz="2000" dirty="0" smtClean="0"/>
              <a:t>)   #</a:t>
            </a:r>
            <a:r>
              <a:rPr lang="zh-CN" altLang="en-US" sz="2000" dirty="0" smtClean="0"/>
              <a:t>前缀，不检查是否存在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Configure.setRefSuffix</a:t>
            </a:r>
            <a:r>
              <a:rPr lang="en-US" altLang="zh-CN" sz="2000" dirty="0" smtClean="0"/>
              <a:t>(‘bt2IdxFiles’,[‘.1.bt2’,‘.2.bt2’,‘.3.bt2’,‘.4.bt2’,‘.rev.1.bt2’,‘.rev.2.bt2’]) #</a:t>
            </a:r>
            <a:r>
              <a:rPr lang="zh-CN" altLang="en-US" sz="2000" dirty="0" smtClean="0"/>
              <a:t>所有文件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可以为单个或者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均可</a:t>
            </a: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017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：定义和实现构造函数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定义参数，调用父类构造函数</a:t>
            </a:r>
            <a:r>
              <a:rPr lang="zh-CN" altLang="en-US" dirty="0"/>
              <a:t>（必做）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764"/>
            <a:ext cx="5858534" cy="30939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06316" y="2767263"/>
            <a:ext cx="2237874" cy="641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6316" y="3424991"/>
            <a:ext cx="2638926" cy="449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6316" y="3903540"/>
            <a:ext cx="2638926" cy="1037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06316" y="4961716"/>
            <a:ext cx="1828800" cy="428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65032" y="2895600"/>
            <a:ext cx="1957136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输入变量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1494" y="3454759"/>
            <a:ext cx="145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输出变量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41493" y="4237588"/>
            <a:ext cx="19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控制参数变量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15429" y="4985133"/>
            <a:ext cx="57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其它参数变量，根据命令行个数决定有多少组参数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6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787</Words>
  <Application>Microsoft Office PowerPoint</Application>
  <PresentationFormat>宽屏</PresentationFormat>
  <Paragraphs>155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Office 主题</vt:lpstr>
      <vt:lpstr>HCA-China Pipeline Framework</vt:lpstr>
      <vt:lpstr>第一部分，基本节点的开发</vt:lpstr>
      <vt:lpstr>PowerPoint 演示文稿</vt:lpstr>
      <vt:lpstr>PowerPoint 演示文稿</vt:lpstr>
      <vt:lpstr>PowerPoint 演示文稿</vt:lpstr>
      <vt:lpstr>操作对象      获取操作          设置操作</vt:lpstr>
      <vt:lpstr>操作对象</vt:lpstr>
      <vt:lpstr>开发流程1：定义类</vt:lpstr>
      <vt:lpstr>开发流程2：定义和实现构造函数 </vt:lpstr>
      <vt:lpstr>开发流程2：定义和实现构造函数__init__ </vt:lpstr>
      <vt:lpstr>开发流程3：实现输入输出初始化impInitIO</vt:lpstr>
      <vt:lpstr>开发流程3：实现输入输出初始化impInitIO</vt:lpstr>
      <vt:lpstr>开发流程4：实现上游传参call</vt:lpstr>
      <vt:lpstr>开发流程5：调用命令行_multiRun/_singleRun</vt:lpstr>
      <vt:lpstr>开发流程5：调用命令行_multiRun/_singleRun</vt:lpstr>
      <vt:lpstr>开发流程5：调用命令行_multiRun/_singleRun</vt:lpstr>
      <vt:lpstr>开发流程6：制作rmarkdown报告</vt:lpstr>
      <vt:lpstr>第二部分，流程封装</vt:lpstr>
      <vt:lpstr>开发流程1：定义类</vt:lpstr>
      <vt:lpstr>开发流程2：定义和实现构造函数 </vt:lpstr>
      <vt:lpstr>开发流程2：定义和实现构造函数 </vt:lpstr>
      <vt:lpstr>开发流程3：实现_call函数</vt:lpstr>
      <vt:lpstr>开发流程3：实现_build函数</vt:lpstr>
      <vt:lpstr>开发流程3：实现_copy函数</vt:lpstr>
      <vt:lpstr>最终生成result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WeiZheng</dc:creator>
  <cp:lastModifiedBy>WeiZheng</cp:lastModifiedBy>
  <cp:revision>19</cp:revision>
  <dcterms:created xsi:type="dcterms:W3CDTF">2018-03-12T00:54:42Z</dcterms:created>
  <dcterms:modified xsi:type="dcterms:W3CDTF">2018-03-27T10:19:09Z</dcterms:modified>
</cp:coreProperties>
</file>