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468" y="1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3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9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0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5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928" y="1028020"/>
            <a:ext cx="865414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</a:rPr>
              <a:t>A variant of D</a:t>
            </a:r>
            <a:r>
              <a:rPr lang="en-US" altLang="zh-CN" baseline="30000" dirty="0" smtClean="0">
                <a:latin typeface="+mn-lt"/>
              </a:rPr>
              <a:t>2 </a:t>
            </a:r>
            <a:r>
              <a:rPr lang="en-US" altLang="zh-CN" dirty="0" smtClean="0">
                <a:latin typeface="+mn-lt"/>
              </a:rPr>
              <a:t>statistic </a:t>
            </a:r>
            <a:br>
              <a:rPr lang="en-US" altLang="zh-CN" dirty="0" smtClean="0">
                <a:latin typeface="+mn-lt"/>
              </a:rPr>
            </a:br>
            <a:r>
              <a:rPr lang="en-US" altLang="zh-CN" dirty="0" smtClean="0">
                <a:latin typeface="+mn-lt"/>
              </a:rPr>
              <a:t>for repetitive region detection</a:t>
            </a:r>
            <a:endParaRPr lang="zh-CN" altLang="en-US" baseline="30000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3200" dirty="0" smtClean="0"/>
          </a:p>
          <a:p>
            <a:r>
              <a:rPr lang="en-US" altLang="zh-CN" sz="3200" dirty="0" smtClean="0"/>
              <a:t>Sijie Chen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95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D</a:t>
            </a:r>
            <a:r>
              <a:rPr lang="en-US" altLang="zh-CN" baseline="30000" dirty="0" smtClean="0">
                <a:latin typeface="+mn-lt"/>
              </a:rPr>
              <a:t>2</a:t>
            </a:r>
            <a:r>
              <a:rPr lang="en-US" altLang="zh-CN" dirty="0" smtClean="0">
                <a:latin typeface="+mn-lt"/>
              </a:rPr>
              <a:t> statistic family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baseline="30000" dirty="0"/>
              <a:t>2</a:t>
            </a:r>
            <a:r>
              <a:rPr lang="en-US" altLang="zh-CN" sz="2000" dirty="0" smtClean="0"/>
              <a:t> statistic was firstly proposed by David C. </a:t>
            </a:r>
            <a:r>
              <a:rPr lang="en-US" altLang="zh-CN" sz="2000" dirty="0" err="1" smtClean="0"/>
              <a:t>Torney</a:t>
            </a:r>
            <a:r>
              <a:rPr lang="en-US" altLang="zh-CN" sz="2000" dirty="0" smtClean="0"/>
              <a:t> et al. in 1990 in their work </a:t>
            </a:r>
            <a:r>
              <a:rPr lang="en-US" altLang="zh-CN" sz="2000" b="1" i="1" dirty="0" smtClean="0"/>
              <a:t>computation of </a:t>
            </a:r>
            <a:r>
              <a:rPr lang="en-US" altLang="zh-CN" sz="2000" b="1" i="1" dirty="0"/>
              <a:t>d</a:t>
            </a:r>
            <a:r>
              <a:rPr lang="en-US" altLang="zh-CN" sz="2000" b="1" i="1" baseline="30000" dirty="0" smtClean="0"/>
              <a:t>2</a:t>
            </a:r>
            <a:r>
              <a:rPr lang="en-US" altLang="zh-CN" sz="2000" b="1" baseline="30000" dirty="0" smtClean="0"/>
              <a:t> </a:t>
            </a:r>
            <a:r>
              <a:rPr lang="en-US" altLang="zh-CN" sz="2000" b="1" i="1" dirty="0" smtClean="0"/>
              <a:t>: A Measure of Sequence Dissimilarity.</a:t>
            </a:r>
          </a:p>
          <a:p>
            <a:endParaRPr lang="en-US" altLang="zh-CN" sz="2000" b="1" i="1" dirty="0" smtClean="0"/>
          </a:p>
          <a:p>
            <a:r>
              <a:rPr lang="en-US" altLang="zh-CN" sz="2000" dirty="0" err="1" smtClean="0"/>
              <a:t>Gesine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Reinert</a:t>
            </a:r>
            <a:r>
              <a:rPr lang="en-US" altLang="zh-CN" sz="2000" dirty="0" smtClean="0"/>
              <a:t> et al. investigated empirical and theoretical properties of D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 and its variants D</a:t>
            </a:r>
            <a:r>
              <a:rPr lang="en-US" altLang="zh-CN" sz="2000" baseline="30000" dirty="0" smtClean="0"/>
              <a:t>*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, D</a:t>
            </a:r>
            <a:r>
              <a:rPr lang="en-US" altLang="zh-CN" sz="2000" baseline="30000" dirty="0" smtClean="0"/>
              <a:t>S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in  </a:t>
            </a:r>
            <a:r>
              <a:rPr lang="en-US" altLang="zh-CN" sz="2000" i="1" dirty="0" smtClean="0"/>
              <a:t>Alignment-Free Sequence Comparison (I) / (II).</a:t>
            </a:r>
          </a:p>
          <a:p>
            <a:endParaRPr lang="en-US" altLang="zh-CN" sz="2000" i="1" dirty="0" smtClean="0"/>
          </a:p>
          <a:p>
            <a:r>
              <a:rPr lang="en-US" altLang="zh-CN" sz="2000" dirty="0" smtClean="0"/>
              <a:t>In these slides, we mainly pay attention to a variant which measures the self-similarity of a sequence, which may be applied to repeat finding.  For simplicity, we use D</a:t>
            </a:r>
            <a:r>
              <a:rPr lang="en-US" altLang="zh-CN" sz="2000" baseline="30000" dirty="0" smtClean="0"/>
              <a:t>R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to refer to this new statistic.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15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D</a:t>
            </a:r>
            <a:r>
              <a:rPr lang="en-US" altLang="zh-CN" baseline="30000" dirty="0" smtClean="0">
                <a:latin typeface="+mn-lt"/>
              </a:rPr>
              <a:t>2</a:t>
            </a:r>
            <a:r>
              <a:rPr lang="en-US" altLang="zh-CN" dirty="0" smtClean="0">
                <a:latin typeface="+mn-lt"/>
              </a:rPr>
              <a:t> statistic family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baseline="30000" dirty="0"/>
              <a:t>2</a:t>
            </a:r>
            <a:r>
              <a:rPr lang="en-US" altLang="zh-CN" sz="2000" dirty="0" smtClean="0"/>
              <a:t> statistic was firstly proposed by David C. </a:t>
            </a:r>
            <a:r>
              <a:rPr lang="en-US" altLang="zh-CN" sz="2000" dirty="0" err="1" smtClean="0"/>
              <a:t>Torney</a:t>
            </a:r>
            <a:r>
              <a:rPr lang="en-US" altLang="zh-CN" sz="2000" dirty="0" smtClean="0"/>
              <a:t> et al. in 1990 in their work </a:t>
            </a:r>
            <a:r>
              <a:rPr lang="en-US" altLang="zh-CN" sz="2000" b="1" i="1" dirty="0" smtClean="0"/>
              <a:t>computation of </a:t>
            </a:r>
            <a:r>
              <a:rPr lang="en-US" altLang="zh-CN" sz="2000" b="1" i="1" dirty="0"/>
              <a:t>d</a:t>
            </a:r>
            <a:r>
              <a:rPr lang="en-US" altLang="zh-CN" sz="2000" b="1" i="1" baseline="30000" dirty="0" smtClean="0"/>
              <a:t>2</a:t>
            </a:r>
            <a:r>
              <a:rPr lang="en-US" altLang="zh-CN" sz="2000" b="1" baseline="30000" dirty="0" smtClean="0"/>
              <a:t> </a:t>
            </a:r>
            <a:r>
              <a:rPr lang="en-US" altLang="zh-CN" sz="2000" b="1" i="1" dirty="0" smtClean="0"/>
              <a:t>: A Measure of Sequence Dissimilarity.</a:t>
            </a:r>
          </a:p>
          <a:p>
            <a:endParaRPr lang="en-US" altLang="zh-CN" sz="2000" b="1" i="1" dirty="0" smtClean="0"/>
          </a:p>
          <a:p>
            <a:r>
              <a:rPr lang="en-US" altLang="zh-CN" sz="2000" dirty="0" err="1" smtClean="0"/>
              <a:t>Gesine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Reinert</a:t>
            </a:r>
            <a:r>
              <a:rPr lang="en-US" altLang="zh-CN" sz="2000" dirty="0" smtClean="0"/>
              <a:t> et al. investigated empirical and theoretical properties of D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 and its variants D</a:t>
            </a:r>
            <a:r>
              <a:rPr lang="en-US" altLang="zh-CN" sz="2000" baseline="30000" dirty="0" smtClean="0"/>
              <a:t>*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, D</a:t>
            </a:r>
            <a:r>
              <a:rPr lang="en-US" altLang="zh-CN" sz="2000" baseline="30000" dirty="0" smtClean="0"/>
              <a:t>S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in  </a:t>
            </a:r>
            <a:r>
              <a:rPr lang="en-US" altLang="zh-CN" sz="2000" i="1" dirty="0" smtClean="0"/>
              <a:t>Alignment-Free Sequence Comparison (I) / (II).</a:t>
            </a:r>
          </a:p>
          <a:p>
            <a:endParaRPr lang="en-US" altLang="zh-CN" sz="2000" i="1" dirty="0" smtClean="0"/>
          </a:p>
          <a:p>
            <a:r>
              <a:rPr lang="en-US" altLang="zh-CN" sz="2000" dirty="0" smtClean="0"/>
              <a:t>In these slides, we mainly pay attention to a variant which measures the self-similarity of a sequence, which may be applied to repeat finding.  For simplicity, we use D</a:t>
            </a:r>
            <a:r>
              <a:rPr lang="en-US" altLang="zh-CN" sz="2000" baseline="30000" dirty="0" smtClean="0"/>
              <a:t>R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to refer to this new statistic.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72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207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A variant of D2 statistic  for repetitive region detection</vt:lpstr>
      <vt:lpstr>D2 statistic family</vt:lpstr>
      <vt:lpstr>D2 statistic family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variant of D2 statistic  for repetitive region detection</dc:title>
  <dc:creator>Sijie Chen</dc:creator>
  <cp:lastModifiedBy>Sijie Chen</cp:lastModifiedBy>
  <cp:revision>5</cp:revision>
  <dcterms:created xsi:type="dcterms:W3CDTF">2017-04-29T08:04:07Z</dcterms:created>
  <dcterms:modified xsi:type="dcterms:W3CDTF">2017-04-29T10:55:16Z</dcterms:modified>
</cp:coreProperties>
</file>