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88" r:id="rId6"/>
    <p:sldId id="289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FF0"/>
    <a:srgbClr val="FFFFFF"/>
    <a:srgbClr val="FCFBF7"/>
    <a:srgbClr val="FBCE01"/>
    <a:srgbClr val="7C8387"/>
    <a:srgbClr val="EDE5D5"/>
    <a:srgbClr val="A6A7A9"/>
    <a:srgbClr val="D8BEA7"/>
    <a:srgbClr val="FDDE45"/>
    <a:srgbClr val="F8E0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9068499" y="4818370"/>
            <a:ext cx="3123501" cy="2031325"/>
          </a:xfrm>
          <a:prstGeom prst="rect">
            <a:avLst/>
          </a:prstGeom>
          <a:solidFill>
            <a:srgbClr val="FCFB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이찬솔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정가희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노재희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윤용빈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음료 맞춤형 광고 시스템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4493259" cy="701040"/>
            <a:chOff x="294640" y="1391920"/>
            <a:chExt cx="449325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3650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작품 선정 배경 및 필요성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개발 목표 및 일정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개발 내용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문제 및 해결방안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시험</a:t>
              </a:r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/ </a:t>
              </a:r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테스트 결과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8" name="Picture 4" descr="오렌지 주스의 미친 효력 - 이웃집과학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56259"/>
            <a:ext cx="6126971" cy="49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작품 선정 배경 및 필요성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433026" y="4910623"/>
            <a:ext cx="3874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제 </a:t>
            </a:r>
            <a:r>
              <a:rPr lang="en-US" altLang="ko-KR" sz="2400" spc="-300" dirty="0" smtClean="0"/>
              <a:t>2</a:t>
            </a:r>
            <a:r>
              <a:rPr lang="ko-KR" altLang="en-US" sz="2400" spc="-300" dirty="0" smtClean="0"/>
              <a:t>의 전성기를 맞은 옥외 광고</a:t>
            </a:r>
            <a:endParaRPr lang="ko-KR" altLang="en-US" sz="2400" spc="-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7567440" y="4910623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발전하고 있는 맞춤형 광고</a:t>
            </a:r>
            <a:endParaRPr lang="ko-KR" altLang="en-US" sz="2400" spc="-300" dirty="0"/>
          </a:p>
        </p:txBody>
      </p:sp>
      <p:pic>
        <p:nvPicPr>
          <p:cNvPr id="2052" name="Picture 4" descr="△2017~2023 글로벌 OOH &amp; DOOH 광고비 추이 (출처: STATISTA /2023. 4. 4., Global OOH and DOOH advertising spend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0" y="1745465"/>
            <a:ext cx="5715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G weather API case study_0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53" y="1745465"/>
            <a:ext cx="4588947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accent4">
                    <a:lumMod val="50000"/>
                  </a:schemeClr>
                </a:solidFill>
              </a:rPr>
              <a:t>개발 목표 및 일정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09936" y="2489673"/>
            <a:ext cx="1682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b="1" dirty="0" err="1" smtClean="0">
                <a:latin typeface="+mn-ea"/>
              </a:rPr>
              <a:t>이찬솔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얼굴 인식 모델을 가져와 값을 전달하는 프로그램</a:t>
            </a:r>
            <a:endParaRPr lang="en-US" altLang="ko-KR" sz="15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500" b="1" dirty="0" err="1" smtClean="0">
                <a:latin typeface="+mn-ea"/>
              </a:rPr>
              <a:t>정가희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프로젝트에 필요한 </a:t>
            </a:r>
            <a:r>
              <a:rPr lang="ko-KR" altLang="en-US" sz="1500" dirty="0" err="1" smtClean="0">
                <a:latin typeface="+mn-ea"/>
              </a:rPr>
              <a:t>임베디드</a:t>
            </a:r>
            <a:r>
              <a:rPr lang="ko-KR" altLang="en-US" sz="1500" dirty="0" smtClean="0">
                <a:latin typeface="+mn-ea"/>
              </a:rPr>
              <a:t> 프로그램</a:t>
            </a:r>
            <a:endParaRPr lang="en-US" altLang="ko-KR" sz="15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500" b="1" dirty="0" err="1" smtClean="0">
                <a:latin typeface="+mn-ea"/>
              </a:rPr>
              <a:t>노재희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err="1" smtClean="0">
                <a:latin typeface="+mn-ea"/>
              </a:rPr>
              <a:t>아이트래킹</a:t>
            </a:r>
            <a:r>
              <a:rPr lang="ko-KR" altLang="en-US" sz="1500" dirty="0" smtClean="0">
                <a:latin typeface="+mn-ea"/>
              </a:rPr>
              <a:t> 프로그램</a:t>
            </a:r>
            <a:endParaRPr lang="en-US" altLang="ko-KR" sz="15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500" b="1" dirty="0" err="1" smtClean="0">
                <a:latin typeface="+mn-ea"/>
              </a:rPr>
              <a:t>윤용빈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음료 추천 모델에 들어갈 데이터 셋 설정</a:t>
            </a:r>
            <a:r>
              <a:rPr lang="en-US" altLang="ko-KR" sz="1500" dirty="0" smtClean="0">
                <a:latin typeface="+mn-ea"/>
              </a:rPr>
              <a:t> </a:t>
            </a:r>
            <a:endParaRPr lang="ko-KR" altLang="en-US" sz="15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64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음료 추천 모델 학습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64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각자 맡은 코드 병합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최종 테스트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개발 목표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개발 목표 및 일정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81247"/>
              </p:ext>
            </p:extLst>
          </p:nvPr>
        </p:nvGraphicFramePr>
        <p:xfrm>
          <a:off x="718397" y="1499323"/>
          <a:ext cx="10856280" cy="522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764938927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2951053127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67205553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22549837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985721371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677246575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907335298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3160809787"/>
                    </a:ext>
                  </a:extLst>
                </a:gridCol>
              </a:tblGrid>
              <a:tr h="3806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활동 내용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380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금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토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85247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아이디어 회의 및 정리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Hig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 Level Design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프로그램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아이트래킹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70608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얼굴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인식 모델 가져오기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음료 추천 모델 학습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62854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프로그램 병합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53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최종 테스트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3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55799" y="1540042"/>
            <a:ext cx="5140100" cy="4708358"/>
          </a:xfrm>
          <a:prstGeom prst="rect">
            <a:avLst/>
          </a:prstGeom>
          <a:solidFill>
            <a:srgbClr val="B6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055" y="1540042"/>
            <a:ext cx="5140100" cy="4708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94232" y="6248400"/>
            <a:ext cx="2197768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개발 내용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2261912" y="580711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Ubunut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22.04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6684672" y="51375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stm32cubeIDE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9506487" y="512812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Vs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82" name="Picture 10" descr="리눅스 (Linux) 명령어] 우분투(Ubuntu) 버전 확인하는 방법들!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8" y="2187640"/>
            <a:ext cx="4539855" cy="34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TMicroelectronics STM32Cube Low-Layer Application Program Interface (LL  API) driver softwar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41" y="2790886"/>
            <a:ext cx="2281008" cy="2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Visual Studio Code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8" name="Picture 16" descr="VSCODE][MAC] 비주얼 스튜디오 코드 유용한 단축키 및 설정 알아보기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181" y="2790886"/>
            <a:ext cx="2195763" cy="2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172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Nova</vt:lpstr>
      <vt:lpstr>나눔스퀘어 Bold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34</cp:revision>
  <dcterms:created xsi:type="dcterms:W3CDTF">2020-12-13T00:02:47Z</dcterms:created>
  <dcterms:modified xsi:type="dcterms:W3CDTF">2024-01-25T02:42:56Z</dcterms:modified>
</cp:coreProperties>
</file>