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4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60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61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11" Type="http://schemas.openxmlformats.org/officeDocument/2006/relationships/image" Target="../media/image77.png"/><Relationship Id="rId5" Type="http://schemas.openxmlformats.org/officeDocument/2006/relationships/image" Target="../media/image72.png"/><Relationship Id="rId10" Type="http://schemas.openxmlformats.org/officeDocument/2006/relationships/image" Target="../media/image76.png"/><Relationship Id="rId4" Type="http://schemas.openxmlformats.org/officeDocument/2006/relationships/image" Target="../media/image71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0.png"/><Relationship Id="rId5" Type="http://schemas.openxmlformats.org/officeDocument/2006/relationships/image" Target="../media/image26.png"/><Relationship Id="rId10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18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7466" y="907448"/>
            <a:ext cx="10073241" cy="5566232"/>
            <a:chOff x="487466" y="907448"/>
            <a:chExt cx="10073241" cy="556623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466" y="907448"/>
              <a:ext cx="10073241" cy="556623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9213" y="4712280"/>
            <a:ext cx="7482491" cy="17094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21521" y="2538883"/>
            <a:ext cx="3733686" cy="8878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91175" y="4536427"/>
            <a:ext cx="405486" cy="288771"/>
            <a:chOff x="1091175" y="4536427"/>
            <a:chExt cx="405486" cy="2887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1175" y="4536427"/>
              <a:ext cx="405486" cy="2887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6272" y="2000414"/>
            <a:ext cx="3609643" cy="768720"/>
            <a:chOff x="166272" y="2000414"/>
            <a:chExt cx="3609643" cy="76872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66272" y="2000414"/>
              <a:ext cx="3609643" cy="768720"/>
              <a:chOff x="166272" y="2000414"/>
              <a:chExt cx="3609643" cy="768720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6272" y="2000414"/>
                <a:ext cx="3609643" cy="768720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8883" y="2142378"/>
              <a:ext cx="2437917" cy="6616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01257" y="4094158"/>
            <a:ext cx="12097752" cy="2813806"/>
            <a:chOff x="-701257" y="4094158"/>
            <a:chExt cx="12097752" cy="28138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1257" y="4094158"/>
              <a:ext cx="12097752" cy="28138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048" y="1748178"/>
            <a:ext cx="7938188" cy="4046501"/>
            <a:chOff x="1060048" y="1748178"/>
            <a:chExt cx="7938188" cy="404650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0048" y="1748178"/>
              <a:ext cx="7938188" cy="404650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048889" y="2598887"/>
            <a:ext cx="6160731" cy="288771"/>
            <a:chOff x="-2048889" y="2598887"/>
            <a:chExt cx="6160731" cy="2887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-2048889" y="2598887"/>
              <a:ext cx="6160731" cy="2887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622784" y="1565339"/>
            <a:ext cx="11694133" cy="288771"/>
            <a:chOff x="-1622784" y="1565339"/>
            <a:chExt cx="11694133" cy="2887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-1622784" y="1565339"/>
              <a:ext cx="11694133" cy="2887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3621" y="5674761"/>
            <a:ext cx="9089691" cy="288771"/>
            <a:chOff x="523621" y="5674761"/>
            <a:chExt cx="9089691" cy="2887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523621" y="5674761"/>
              <a:ext cx="9089691" cy="2887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34306" y="4267722"/>
            <a:ext cx="5327860" cy="288771"/>
            <a:chOff x="6334306" y="4267722"/>
            <a:chExt cx="5327860" cy="2887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6334306" y="4267722"/>
              <a:ext cx="5327860" cy="28877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654351" y="199245"/>
            <a:ext cx="2441515" cy="207010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0388" y="502863"/>
            <a:ext cx="2098353" cy="88786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38651" y="1232318"/>
            <a:ext cx="1271491" cy="5000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01257" y="4094158"/>
            <a:ext cx="12097752" cy="2813806"/>
            <a:chOff x="-701257" y="4094158"/>
            <a:chExt cx="12097752" cy="28138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1257" y="4094158"/>
              <a:ext cx="12097752" cy="28138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1577" y="1739863"/>
            <a:ext cx="7420876" cy="4046501"/>
            <a:chOff x="1061577" y="1739863"/>
            <a:chExt cx="7420876" cy="404650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1577" y="1739863"/>
              <a:ext cx="7420876" cy="404650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048889" y="2598887"/>
            <a:ext cx="6160731" cy="288771"/>
            <a:chOff x="-2048889" y="2598887"/>
            <a:chExt cx="6160731" cy="2887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-2048889" y="2598887"/>
              <a:ext cx="6160731" cy="2887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622784" y="1565339"/>
            <a:ext cx="11694133" cy="288771"/>
            <a:chOff x="-1622784" y="1565339"/>
            <a:chExt cx="11694133" cy="2887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-1622784" y="1565339"/>
              <a:ext cx="11694133" cy="2887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3621" y="5674761"/>
            <a:ext cx="9089691" cy="288771"/>
            <a:chOff x="523621" y="5674761"/>
            <a:chExt cx="9089691" cy="2887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523621" y="5674761"/>
              <a:ext cx="9089691" cy="2887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847094" y="4229269"/>
            <a:ext cx="5327860" cy="288771"/>
            <a:chOff x="5847094" y="4229269"/>
            <a:chExt cx="5327860" cy="2887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5847094" y="4229269"/>
              <a:ext cx="5327860" cy="28877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654351" y="199245"/>
            <a:ext cx="2441515" cy="207010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0388" y="502863"/>
            <a:ext cx="2098353" cy="88786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38651" y="1232318"/>
            <a:ext cx="1753367" cy="5000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75513" y="3636567"/>
            <a:ext cx="757630" cy="288771"/>
            <a:chOff x="3975513" y="3636567"/>
            <a:chExt cx="757630" cy="2887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3975513" y="3636567"/>
              <a:ext cx="757630" cy="2887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4877" y="2518839"/>
            <a:ext cx="2603224" cy="23576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839" y="3350272"/>
            <a:ext cx="3468210" cy="88786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0974" y="2065258"/>
            <a:ext cx="4511436" cy="4029633"/>
            <a:chOff x="1080974" y="2065258"/>
            <a:chExt cx="4511436" cy="40296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0974" y="2065258"/>
              <a:ext cx="4511436" cy="40296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225378" y="2065258"/>
            <a:ext cx="4511436" cy="4029633"/>
            <a:chOff x="5225378" y="2065258"/>
            <a:chExt cx="4511436" cy="40296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5378" y="2065258"/>
              <a:ext cx="4511436" cy="402963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48140" y="1136653"/>
            <a:ext cx="1701622" cy="131116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79105" y="1283042"/>
            <a:ext cx="623679" cy="288771"/>
            <a:chOff x="479105" y="1283042"/>
            <a:chExt cx="623679" cy="2887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479105" y="1283042"/>
              <a:ext cx="623679" cy="28877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0758" y="827409"/>
            <a:ext cx="2943220" cy="8878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303056" y="2725550"/>
            <a:ext cx="3821319" cy="3295659"/>
            <a:chOff x="5303056" y="2725550"/>
            <a:chExt cx="3821319" cy="329565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03056" y="2725550"/>
              <a:ext cx="3821319" cy="329565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48360" y="2725550"/>
            <a:ext cx="3821319" cy="3295659"/>
            <a:chOff x="1148360" y="2725550"/>
            <a:chExt cx="3821319" cy="329565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8360" y="2725550"/>
              <a:ext cx="3821319" cy="32956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14236" y="2672872"/>
            <a:ext cx="6684404" cy="2138175"/>
            <a:chOff x="1914236" y="2672872"/>
            <a:chExt cx="6684404" cy="21381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4236" y="2672872"/>
              <a:ext cx="6684404" cy="21381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86047" y="1310464"/>
            <a:ext cx="3609643" cy="768720"/>
            <a:chOff x="5886047" y="1310464"/>
            <a:chExt cx="3609643" cy="76872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886047" y="1310464"/>
              <a:ext cx="3609643" cy="768720"/>
              <a:chOff x="5886047" y="1310464"/>
              <a:chExt cx="3609643" cy="76872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886047" y="1310464"/>
                <a:ext cx="3609643" cy="768720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88654" y="1393397"/>
              <a:ext cx="2660832" cy="66944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5266" y="3293726"/>
            <a:ext cx="5953787" cy="155352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469793" y="4563599"/>
            <a:ext cx="3609643" cy="768720"/>
            <a:chOff x="2469793" y="4563599"/>
            <a:chExt cx="3609643" cy="76872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469793" y="4563599"/>
              <a:ext cx="3609643" cy="768720"/>
              <a:chOff x="2469793" y="4563599"/>
              <a:chExt cx="3609643" cy="76872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469793" y="4563599"/>
                <a:ext cx="3609643" cy="768720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72406" y="4629159"/>
              <a:ext cx="2157108" cy="78544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32085" y="2079184"/>
            <a:ext cx="3609643" cy="768720"/>
            <a:chOff x="832085" y="2079184"/>
            <a:chExt cx="3609643" cy="76872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832085" y="2079184"/>
              <a:ext cx="3609643" cy="768720"/>
              <a:chOff x="832085" y="2079184"/>
              <a:chExt cx="3609643" cy="76872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32085" y="2079184"/>
                <a:ext cx="3609643" cy="768720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4692" y="2144740"/>
              <a:ext cx="2573470" cy="78544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65723" y="4936818"/>
            <a:ext cx="3609643" cy="768720"/>
            <a:chOff x="6665723" y="4936818"/>
            <a:chExt cx="3609643" cy="768720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6665723" y="4936818"/>
              <a:ext cx="3609643" cy="768720"/>
              <a:chOff x="6665723" y="4936818"/>
              <a:chExt cx="3609643" cy="768720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665723" y="4936818"/>
                <a:ext cx="3609643" cy="768720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68330" y="5019749"/>
              <a:ext cx="2481403" cy="65384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95740" y="5505002"/>
            <a:ext cx="3609643" cy="768720"/>
            <a:chOff x="1195740" y="5505002"/>
            <a:chExt cx="3609643" cy="768720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195740" y="5505002"/>
              <a:ext cx="3609643" cy="768720"/>
              <a:chOff x="1195740" y="5505002"/>
              <a:chExt cx="3609643" cy="768720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95740" y="5505002"/>
                <a:ext cx="3609643" cy="768720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98349" y="5587930"/>
              <a:ext cx="2163498" cy="6633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813" y="199162"/>
            <a:ext cx="870104" cy="6004931"/>
            <a:chOff x="-95813" y="199162"/>
            <a:chExt cx="870104" cy="60049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813" y="199162"/>
              <a:ext cx="870104" cy="60049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01339" y="6017909"/>
            <a:ext cx="11508522" cy="1036101"/>
            <a:chOff x="-501339" y="6017909"/>
            <a:chExt cx="11508522" cy="103610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01339" y="6017909"/>
              <a:ext cx="11508522" cy="103610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87676" y="5873523"/>
            <a:ext cx="12125662" cy="288771"/>
            <a:chOff x="-487676" y="5873523"/>
            <a:chExt cx="12125662" cy="2887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87676" y="5873523"/>
              <a:ext cx="12125662" cy="28877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20079" y="1275089"/>
            <a:ext cx="6620551" cy="134488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99383" y="2720773"/>
            <a:ext cx="444844" cy="302986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06936" y="2836252"/>
            <a:ext cx="2539060" cy="277038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2353366" y="2762070"/>
            <a:ext cx="6222906" cy="288771"/>
            <a:chOff x="-2353366" y="2762070"/>
            <a:chExt cx="6222906" cy="2887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-2353366" y="2762070"/>
              <a:ext cx="6222906" cy="2887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77196" y="3502901"/>
            <a:ext cx="757630" cy="288771"/>
            <a:chOff x="5677196" y="3502901"/>
            <a:chExt cx="757630" cy="2887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5677196" y="3502901"/>
              <a:ext cx="757630" cy="2887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63874" y="2705126"/>
            <a:ext cx="2565128" cy="235767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7464" y="3209445"/>
            <a:ext cx="3515829" cy="8878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19139" y="1136653"/>
            <a:ext cx="1465260" cy="131116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43180" y="1283042"/>
            <a:ext cx="623679" cy="288771"/>
            <a:chOff x="743180" y="1283042"/>
            <a:chExt cx="623679" cy="28877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743180" y="1283042"/>
              <a:ext cx="623679" cy="28877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5227" y="2162683"/>
            <a:ext cx="1082759" cy="35398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6515" y="1564640"/>
            <a:ext cx="3953670" cy="7928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857847" y="2870632"/>
            <a:ext cx="9826250" cy="288771"/>
            <a:chOff x="-857847" y="2870632"/>
            <a:chExt cx="9826250" cy="2887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-857847" y="2870632"/>
              <a:ext cx="9826250" cy="2887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358929" y="1707141"/>
            <a:ext cx="2996043" cy="288771"/>
            <a:chOff x="8358929" y="1707141"/>
            <a:chExt cx="2996043" cy="2887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3920000">
              <a:off x="8358929" y="1707141"/>
              <a:ext cx="2996043" cy="28877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3941" y="3240010"/>
            <a:ext cx="4714605" cy="275097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990439" y="3299505"/>
            <a:ext cx="3301750" cy="3650286"/>
            <a:chOff x="5990439" y="3299505"/>
            <a:chExt cx="3301750" cy="36502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90439" y="3299505"/>
              <a:ext cx="3301750" cy="3650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7356" y="1046842"/>
            <a:ext cx="1465260" cy="131116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830249" y="1160684"/>
            <a:ext cx="623679" cy="288771"/>
            <a:chOff x="6830249" y="1160684"/>
            <a:chExt cx="623679" cy="28877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830249" y="1160684"/>
              <a:ext cx="623679" cy="28877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7648" y="2095790"/>
            <a:ext cx="904944" cy="29938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66399" y="1236385"/>
            <a:ext cx="3654086" cy="88786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5400000">
            <a:off x="440318" y="2318713"/>
            <a:ext cx="739117" cy="2866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80087" y="2801485"/>
            <a:ext cx="9826250" cy="288771"/>
            <a:chOff x="1680087" y="2801485"/>
            <a:chExt cx="9826250" cy="2887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1680087" y="2801485"/>
              <a:ext cx="9826250" cy="2887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709669" y="1637367"/>
            <a:ext cx="2996043" cy="288771"/>
            <a:chOff x="-709669" y="1637367"/>
            <a:chExt cx="2996043" cy="2887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3920000">
              <a:off x="-709669" y="1637367"/>
              <a:ext cx="2996043" cy="28877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4368020" y="4213555"/>
            <a:ext cx="19431278" cy="82186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13459" y="5080499"/>
            <a:ext cx="1367587" cy="45824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44001" y="5080496"/>
            <a:ext cx="3798949" cy="45824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57144" y="5080496"/>
            <a:ext cx="4997235" cy="4582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75513" y="3636567"/>
            <a:ext cx="757630" cy="288771"/>
            <a:chOff x="3975513" y="3636567"/>
            <a:chExt cx="757630" cy="2887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3975513" y="3636567"/>
              <a:ext cx="757630" cy="2887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4877" y="2518839"/>
            <a:ext cx="2574653" cy="23576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76607" y="2737524"/>
            <a:ext cx="3413448" cy="21380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450" y="321361"/>
            <a:ext cx="1692098" cy="131116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43180" y="1283042"/>
            <a:ext cx="623679" cy="288771"/>
            <a:chOff x="743180" y="1283042"/>
            <a:chExt cx="623679" cy="28877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743180" y="1283042"/>
              <a:ext cx="623679" cy="28877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8749" y="1546337"/>
            <a:ext cx="4238115" cy="8878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61943" y="4505109"/>
            <a:ext cx="8082654" cy="1214648"/>
            <a:chOff x="961943" y="4505109"/>
            <a:chExt cx="8082654" cy="121464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61943" y="4505109"/>
              <a:ext cx="1214648" cy="1214648"/>
              <a:chOff x="961943" y="4505109"/>
              <a:chExt cx="1214648" cy="1214648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961943" y="4505109"/>
                <a:ext cx="1214648" cy="1214648"/>
                <a:chOff x="961943" y="4505109"/>
                <a:chExt cx="1214648" cy="1214648"/>
              </a:xfrm>
            </p:grpSpPr>
            <p:pic>
              <p:nvPicPr>
                <p:cNvPr id="10" name="Object 9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961943" y="4505109"/>
                  <a:ext cx="1214648" cy="1214648"/>
                </a:xfrm>
                <a:prstGeom prst="rect">
                  <a:avLst/>
                </a:prstGeom>
              </p:spPr>
            </p:pic>
          </p:grpSp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39092" y="4737325"/>
                <a:ext cx="880196" cy="79372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162523" y="4505109"/>
              <a:ext cx="1214648" cy="1214648"/>
              <a:chOff x="3162523" y="4505109"/>
              <a:chExt cx="1214648" cy="1214648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3162523" y="4505109"/>
                <a:ext cx="1214648" cy="1214648"/>
                <a:chOff x="3162523" y="4505109"/>
                <a:chExt cx="1214648" cy="1214648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162523" y="4505109"/>
                  <a:ext cx="1214648" cy="1214648"/>
                </a:xfrm>
                <a:prstGeom prst="rect">
                  <a:avLst/>
                </a:prstGeom>
              </p:spPr>
            </p:pic>
          </p:grpSp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339674" y="4616265"/>
                <a:ext cx="888243" cy="106421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5429237" y="4505109"/>
              <a:ext cx="1214648" cy="1214648"/>
              <a:chOff x="5429237" y="4505109"/>
              <a:chExt cx="1214648" cy="1214648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5429237" y="4505109"/>
                <a:ext cx="1214648" cy="1214648"/>
                <a:chOff x="5429237" y="4505109"/>
                <a:chExt cx="1214648" cy="1214648"/>
              </a:xfrm>
            </p:grpSpPr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5429237" y="4505109"/>
                  <a:ext cx="1214648" cy="1214648"/>
                </a:xfrm>
                <a:prstGeom prst="rect">
                  <a:avLst/>
                </a:prstGeom>
              </p:spPr>
            </p:pic>
          </p:grpSp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606390" y="4555489"/>
                <a:ext cx="880196" cy="1124984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7829948" y="4505109"/>
              <a:ext cx="1214648" cy="1214648"/>
              <a:chOff x="7829948" y="4505109"/>
              <a:chExt cx="1214648" cy="121464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7829948" y="4505109"/>
                <a:ext cx="1214648" cy="1214648"/>
                <a:chOff x="7829948" y="4505109"/>
                <a:chExt cx="1214648" cy="1214648"/>
              </a:xfrm>
            </p:grpSpPr>
            <p:pic>
              <p:nvPicPr>
                <p:cNvPr id="28" name="Object 27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7829948" y="4505109"/>
                  <a:ext cx="1214648" cy="1214648"/>
                </a:xfrm>
                <a:prstGeom prst="rect">
                  <a:avLst/>
                </a:prstGeom>
              </p:spPr>
            </p:pic>
          </p:grpSp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007097" y="4722599"/>
                <a:ext cx="839167" cy="787584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2176591" y="5055290"/>
              <a:ext cx="985932" cy="114286"/>
              <a:chOff x="2176591" y="5055290"/>
              <a:chExt cx="985932" cy="114286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176591" y="5055290"/>
                <a:ext cx="985932" cy="11428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4377171" y="5055290"/>
              <a:ext cx="1052065" cy="114286"/>
              <a:chOff x="4377171" y="5055290"/>
              <a:chExt cx="1052065" cy="114286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377171" y="5055290"/>
                <a:ext cx="1052065" cy="11428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6643885" y="5055290"/>
              <a:ext cx="1186063" cy="114286"/>
              <a:chOff x="6643885" y="5055290"/>
              <a:chExt cx="1186063" cy="114286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643885" y="5055290"/>
                <a:ext cx="1186063" cy="114286"/>
              </a:xfrm>
              <a:prstGeom prst="rect">
                <a:avLst/>
              </a:prstGeom>
            </p:spPr>
          </p:pic>
        </p:grpSp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77380" y="5200782"/>
              <a:ext cx="580873" cy="417473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56148" y="5200782"/>
              <a:ext cx="580873" cy="417473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22435" y="5200782"/>
              <a:ext cx="580873" cy="417473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22704" y="2783009"/>
            <a:ext cx="5953615" cy="14444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681" y="-113841"/>
            <a:ext cx="1692098" cy="131116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82412" y="847839"/>
            <a:ext cx="623679" cy="288771"/>
            <a:chOff x="682412" y="847839"/>
            <a:chExt cx="623679" cy="28877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82412" y="847839"/>
              <a:ext cx="623679" cy="28877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981" y="1062180"/>
            <a:ext cx="5947286" cy="8878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34735" y="436781"/>
            <a:ext cx="11545996" cy="82826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77196" y="3502901"/>
            <a:ext cx="757630" cy="288771"/>
            <a:chOff x="5677196" y="3502901"/>
            <a:chExt cx="757630" cy="2887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5677196" y="3502901"/>
              <a:ext cx="757630" cy="2887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63877" y="2705125"/>
            <a:ext cx="2565129" cy="23576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7464" y="3209445"/>
            <a:ext cx="3050620" cy="8878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1</cp:revision>
  <dcterms:created xsi:type="dcterms:W3CDTF">2022-12-01T15:45:28Z</dcterms:created>
  <dcterms:modified xsi:type="dcterms:W3CDTF">2022-12-01T06:46:34Z</dcterms:modified>
</cp:coreProperties>
</file>