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85FE-B193-435B-80FB-008BCBD9C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85EE-F1F7-4F22-B1D3-F9D04BC1D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B331-5A39-40A6-9C86-168C6979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4CD5-767A-4681-B952-9D5AE3E4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8625-C2FE-4446-A4A6-480D64C3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9221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A898-8EB0-4186-85CB-47E5F156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2119C-A817-4AB4-8942-68D8A5CC0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27F5-49C7-4EFA-858F-372A652E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E4007-AFFC-491E-931D-3F2B5C9F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B052-68D0-4A61-8944-711569A0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146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74798-2859-4941-87D0-3FAB1760E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6E17B-C87E-48C1-992E-76A543EF4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D10E-615A-460A-97B7-12FFFB98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4C1CF-11E4-4834-AFEA-AB15DB60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72BE-F07F-435D-AC08-1CFF768C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547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E5CC-7BE5-4C12-81AF-93D72472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B534-FC05-4BB6-AEC4-DD080310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5052-80F8-4D99-9DA2-D43743FA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B618-C5E4-4795-AC2B-2665EFE5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F764-F5BB-40F0-AA08-D3604EDA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395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1809-7DE8-482C-9740-25492769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662D-BAC7-4416-93CD-9229E606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CED3-36F4-4C17-831E-5B2D7F70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D80C-7A0A-402B-9FD7-FBC4A2D8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FA0D-7C9D-4566-A89A-D4E2C8CD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6261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8F1D-7E4E-4751-AA7C-0A678DD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6D48-D6AD-4E43-A9E0-5FAE957A6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D1B76-0949-4C4B-9479-B1938FD8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04E6-6D96-4703-815B-D347497B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6A1E4-B7F0-4BD2-98BD-098BA7B2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39FF1-A020-41E3-B6F0-66A3A719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4990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C744-786B-4C12-9402-7268492B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0294-DE46-45E9-9381-D477317D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045C3-75B1-4790-A85A-597E3015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5E3E0-E1A6-4E91-A9FD-96322FB1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6D20F-8DC5-4C82-9793-3CE268034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2B63D-49F0-4B83-A946-B185D5E6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87A67-C46E-485B-B21D-D3561B42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AF8EB-944B-4AE8-A80D-04711FBD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459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94C7-3001-4EB7-B53E-2B021DB3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AFF53-4CD4-48BF-9845-4DF8CC15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09114-7AF9-444B-9B8B-B36747D9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2DA04-0132-47AD-A2AD-ED4731A3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2280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73E6C-5C33-424F-833C-4374F308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806CC-AF5B-4A77-9089-4B07E886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70B71-BAFB-4FE0-81B5-1622C4F7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5431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302D-01B8-43C6-A63E-DA7C2A0F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0F62-0A0B-453C-9B5E-85EE3CF0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686A8-E177-44EA-98DB-6DC0CC5D0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6EC10-DFC2-4707-9A5F-4B45BBD6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775B7-3DDB-4C39-9FAF-26230506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8BFC8-1029-4C74-A611-DF290473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36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0CE7-9943-4A6E-9300-7F7A2D78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932BD-720E-4C30-A4CD-C02FA13DE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8A7AC-191F-4D6E-BD22-79E64237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160F-1798-4DDC-91C7-51C5C6E2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67A8B-EB17-42C3-A225-C2E731CD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77A98-7010-4742-AFF5-FD93769D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2312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A564D-91F8-4074-AB4B-DF7B521B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D740-D4C3-4BF4-92C4-91893261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3223-FD9E-4EAA-A82A-8AF3739EF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6F7F-00AD-4A7C-B543-5C034DBB05BF}" type="datetimeFigureOut">
              <a:rPr lang="zh-HK" altLang="en-US" smtClean="0"/>
              <a:t>26/4/2021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2021-61DA-4716-A020-E3A53B8D7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3364-EE7D-4183-BC3C-932C44D0D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9B42-5A20-4AFC-A8ED-FEA836EB051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869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1E235D19-F0BD-4F02-A6B2-2BE142722E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60CB96D-1867-4012-96C3-66B62AAA2C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A6E3-62C2-4776-B183-8CA05801947B}"/>
              </a:ext>
            </a:extLst>
          </p:cNvPr>
          <p:cNvGrpSpPr/>
          <p:nvPr/>
        </p:nvGrpSpPr>
        <p:grpSpPr>
          <a:xfrm>
            <a:off x="609600" y="1219200"/>
            <a:ext cx="10637520" cy="4114800"/>
            <a:chOff x="609600" y="1219200"/>
            <a:chExt cx="10637520" cy="4114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B5CD1C-D0C6-4EE8-B3FB-E93E6933B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720" y="1219200"/>
              <a:ext cx="5486400" cy="4114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C544C4-E069-47B5-8F45-7CF744CE9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219200"/>
              <a:ext cx="54864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22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AEBB104-1FE9-4495-8ADA-FAD5BA3ADD98}"/>
              </a:ext>
            </a:extLst>
          </p:cNvPr>
          <p:cNvGrpSpPr/>
          <p:nvPr/>
        </p:nvGrpSpPr>
        <p:grpSpPr>
          <a:xfrm>
            <a:off x="609600" y="1371600"/>
            <a:ext cx="10769600" cy="4114800"/>
            <a:chOff x="609600" y="1371600"/>
            <a:chExt cx="10769600" cy="4114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75BF36-6274-4E20-A867-BC04CD1E4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371600"/>
              <a:ext cx="5486400" cy="4114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499B19-4F37-45EB-8035-CD6F4FCC8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800" y="1371600"/>
              <a:ext cx="54864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349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</dc:creator>
  <cp:lastModifiedBy>Sing</cp:lastModifiedBy>
  <cp:revision>3</cp:revision>
  <dcterms:created xsi:type="dcterms:W3CDTF">2021-04-26T04:26:01Z</dcterms:created>
  <dcterms:modified xsi:type="dcterms:W3CDTF">2021-04-26T07:43:40Z</dcterms:modified>
</cp:coreProperties>
</file>