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6AAFE-4A04-474C-98C4-14E3633738EE}" v="31" dt="2021-12-02T19:47:13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8301" autoAdjust="0"/>
  </p:normalViewPr>
  <p:slideViewPr>
    <p:cSldViewPr snapToGrid="0">
      <p:cViewPr varScale="1">
        <p:scale>
          <a:sx n="87" d="100"/>
          <a:sy n="87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tal Ochiai" userId="8958d314-8f8a-425e-a4cc-8096f778eeab" providerId="ADAL" clId="{1ED6AAFE-4A04-474C-98C4-14E3633738EE}"/>
    <pc:docChg chg="undo custSel addSld delSld modSld">
      <pc:chgData name="Chantal Ochiai" userId="8958d314-8f8a-425e-a4cc-8096f778eeab" providerId="ADAL" clId="{1ED6AAFE-4A04-474C-98C4-14E3633738EE}" dt="2021-12-02T20:01:14.734" v="1181" actId="20577"/>
      <pc:docMkLst>
        <pc:docMk/>
      </pc:docMkLst>
      <pc:sldChg chg="addSp delSp modSp mod">
        <pc:chgData name="Chantal Ochiai" userId="8958d314-8f8a-425e-a4cc-8096f778eeab" providerId="ADAL" clId="{1ED6AAFE-4A04-474C-98C4-14E3633738EE}" dt="2021-12-02T19:48:53.982" v="931" actId="20577"/>
        <pc:sldMkLst>
          <pc:docMk/>
          <pc:sldMk cId="109857222" sldId="256"/>
        </pc:sldMkLst>
        <pc:spChg chg="mod">
          <ac:chgData name="Chantal Ochiai" userId="8958d314-8f8a-425e-a4cc-8096f778eeab" providerId="ADAL" clId="{1ED6AAFE-4A04-474C-98C4-14E3633738EE}" dt="2021-12-02T19:14:05.460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tal Ochiai" userId="8958d314-8f8a-425e-a4cc-8096f778eeab" providerId="ADAL" clId="{1ED6AAFE-4A04-474C-98C4-14E3633738EE}" dt="2021-12-02T19:48:53.982" v="931" actId="20577"/>
          <ac:spMkLst>
            <pc:docMk/>
            <pc:sldMk cId="109857222" sldId="256"/>
            <ac:spMk id="3" creationId="{00000000-0000-0000-0000-000000000000}"/>
          </ac:spMkLst>
        </pc:spChg>
        <pc:picChg chg="add del">
          <ac:chgData name="Chantal Ochiai" userId="8958d314-8f8a-425e-a4cc-8096f778eeab" providerId="ADAL" clId="{1ED6AAFE-4A04-474C-98C4-14E3633738EE}" dt="2021-12-02T19:14:31.663" v="56" actId="478"/>
          <ac:picMkLst>
            <pc:docMk/>
            <pc:sldMk cId="109857222" sldId="256"/>
            <ac:picMk id="5" creationId="{FB3CFDA3-E6B8-4EAE-96BE-3898E8FCCFA2}"/>
          </ac:picMkLst>
        </pc:picChg>
      </pc:sldChg>
      <pc:sldChg chg="addSp delSp modSp new mod modClrScheme chgLayout modNotesTx">
        <pc:chgData name="Chantal Ochiai" userId="8958d314-8f8a-425e-a4cc-8096f778eeab" providerId="ADAL" clId="{1ED6AAFE-4A04-474C-98C4-14E3633738EE}" dt="2021-12-02T20:01:03.525" v="1160" actId="20577"/>
        <pc:sldMkLst>
          <pc:docMk/>
          <pc:sldMk cId="3214068889" sldId="257"/>
        </pc:sldMkLst>
        <pc:spChg chg="mod ord">
          <ac:chgData name="Chantal Ochiai" userId="8958d314-8f8a-425e-a4cc-8096f778eeab" providerId="ADAL" clId="{1ED6AAFE-4A04-474C-98C4-14E3633738EE}" dt="2021-12-02T19:15:16.168" v="75" actId="700"/>
          <ac:spMkLst>
            <pc:docMk/>
            <pc:sldMk cId="3214068889" sldId="257"/>
            <ac:spMk id="2" creationId="{7E69AB17-589F-43B6-AF7E-60EF21B250F1}"/>
          </ac:spMkLst>
        </pc:spChg>
        <pc:spChg chg="del mod ord">
          <ac:chgData name="Chantal Ochiai" userId="8958d314-8f8a-425e-a4cc-8096f778eeab" providerId="ADAL" clId="{1ED6AAFE-4A04-474C-98C4-14E3633738EE}" dt="2021-12-02T19:15:16.168" v="75" actId="700"/>
          <ac:spMkLst>
            <pc:docMk/>
            <pc:sldMk cId="3214068889" sldId="257"/>
            <ac:spMk id="3" creationId="{C158FF7E-D50C-4C1B-B72C-E297AF9B6396}"/>
          </ac:spMkLst>
        </pc:spChg>
        <pc:spChg chg="add del mod ord">
          <ac:chgData name="Chantal Ochiai" userId="8958d314-8f8a-425e-a4cc-8096f778eeab" providerId="ADAL" clId="{1ED6AAFE-4A04-474C-98C4-14E3633738EE}" dt="2021-12-02T19:19:55.404" v="160" actId="478"/>
          <ac:spMkLst>
            <pc:docMk/>
            <pc:sldMk cId="3214068889" sldId="257"/>
            <ac:spMk id="4" creationId="{DD836E92-0214-4B3E-B1AB-D4D9A79AC816}"/>
          </ac:spMkLst>
        </pc:spChg>
        <pc:spChg chg="add del mod ord">
          <ac:chgData name="Chantal Ochiai" userId="8958d314-8f8a-425e-a4cc-8096f778eeab" providerId="ADAL" clId="{1ED6AAFE-4A04-474C-98C4-14E3633738EE}" dt="2021-12-02T19:15:34.464" v="76"/>
          <ac:spMkLst>
            <pc:docMk/>
            <pc:sldMk cId="3214068889" sldId="257"/>
            <ac:spMk id="5" creationId="{FC146F21-5ECF-43A1-B41E-165D7322B8A6}"/>
          </ac:spMkLst>
        </pc:spChg>
        <pc:spChg chg="add del mod ord">
          <ac:chgData name="Chantal Ochiai" userId="8958d314-8f8a-425e-a4cc-8096f778eeab" providerId="ADAL" clId="{1ED6AAFE-4A04-474C-98C4-14E3633738EE}" dt="2021-12-02T19:19:52.559" v="159" actId="478"/>
          <ac:spMkLst>
            <pc:docMk/>
            <pc:sldMk cId="3214068889" sldId="257"/>
            <ac:spMk id="6" creationId="{CADA003F-79FB-4576-820C-64691E8010D8}"/>
          </ac:spMkLst>
        </pc:spChg>
        <pc:spChg chg="add del mod ord">
          <ac:chgData name="Chantal Ochiai" userId="8958d314-8f8a-425e-a4cc-8096f778eeab" providerId="ADAL" clId="{1ED6AAFE-4A04-474C-98C4-14E3633738EE}" dt="2021-12-02T19:19:49.401" v="158" actId="478"/>
          <ac:spMkLst>
            <pc:docMk/>
            <pc:sldMk cId="3214068889" sldId="257"/>
            <ac:spMk id="7" creationId="{F46865FA-45CC-4BD0-AE7A-29B26B7DF527}"/>
          </ac:spMkLst>
        </pc:spChg>
        <pc:spChg chg="add mod">
          <ac:chgData name="Chantal Ochiai" userId="8958d314-8f8a-425e-a4cc-8096f778eeab" providerId="ADAL" clId="{1ED6AAFE-4A04-474C-98C4-14E3633738EE}" dt="2021-12-02T19:22:24.018" v="207" actId="14100"/>
          <ac:spMkLst>
            <pc:docMk/>
            <pc:sldMk cId="3214068889" sldId="257"/>
            <ac:spMk id="10" creationId="{39FCC06A-B584-4816-B1DB-C6B634B05104}"/>
          </ac:spMkLst>
        </pc:spChg>
        <pc:picChg chg="add mod">
          <ac:chgData name="Chantal Ochiai" userId="8958d314-8f8a-425e-a4cc-8096f778eeab" providerId="ADAL" clId="{1ED6AAFE-4A04-474C-98C4-14E3633738EE}" dt="2021-12-02T19:16:54.338" v="105" actId="1076"/>
          <ac:picMkLst>
            <pc:docMk/>
            <pc:sldMk cId="3214068889" sldId="257"/>
            <ac:picMk id="8" creationId="{0CCD9F4C-A5C8-4AEE-8A1E-F07D5E81CFAE}"/>
          </ac:picMkLst>
        </pc:picChg>
        <pc:picChg chg="add mod modCrop">
          <ac:chgData name="Chantal Ochiai" userId="8958d314-8f8a-425e-a4cc-8096f778eeab" providerId="ADAL" clId="{1ED6AAFE-4A04-474C-98C4-14E3633738EE}" dt="2021-12-02T19:17:55.509" v="141" actId="1076"/>
          <ac:picMkLst>
            <pc:docMk/>
            <pc:sldMk cId="3214068889" sldId="257"/>
            <ac:picMk id="9" creationId="{B3F91D72-39EF-4199-80CC-A9EA0CB2CA3D}"/>
          </ac:picMkLst>
        </pc:picChg>
        <pc:cxnChg chg="add mod">
          <ac:chgData name="Chantal Ochiai" userId="8958d314-8f8a-425e-a4cc-8096f778eeab" providerId="ADAL" clId="{1ED6AAFE-4A04-474C-98C4-14E3633738EE}" dt="2021-12-02T19:22:41.387" v="210" actId="14100"/>
          <ac:cxnSpMkLst>
            <pc:docMk/>
            <pc:sldMk cId="3214068889" sldId="257"/>
            <ac:cxnSpMk id="12" creationId="{149555C8-47F9-4FC5-9A1C-89A2A4B5AFC9}"/>
          </ac:cxnSpMkLst>
        </pc:cxnChg>
        <pc:cxnChg chg="add mod">
          <ac:chgData name="Chantal Ochiai" userId="8958d314-8f8a-425e-a4cc-8096f778eeab" providerId="ADAL" clId="{1ED6AAFE-4A04-474C-98C4-14E3633738EE}" dt="2021-12-02T19:19:30.888" v="155" actId="1582"/>
          <ac:cxnSpMkLst>
            <pc:docMk/>
            <pc:sldMk cId="3214068889" sldId="257"/>
            <ac:cxnSpMk id="14" creationId="{2F2A0E3F-3F54-4CCB-991A-EF6C5E0D3FB0}"/>
          </ac:cxnSpMkLst>
        </pc:cxnChg>
      </pc:sldChg>
      <pc:sldChg chg="addSp modSp new del mod">
        <pc:chgData name="Chantal Ochiai" userId="8958d314-8f8a-425e-a4cc-8096f778eeab" providerId="ADAL" clId="{1ED6AAFE-4A04-474C-98C4-14E3633738EE}" dt="2021-12-02T19:21:05.353" v="175" actId="47"/>
        <pc:sldMkLst>
          <pc:docMk/>
          <pc:sldMk cId="329045308" sldId="258"/>
        </pc:sldMkLst>
        <pc:spChg chg="mod">
          <ac:chgData name="Chantal Ochiai" userId="8958d314-8f8a-425e-a4cc-8096f778eeab" providerId="ADAL" clId="{1ED6AAFE-4A04-474C-98C4-14E3633738EE}" dt="2021-12-02T19:20:04.994" v="172" actId="20577"/>
          <ac:spMkLst>
            <pc:docMk/>
            <pc:sldMk cId="329045308" sldId="258"/>
            <ac:spMk id="2" creationId="{002BF8CA-0EAD-418F-82EF-70891211BC67}"/>
          </ac:spMkLst>
        </pc:spChg>
        <pc:picChg chg="add mod">
          <ac:chgData name="Chantal Ochiai" userId="8958d314-8f8a-425e-a4cc-8096f778eeab" providerId="ADAL" clId="{1ED6AAFE-4A04-474C-98C4-14E3633738EE}" dt="2021-12-02T19:20:59.739" v="173"/>
          <ac:picMkLst>
            <pc:docMk/>
            <pc:sldMk cId="329045308" sldId="258"/>
            <ac:picMk id="4" creationId="{EBCF5CB3-F832-41C9-9767-9ACF792E189A}"/>
          </ac:picMkLst>
        </pc:picChg>
      </pc:sldChg>
      <pc:sldChg chg="addSp delSp modSp add mod">
        <pc:chgData name="Chantal Ochiai" userId="8958d314-8f8a-425e-a4cc-8096f778eeab" providerId="ADAL" clId="{1ED6AAFE-4A04-474C-98C4-14E3633738EE}" dt="2021-12-02T19:23:48.345" v="220" actId="14100"/>
        <pc:sldMkLst>
          <pc:docMk/>
          <pc:sldMk cId="155449415" sldId="259"/>
        </pc:sldMkLst>
        <pc:spChg chg="mod">
          <ac:chgData name="Chantal Ochiai" userId="8958d314-8f8a-425e-a4cc-8096f778eeab" providerId="ADAL" clId="{1ED6AAFE-4A04-474C-98C4-14E3633738EE}" dt="2021-12-02T19:21:10.696" v="182" actId="20577"/>
          <ac:spMkLst>
            <pc:docMk/>
            <pc:sldMk cId="155449415" sldId="259"/>
            <ac:spMk id="2" creationId="{7E69AB17-589F-43B6-AF7E-60EF21B250F1}"/>
          </ac:spMkLst>
        </pc:spChg>
        <pc:spChg chg="add del mod">
          <ac:chgData name="Chantal Ochiai" userId="8958d314-8f8a-425e-a4cc-8096f778eeab" providerId="ADAL" clId="{1ED6AAFE-4A04-474C-98C4-14E3633738EE}" dt="2021-12-02T19:22:01.411" v="205" actId="478"/>
          <ac:spMkLst>
            <pc:docMk/>
            <pc:sldMk cId="155449415" sldId="259"/>
            <ac:spMk id="4" creationId="{6C9D4489-A0FA-4A2E-A6CE-22B0CFF1917B}"/>
          </ac:spMkLst>
        </pc:spChg>
        <pc:spChg chg="mod">
          <ac:chgData name="Chantal Ochiai" userId="8958d314-8f8a-425e-a4cc-8096f778eeab" providerId="ADAL" clId="{1ED6AAFE-4A04-474C-98C4-14E3633738EE}" dt="2021-12-02T19:22:56.060" v="211" actId="14100"/>
          <ac:spMkLst>
            <pc:docMk/>
            <pc:sldMk cId="155449415" sldId="259"/>
            <ac:spMk id="10" creationId="{39FCC06A-B584-4816-B1DB-C6B634B05104}"/>
          </ac:spMkLst>
        </pc:spChg>
        <pc:picChg chg="del">
          <ac:chgData name="Chantal Ochiai" userId="8958d314-8f8a-425e-a4cc-8096f778eeab" providerId="ADAL" clId="{1ED6AAFE-4A04-474C-98C4-14E3633738EE}" dt="2021-12-02T19:21:22.761" v="183" actId="478"/>
          <ac:picMkLst>
            <pc:docMk/>
            <pc:sldMk cId="155449415" sldId="259"/>
            <ac:picMk id="8" creationId="{0CCD9F4C-A5C8-4AEE-8A1E-F07D5E81CFAE}"/>
          </ac:picMkLst>
        </pc:picChg>
        <pc:picChg chg="del">
          <ac:chgData name="Chantal Ochiai" userId="8958d314-8f8a-425e-a4cc-8096f778eeab" providerId="ADAL" clId="{1ED6AAFE-4A04-474C-98C4-14E3633738EE}" dt="2021-12-02T19:23:39.527" v="219" actId="478"/>
          <ac:picMkLst>
            <pc:docMk/>
            <pc:sldMk cId="155449415" sldId="259"/>
            <ac:picMk id="9" creationId="{B3F91D72-39EF-4199-80CC-A9EA0CB2CA3D}"/>
          </ac:picMkLst>
        </pc:picChg>
        <pc:picChg chg="add mod ord">
          <ac:chgData name="Chantal Ochiai" userId="8958d314-8f8a-425e-a4cc-8096f778eeab" providerId="ADAL" clId="{1ED6AAFE-4A04-474C-98C4-14E3633738EE}" dt="2021-12-02T19:22:11.177" v="206" actId="1076"/>
          <ac:picMkLst>
            <pc:docMk/>
            <pc:sldMk cId="155449415" sldId="259"/>
            <ac:picMk id="11" creationId="{CCECBFBA-4B6B-43E1-99DC-D371E5489CA2}"/>
          </ac:picMkLst>
        </pc:picChg>
        <pc:picChg chg="add mod modCrop">
          <ac:chgData name="Chantal Ochiai" userId="8958d314-8f8a-425e-a4cc-8096f778eeab" providerId="ADAL" clId="{1ED6AAFE-4A04-474C-98C4-14E3633738EE}" dt="2021-12-02T19:23:36.936" v="218" actId="1076"/>
          <ac:picMkLst>
            <pc:docMk/>
            <pc:sldMk cId="155449415" sldId="259"/>
            <ac:picMk id="13" creationId="{C207223D-E8C5-4EBF-83FF-BAF10FE53506}"/>
          </ac:picMkLst>
        </pc:picChg>
        <pc:cxnChg chg="mod">
          <ac:chgData name="Chantal Ochiai" userId="8958d314-8f8a-425e-a4cc-8096f778eeab" providerId="ADAL" clId="{1ED6AAFE-4A04-474C-98C4-14E3633738EE}" dt="2021-12-02T19:23:48.345" v="220" actId="14100"/>
          <ac:cxnSpMkLst>
            <pc:docMk/>
            <pc:sldMk cId="155449415" sldId="259"/>
            <ac:cxnSpMk id="12" creationId="{149555C8-47F9-4FC5-9A1C-89A2A4B5AFC9}"/>
          </ac:cxnSpMkLst>
        </pc:cxnChg>
      </pc:sldChg>
      <pc:sldChg chg="add del">
        <pc:chgData name="Chantal Ochiai" userId="8958d314-8f8a-425e-a4cc-8096f778eeab" providerId="ADAL" clId="{1ED6AAFE-4A04-474C-98C4-14E3633738EE}" dt="2021-12-02T19:24:22.595" v="224" actId="47"/>
        <pc:sldMkLst>
          <pc:docMk/>
          <pc:sldMk cId="3234900410" sldId="260"/>
        </pc:sldMkLst>
      </pc:sldChg>
      <pc:sldChg chg="addSp delSp modSp new mod modClrScheme chgLayout">
        <pc:chgData name="Chantal Ochiai" userId="8958d314-8f8a-425e-a4cc-8096f778eeab" providerId="ADAL" clId="{1ED6AAFE-4A04-474C-98C4-14E3633738EE}" dt="2021-12-02T19:29:39.477" v="471" actId="20577"/>
        <pc:sldMkLst>
          <pc:docMk/>
          <pc:sldMk cId="2999415863" sldId="261"/>
        </pc:sldMkLst>
        <pc:spChg chg="del mod ord">
          <ac:chgData name="Chantal Ochiai" userId="8958d314-8f8a-425e-a4cc-8096f778eeab" providerId="ADAL" clId="{1ED6AAFE-4A04-474C-98C4-14E3633738EE}" dt="2021-12-02T19:24:18.060" v="223" actId="700"/>
          <ac:spMkLst>
            <pc:docMk/>
            <pc:sldMk cId="2999415863" sldId="261"/>
            <ac:spMk id="2" creationId="{58A4C8FF-F8F3-445C-86B5-40ECFD04D3EA}"/>
          </ac:spMkLst>
        </pc:spChg>
        <pc:spChg chg="del mod ord">
          <ac:chgData name="Chantal Ochiai" userId="8958d314-8f8a-425e-a4cc-8096f778eeab" providerId="ADAL" clId="{1ED6AAFE-4A04-474C-98C4-14E3633738EE}" dt="2021-12-02T19:24:18.060" v="223" actId="700"/>
          <ac:spMkLst>
            <pc:docMk/>
            <pc:sldMk cId="2999415863" sldId="261"/>
            <ac:spMk id="3" creationId="{0D7BC4D7-4435-4E88-BCE6-BCBB793C2886}"/>
          </ac:spMkLst>
        </pc:spChg>
        <pc:spChg chg="del mod ord">
          <ac:chgData name="Chantal Ochiai" userId="8958d314-8f8a-425e-a4cc-8096f778eeab" providerId="ADAL" clId="{1ED6AAFE-4A04-474C-98C4-14E3633738EE}" dt="2021-12-02T19:24:18.060" v="223" actId="700"/>
          <ac:spMkLst>
            <pc:docMk/>
            <pc:sldMk cId="2999415863" sldId="261"/>
            <ac:spMk id="4" creationId="{5703CCA4-86FC-4C58-87CD-94889205FA3C}"/>
          </ac:spMkLst>
        </pc:spChg>
        <pc:spChg chg="add mod ord">
          <ac:chgData name="Chantal Ochiai" userId="8958d314-8f8a-425e-a4cc-8096f778eeab" providerId="ADAL" clId="{1ED6AAFE-4A04-474C-98C4-14E3633738EE}" dt="2021-12-02T19:24:51.397" v="250" actId="20577"/>
          <ac:spMkLst>
            <pc:docMk/>
            <pc:sldMk cId="2999415863" sldId="261"/>
            <ac:spMk id="5" creationId="{AD584C8E-A0C5-4984-90DE-5BE6117E6EE0}"/>
          </ac:spMkLst>
        </pc:spChg>
        <pc:spChg chg="add mod ord">
          <ac:chgData name="Chantal Ochiai" userId="8958d314-8f8a-425e-a4cc-8096f778eeab" providerId="ADAL" clId="{1ED6AAFE-4A04-474C-98C4-14E3633738EE}" dt="2021-12-02T19:29:38.674" v="469" actId="27636"/>
          <ac:spMkLst>
            <pc:docMk/>
            <pc:sldMk cId="2999415863" sldId="261"/>
            <ac:spMk id="6" creationId="{643EDA69-4846-471F-836F-53E6D149F228}"/>
          </ac:spMkLst>
        </pc:spChg>
        <pc:spChg chg="add del mod ord">
          <ac:chgData name="Chantal Ochiai" userId="8958d314-8f8a-425e-a4cc-8096f778eeab" providerId="ADAL" clId="{1ED6AAFE-4A04-474C-98C4-14E3633738EE}" dt="2021-12-02T19:26:44.437" v="303" actId="478"/>
          <ac:spMkLst>
            <pc:docMk/>
            <pc:sldMk cId="2999415863" sldId="261"/>
            <ac:spMk id="7" creationId="{65F115AB-C6FD-4D3E-B956-35C9F0BA930D}"/>
          </ac:spMkLst>
        </pc:spChg>
        <pc:spChg chg="add mod ord">
          <ac:chgData name="Chantal Ochiai" userId="8958d314-8f8a-425e-a4cc-8096f778eeab" providerId="ADAL" clId="{1ED6AAFE-4A04-474C-98C4-14E3633738EE}" dt="2021-12-02T19:29:39.477" v="471" actId="20577"/>
          <ac:spMkLst>
            <pc:docMk/>
            <pc:sldMk cId="2999415863" sldId="261"/>
            <ac:spMk id="8" creationId="{8BB6CA9B-004E-4831-8CD9-F36F12576E4F}"/>
          </ac:spMkLst>
        </pc:spChg>
        <pc:spChg chg="add del mod ord">
          <ac:chgData name="Chantal Ochiai" userId="8958d314-8f8a-425e-a4cc-8096f778eeab" providerId="ADAL" clId="{1ED6AAFE-4A04-474C-98C4-14E3633738EE}" dt="2021-12-02T19:29:35.322" v="467" actId="478"/>
          <ac:spMkLst>
            <pc:docMk/>
            <pc:sldMk cId="2999415863" sldId="261"/>
            <ac:spMk id="9" creationId="{2B6B37E6-71AB-4BBC-A0C8-4D4EB3660BA3}"/>
          </ac:spMkLst>
        </pc:spChg>
        <pc:picChg chg="add mod modCrop">
          <ac:chgData name="Chantal Ochiai" userId="8958d314-8f8a-425e-a4cc-8096f778eeab" providerId="ADAL" clId="{1ED6AAFE-4A04-474C-98C4-14E3633738EE}" dt="2021-12-02T19:26:41.691" v="302" actId="1076"/>
          <ac:picMkLst>
            <pc:docMk/>
            <pc:sldMk cId="2999415863" sldId="261"/>
            <ac:picMk id="10" creationId="{610C1822-ED0B-4AF4-A67E-7DC0D906D496}"/>
          </ac:picMkLst>
        </pc:picChg>
        <pc:picChg chg="add mod modCrop">
          <ac:chgData name="Chantal Ochiai" userId="8958d314-8f8a-425e-a4cc-8096f778eeab" providerId="ADAL" clId="{1ED6AAFE-4A04-474C-98C4-14E3633738EE}" dt="2021-12-02T19:26:37.627" v="301" actId="1076"/>
          <ac:picMkLst>
            <pc:docMk/>
            <pc:sldMk cId="2999415863" sldId="261"/>
            <ac:picMk id="11" creationId="{EFED0AFC-8629-4248-ABF6-93F20E151DC6}"/>
          </ac:picMkLst>
        </pc:picChg>
        <pc:picChg chg="add mod modCrop">
          <ac:chgData name="Chantal Ochiai" userId="8958d314-8f8a-425e-a4cc-8096f778eeab" providerId="ADAL" clId="{1ED6AAFE-4A04-474C-98C4-14E3633738EE}" dt="2021-12-02T19:29:33.041" v="466" actId="1076"/>
          <ac:picMkLst>
            <pc:docMk/>
            <pc:sldMk cId="2999415863" sldId="261"/>
            <ac:picMk id="12" creationId="{6BEF6986-600A-4AEB-81DD-8089B2D3BC77}"/>
          </ac:picMkLst>
        </pc:picChg>
        <pc:picChg chg="add del mod modCrop">
          <ac:chgData name="Chantal Ochiai" userId="8958d314-8f8a-425e-a4cc-8096f778eeab" providerId="ADAL" clId="{1ED6AAFE-4A04-474C-98C4-14E3633738EE}" dt="2021-12-02T19:29:28.882" v="465" actId="478"/>
          <ac:picMkLst>
            <pc:docMk/>
            <pc:sldMk cId="2999415863" sldId="261"/>
            <ac:picMk id="13" creationId="{BCEB7748-EF9A-4C49-8D04-79B2325B0581}"/>
          </ac:picMkLst>
        </pc:picChg>
      </pc:sldChg>
      <pc:sldChg chg="addSp delSp modSp new mod modClrScheme chgLayout">
        <pc:chgData name="Chantal Ochiai" userId="8958d314-8f8a-425e-a4cc-8096f778eeab" providerId="ADAL" clId="{1ED6AAFE-4A04-474C-98C4-14E3633738EE}" dt="2021-12-02T19:32:30.079" v="611" actId="478"/>
        <pc:sldMkLst>
          <pc:docMk/>
          <pc:sldMk cId="483610211" sldId="262"/>
        </pc:sldMkLst>
        <pc:spChg chg="del mod ord">
          <ac:chgData name="Chantal Ochiai" userId="8958d314-8f8a-425e-a4cc-8096f778eeab" providerId="ADAL" clId="{1ED6AAFE-4A04-474C-98C4-14E3633738EE}" dt="2021-12-02T19:29:50.437" v="473" actId="700"/>
          <ac:spMkLst>
            <pc:docMk/>
            <pc:sldMk cId="483610211" sldId="262"/>
            <ac:spMk id="2" creationId="{B8A45FE2-D80D-4D1C-A6BD-A42CD822AFFD}"/>
          </ac:spMkLst>
        </pc:spChg>
        <pc:spChg chg="del">
          <ac:chgData name="Chantal Ochiai" userId="8958d314-8f8a-425e-a4cc-8096f778eeab" providerId="ADAL" clId="{1ED6AAFE-4A04-474C-98C4-14E3633738EE}" dt="2021-12-02T19:29:50.437" v="473" actId="700"/>
          <ac:spMkLst>
            <pc:docMk/>
            <pc:sldMk cId="483610211" sldId="262"/>
            <ac:spMk id="3" creationId="{F77CF044-658B-43E1-AFA6-106AD9AC333B}"/>
          </ac:spMkLst>
        </pc:spChg>
        <pc:spChg chg="del mod ord">
          <ac:chgData name="Chantal Ochiai" userId="8958d314-8f8a-425e-a4cc-8096f778eeab" providerId="ADAL" clId="{1ED6AAFE-4A04-474C-98C4-14E3633738EE}" dt="2021-12-02T19:29:50.437" v="473" actId="700"/>
          <ac:spMkLst>
            <pc:docMk/>
            <pc:sldMk cId="483610211" sldId="262"/>
            <ac:spMk id="4" creationId="{AF375A02-E3EA-473E-9BB2-CF538BD3B249}"/>
          </ac:spMkLst>
        </pc:spChg>
        <pc:spChg chg="del">
          <ac:chgData name="Chantal Ochiai" userId="8958d314-8f8a-425e-a4cc-8096f778eeab" providerId="ADAL" clId="{1ED6AAFE-4A04-474C-98C4-14E3633738EE}" dt="2021-12-02T19:29:50.437" v="473" actId="700"/>
          <ac:spMkLst>
            <pc:docMk/>
            <pc:sldMk cId="483610211" sldId="262"/>
            <ac:spMk id="5" creationId="{A12A18F5-6D68-47C5-B424-619BB82AC2DA}"/>
          </ac:spMkLst>
        </pc:spChg>
        <pc:spChg chg="del mod ord">
          <ac:chgData name="Chantal Ochiai" userId="8958d314-8f8a-425e-a4cc-8096f778eeab" providerId="ADAL" clId="{1ED6AAFE-4A04-474C-98C4-14E3633738EE}" dt="2021-12-02T19:29:50.437" v="473" actId="700"/>
          <ac:spMkLst>
            <pc:docMk/>
            <pc:sldMk cId="483610211" sldId="262"/>
            <ac:spMk id="6" creationId="{9D6DFD4D-14AC-4B9D-B805-92EE2F646609}"/>
          </ac:spMkLst>
        </pc:spChg>
        <pc:spChg chg="add del mod ord">
          <ac:chgData name="Chantal Ochiai" userId="8958d314-8f8a-425e-a4cc-8096f778eeab" providerId="ADAL" clId="{1ED6AAFE-4A04-474C-98C4-14E3633738EE}" dt="2021-12-02T19:29:54.455" v="474" actId="700"/>
          <ac:spMkLst>
            <pc:docMk/>
            <pc:sldMk cId="483610211" sldId="262"/>
            <ac:spMk id="7" creationId="{674A2229-16B7-4883-ABDC-C6DCCA37E8BF}"/>
          </ac:spMkLst>
        </pc:spChg>
        <pc:spChg chg="add del mod ord">
          <ac:chgData name="Chantal Ochiai" userId="8958d314-8f8a-425e-a4cc-8096f778eeab" providerId="ADAL" clId="{1ED6AAFE-4A04-474C-98C4-14E3633738EE}" dt="2021-12-02T19:29:54.455" v="474" actId="700"/>
          <ac:spMkLst>
            <pc:docMk/>
            <pc:sldMk cId="483610211" sldId="262"/>
            <ac:spMk id="8" creationId="{D88B4EA0-216C-4EC1-9D02-D2DCA0DD1540}"/>
          </ac:spMkLst>
        </pc:spChg>
        <pc:spChg chg="add del mod ord">
          <ac:chgData name="Chantal Ochiai" userId="8958d314-8f8a-425e-a4cc-8096f778eeab" providerId="ADAL" clId="{1ED6AAFE-4A04-474C-98C4-14E3633738EE}" dt="2021-12-02T19:29:54.455" v="474" actId="700"/>
          <ac:spMkLst>
            <pc:docMk/>
            <pc:sldMk cId="483610211" sldId="262"/>
            <ac:spMk id="9" creationId="{0A10B0A6-7A17-4FBB-B9EE-1FCE5835979E}"/>
          </ac:spMkLst>
        </pc:spChg>
        <pc:spChg chg="add mod ord">
          <ac:chgData name="Chantal Ochiai" userId="8958d314-8f8a-425e-a4cc-8096f778eeab" providerId="ADAL" clId="{1ED6AAFE-4A04-474C-98C4-14E3633738EE}" dt="2021-12-02T19:30:17.489" v="488" actId="20577"/>
          <ac:spMkLst>
            <pc:docMk/>
            <pc:sldMk cId="483610211" sldId="262"/>
            <ac:spMk id="10" creationId="{C194DDBB-5552-4889-859E-56A79220C6E8}"/>
          </ac:spMkLst>
        </pc:spChg>
        <pc:spChg chg="add mod ord">
          <ac:chgData name="Chantal Ochiai" userId="8958d314-8f8a-425e-a4cc-8096f778eeab" providerId="ADAL" clId="{1ED6AAFE-4A04-474C-98C4-14E3633738EE}" dt="2021-12-02T19:30:39.421" v="546" actId="20577"/>
          <ac:spMkLst>
            <pc:docMk/>
            <pc:sldMk cId="483610211" sldId="262"/>
            <ac:spMk id="11" creationId="{F36DF7F6-9910-4BC8-82AD-ABF3A1446611}"/>
          </ac:spMkLst>
        </pc:spChg>
        <pc:spChg chg="add del mod ord">
          <ac:chgData name="Chantal Ochiai" userId="8958d314-8f8a-425e-a4cc-8096f778eeab" providerId="ADAL" clId="{1ED6AAFE-4A04-474C-98C4-14E3633738EE}" dt="2021-12-02T19:32:30.079" v="611" actId="478"/>
          <ac:spMkLst>
            <pc:docMk/>
            <pc:sldMk cId="483610211" sldId="262"/>
            <ac:spMk id="12" creationId="{A593D062-FF1D-4E41-A41C-48039B884D87}"/>
          </ac:spMkLst>
        </pc:spChg>
        <pc:spChg chg="add mod ord">
          <ac:chgData name="Chantal Ochiai" userId="8958d314-8f8a-425e-a4cc-8096f778eeab" providerId="ADAL" clId="{1ED6AAFE-4A04-474C-98C4-14E3633738EE}" dt="2021-12-02T19:31:46.221" v="604" actId="20577"/>
          <ac:spMkLst>
            <pc:docMk/>
            <pc:sldMk cId="483610211" sldId="262"/>
            <ac:spMk id="13" creationId="{A803A118-BD18-4314-BF90-8D67E4E5F09C}"/>
          </ac:spMkLst>
        </pc:spChg>
        <pc:spChg chg="add del mod ord">
          <ac:chgData name="Chantal Ochiai" userId="8958d314-8f8a-425e-a4cc-8096f778eeab" providerId="ADAL" clId="{1ED6AAFE-4A04-474C-98C4-14E3633738EE}" dt="2021-12-02T19:32:29.121" v="610" actId="478"/>
          <ac:spMkLst>
            <pc:docMk/>
            <pc:sldMk cId="483610211" sldId="262"/>
            <ac:spMk id="14" creationId="{C2BFCD8C-50FB-4D70-89D0-E3111BBFB3F8}"/>
          </ac:spMkLst>
        </pc:spChg>
        <pc:picChg chg="add mod modCrop">
          <ac:chgData name="Chantal Ochiai" userId="8958d314-8f8a-425e-a4cc-8096f778eeab" providerId="ADAL" clId="{1ED6AAFE-4A04-474C-98C4-14E3633738EE}" dt="2021-12-02T19:31:23.683" v="556" actId="1076"/>
          <ac:picMkLst>
            <pc:docMk/>
            <pc:sldMk cId="483610211" sldId="262"/>
            <ac:picMk id="15" creationId="{A3DF3AD1-CA06-436C-904E-D5FBFDF5044B}"/>
          </ac:picMkLst>
        </pc:picChg>
        <pc:picChg chg="add mod modCrop">
          <ac:chgData name="Chantal Ochiai" userId="8958d314-8f8a-425e-a4cc-8096f778eeab" providerId="ADAL" clId="{1ED6AAFE-4A04-474C-98C4-14E3633738EE}" dt="2021-12-02T19:32:26.948" v="609" actId="1076"/>
          <ac:picMkLst>
            <pc:docMk/>
            <pc:sldMk cId="483610211" sldId="262"/>
            <ac:picMk id="16" creationId="{226212F0-6B60-4D90-AFD1-C6D67E451038}"/>
          </ac:picMkLst>
        </pc:picChg>
      </pc:sldChg>
      <pc:sldChg chg="addSp delSp modSp new del mod">
        <pc:chgData name="Chantal Ochiai" userId="8958d314-8f8a-425e-a4cc-8096f778eeab" providerId="ADAL" clId="{1ED6AAFE-4A04-474C-98C4-14E3633738EE}" dt="2021-12-02T19:33:40.879" v="631" actId="47"/>
        <pc:sldMkLst>
          <pc:docMk/>
          <pc:sldMk cId="3808398856" sldId="263"/>
        </pc:sldMkLst>
        <pc:spChg chg="mod">
          <ac:chgData name="Chantal Ochiai" userId="8958d314-8f8a-425e-a4cc-8096f778eeab" providerId="ADAL" clId="{1ED6AAFE-4A04-474C-98C4-14E3633738EE}" dt="2021-12-02T19:33:26.264" v="626" actId="20577"/>
          <ac:spMkLst>
            <pc:docMk/>
            <pc:sldMk cId="3808398856" sldId="263"/>
            <ac:spMk id="2" creationId="{C9B20A91-B58C-4781-847C-87075C539A2E}"/>
          </ac:spMkLst>
        </pc:spChg>
        <pc:picChg chg="add del mod">
          <ac:chgData name="Chantal Ochiai" userId="8958d314-8f8a-425e-a4cc-8096f778eeab" providerId="ADAL" clId="{1ED6AAFE-4A04-474C-98C4-14E3633738EE}" dt="2021-12-02T19:33:39.237" v="630" actId="21"/>
          <ac:picMkLst>
            <pc:docMk/>
            <pc:sldMk cId="3808398856" sldId="263"/>
            <ac:picMk id="5" creationId="{5BEA1415-F283-42D3-A1FD-1AF286DC4BA4}"/>
          </ac:picMkLst>
        </pc:picChg>
      </pc:sldChg>
      <pc:sldChg chg="addSp delSp modSp add mod">
        <pc:chgData name="Chantal Ochiai" userId="8958d314-8f8a-425e-a4cc-8096f778eeab" providerId="ADAL" clId="{1ED6AAFE-4A04-474C-98C4-14E3633738EE}" dt="2021-12-02T19:36:23.209" v="667" actId="20577"/>
        <pc:sldMkLst>
          <pc:docMk/>
          <pc:sldMk cId="287893112" sldId="264"/>
        </pc:sldMkLst>
        <pc:spChg chg="mod">
          <ac:chgData name="Chantal Ochiai" userId="8958d314-8f8a-425e-a4cc-8096f778eeab" providerId="ADAL" clId="{1ED6AAFE-4A04-474C-98C4-14E3633738EE}" dt="2021-12-02T19:36:23.209" v="667" actId="20577"/>
          <ac:spMkLst>
            <pc:docMk/>
            <pc:sldMk cId="287893112" sldId="264"/>
            <ac:spMk id="2" creationId="{7E69AB17-589F-43B6-AF7E-60EF21B250F1}"/>
          </ac:spMkLst>
        </pc:spChg>
        <pc:picChg chg="add mod ord">
          <ac:chgData name="Chantal Ochiai" userId="8958d314-8f8a-425e-a4cc-8096f778eeab" providerId="ADAL" clId="{1ED6AAFE-4A04-474C-98C4-14E3633738EE}" dt="2021-12-02T19:34:05.324" v="638" actId="1076"/>
          <ac:picMkLst>
            <pc:docMk/>
            <pc:sldMk cId="287893112" sldId="264"/>
            <ac:picMk id="8" creationId="{B35A9413-3CD4-4E61-9EF4-B314FACC17D5}"/>
          </ac:picMkLst>
        </pc:picChg>
        <pc:picChg chg="add mod ord modCrop">
          <ac:chgData name="Chantal Ochiai" userId="8958d314-8f8a-425e-a4cc-8096f778eeab" providerId="ADAL" clId="{1ED6AAFE-4A04-474C-98C4-14E3633738EE}" dt="2021-12-02T19:35:02.647" v="656" actId="1035"/>
          <ac:picMkLst>
            <pc:docMk/>
            <pc:sldMk cId="287893112" sldId="264"/>
            <ac:picMk id="9" creationId="{720C78BC-98C4-4E46-AAA4-1FAD3325DB1D}"/>
          </ac:picMkLst>
        </pc:picChg>
        <pc:picChg chg="del">
          <ac:chgData name="Chantal Ochiai" userId="8958d314-8f8a-425e-a4cc-8096f778eeab" providerId="ADAL" clId="{1ED6AAFE-4A04-474C-98C4-14E3633738EE}" dt="2021-12-02T19:33:55.726" v="635" actId="478"/>
          <ac:picMkLst>
            <pc:docMk/>
            <pc:sldMk cId="287893112" sldId="264"/>
            <ac:picMk id="11" creationId="{CCECBFBA-4B6B-43E1-99DC-D371E5489CA2}"/>
          </ac:picMkLst>
        </pc:picChg>
        <pc:picChg chg="add del">
          <ac:chgData name="Chantal Ochiai" userId="8958d314-8f8a-425e-a4cc-8096f778eeab" providerId="ADAL" clId="{1ED6AAFE-4A04-474C-98C4-14E3633738EE}" dt="2021-12-02T19:34:52.795" v="652" actId="478"/>
          <ac:picMkLst>
            <pc:docMk/>
            <pc:sldMk cId="287893112" sldId="264"/>
            <ac:picMk id="13" creationId="{C207223D-E8C5-4EBF-83FF-BAF10FE53506}"/>
          </ac:picMkLst>
        </pc:picChg>
      </pc:sldChg>
      <pc:sldChg chg="addSp delSp modSp add mod">
        <pc:chgData name="Chantal Ochiai" userId="8958d314-8f8a-425e-a4cc-8096f778eeab" providerId="ADAL" clId="{1ED6AAFE-4A04-474C-98C4-14E3633738EE}" dt="2021-12-02T19:41:24.669" v="811"/>
        <pc:sldMkLst>
          <pc:docMk/>
          <pc:sldMk cId="434186840" sldId="265"/>
        </pc:sldMkLst>
        <pc:spChg chg="add del mod">
          <ac:chgData name="Chantal Ochiai" userId="8958d314-8f8a-425e-a4cc-8096f778eeab" providerId="ADAL" clId="{1ED6AAFE-4A04-474C-98C4-14E3633738EE}" dt="2021-12-02T19:36:45.355" v="670" actId="478"/>
          <ac:spMkLst>
            <pc:docMk/>
            <pc:sldMk cId="434186840" sldId="265"/>
            <ac:spMk id="3" creationId="{F086094E-DAE3-442B-A050-1D35E53B6545}"/>
          </ac:spMkLst>
        </pc:spChg>
        <pc:spChg chg="add del mod">
          <ac:chgData name="Chantal Ochiai" userId="8958d314-8f8a-425e-a4cc-8096f778eeab" providerId="ADAL" clId="{1ED6AAFE-4A04-474C-98C4-14E3633738EE}" dt="2021-12-02T19:41:22.121" v="809" actId="478"/>
          <ac:spMkLst>
            <pc:docMk/>
            <pc:sldMk cId="434186840" sldId="265"/>
            <ac:spMk id="5" creationId="{75D755A8-CB9E-4FE2-AD2F-E748845A8291}"/>
          </ac:spMkLst>
        </pc:spChg>
        <pc:spChg chg="mod">
          <ac:chgData name="Chantal Ochiai" userId="8958d314-8f8a-425e-a4cc-8096f778eeab" providerId="ADAL" clId="{1ED6AAFE-4A04-474C-98C4-14E3633738EE}" dt="2021-12-02T19:36:26.407" v="668"/>
          <ac:spMkLst>
            <pc:docMk/>
            <pc:sldMk cId="434186840" sldId="265"/>
            <ac:spMk id="10" creationId="{C194DDBB-5552-4889-859E-56A79220C6E8}"/>
          </ac:spMkLst>
        </pc:spChg>
        <pc:spChg chg="add del mod">
          <ac:chgData name="Chantal Ochiai" userId="8958d314-8f8a-425e-a4cc-8096f778eeab" providerId="ADAL" clId="{1ED6AAFE-4A04-474C-98C4-14E3633738EE}" dt="2021-12-02T19:41:22.121" v="809" actId="478"/>
          <ac:spMkLst>
            <pc:docMk/>
            <pc:sldMk cId="434186840" sldId="265"/>
            <ac:spMk id="11" creationId="{F36DF7F6-9910-4BC8-82AD-ABF3A1446611}"/>
          </ac:spMkLst>
        </pc:spChg>
        <pc:spChg chg="add del mod ord">
          <ac:chgData name="Chantal Ochiai" userId="8958d314-8f8a-425e-a4cc-8096f778eeab" providerId="ADAL" clId="{1ED6AAFE-4A04-474C-98C4-14E3633738EE}" dt="2021-12-02T19:41:24.669" v="811"/>
          <ac:spMkLst>
            <pc:docMk/>
            <pc:sldMk cId="434186840" sldId="265"/>
            <ac:spMk id="12" creationId="{EFB033AF-BCDC-4019-86A1-6CF236522D0B}"/>
          </ac:spMkLst>
        </pc:spChg>
        <pc:spChg chg="del">
          <ac:chgData name="Chantal Ochiai" userId="8958d314-8f8a-425e-a4cc-8096f778eeab" providerId="ADAL" clId="{1ED6AAFE-4A04-474C-98C4-14E3633738EE}" dt="2021-12-02T19:36:41.951" v="669" actId="478"/>
          <ac:spMkLst>
            <pc:docMk/>
            <pc:sldMk cId="434186840" sldId="265"/>
            <ac:spMk id="13" creationId="{A803A118-BD18-4314-BF90-8D67E4E5F09C}"/>
          </ac:spMkLst>
        </pc:spChg>
        <pc:picChg chg="add mod ord modCrop">
          <ac:chgData name="Chantal Ochiai" userId="8958d314-8f8a-425e-a4cc-8096f778eeab" providerId="ADAL" clId="{1ED6AAFE-4A04-474C-98C4-14E3633738EE}" dt="2021-12-02T19:37:28.170" v="681" actId="167"/>
          <ac:picMkLst>
            <pc:docMk/>
            <pc:sldMk cId="434186840" sldId="265"/>
            <ac:picMk id="9" creationId="{5E320139-6F71-4598-9F72-C426AFCFA8D9}"/>
          </ac:picMkLst>
        </pc:picChg>
        <pc:picChg chg="add del">
          <ac:chgData name="Chantal Ochiai" userId="8958d314-8f8a-425e-a4cc-8096f778eeab" providerId="ADAL" clId="{1ED6AAFE-4A04-474C-98C4-14E3633738EE}" dt="2021-12-02T19:37:29.462" v="682" actId="478"/>
          <ac:picMkLst>
            <pc:docMk/>
            <pc:sldMk cId="434186840" sldId="265"/>
            <ac:picMk id="15" creationId="{A3DF3AD1-CA06-436C-904E-D5FBFDF5044B}"/>
          </ac:picMkLst>
        </pc:picChg>
        <pc:picChg chg="del">
          <ac:chgData name="Chantal Ochiai" userId="8958d314-8f8a-425e-a4cc-8096f778eeab" providerId="ADAL" clId="{1ED6AAFE-4A04-474C-98C4-14E3633738EE}" dt="2021-12-02T19:36:47.213" v="671" actId="478"/>
          <ac:picMkLst>
            <pc:docMk/>
            <pc:sldMk cId="434186840" sldId="265"/>
            <ac:picMk id="16" creationId="{226212F0-6B60-4D90-AFD1-C6D67E451038}"/>
          </ac:picMkLst>
        </pc:picChg>
      </pc:sldChg>
      <pc:sldChg chg="addSp delSp modSp add mod">
        <pc:chgData name="Chantal Ochiai" userId="8958d314-8f8a-425e-a4cc-8096f778eeab" providerId="ADAL" clId="{1ED6AAFE-4A04-474C-98C4-14E3633738EE}" dt="2021-12-02T19:39:41.970" v="772" actId="1036"/>
        <pc:sldMkLst>
          <pc:docMk/>
          <pc:sldMk cId="652809002" sldId="266"/>
        </pc:sldMkLst>
        <pc:spChg chg="mod">
          <ac:chgData name="Chantal Ochiai" userId="8958d314-8f8a-425e-a4cc-8096f778eeab" providerId="ADAL" clId="{1ED6AAFE-4A04-474C-98C4-14E3633738EE}" dt="2021-12-02T19:38:12.189" v="743" actId="20577"/>
          <ac:spMkLst>
            <pc:docMk/>
            <pc:sldMk cId="652809002" sldId="266"/>
            <ac:spMk id="2" creationId="{7E69AB17-589F-43B6-AF7E-60EF21B250F1}"/>
          </ac:spMkLst>
        </pc:spChg>
        <pc:spChg chg="mod">
          <ac:chgData name="Chantal Ochiai" userId="8958d314-8f8a-425e-a4cc-8096f778eeab" providerId="ADAL" clId="{1ED6AAFE-4A04-474C-98C4-14E3633738EE}" dt="2021-12-02T19:39:35.533" v="770" actId="14100"/>
          <ac:spMkLst>
            <pc:docMk/>
            <pc:sldMk cId="652809002" sldId="266"/>
            <ac:spMk id="10" creationId="{39FCC06A-B584-4816-B1DB-C6B634B05104}"/>
          </ac:spMkLst>
        </pc:spChg>
        <pc:picChg chg="del">
          <ac:chgData name="Chantal Ochiai" userId="8958d314-8f8a-425e-a4cc-8096f778eeab" providerId="ADAL" clId="{1ED6AAFE-4A04-474C-98C4-14E3633738EE}" dt="2021-12-02T19:38:39.045" v="749" actId="478"/>
          <ac:picMkLst>
            <pc:docMk/>
            <pc:sldMk cId="652809002" sldId="266"/>
            <ac:picMk id="8" creationId="{B35A9413-3CD4-4E61-9EF4-B314FACC17D5}"/>
          </ac:picMkLst>
        </pc:picChg>
        <pc:picChg chg="del">
          <ac:chgData name="Chantal Ochiai" userId="8958d314-8f8a-425e-a4cc-8096f778eeab" providerId="ADAL" clId="{1ED6AAFE-4A04-474C-98C4-14E3633738EE}" dt="2021-12-02T19:39:26.924" v="768" actId="478"/>
          <ac:picMkLst>
            <pc:docMk/>
            <pc:sldMk cId="652809002" sldId="266"/>
            <ac:picMk id="9" creationId="{720C78BC-98C4-4E46-AAA4-1FAD3325DB1D}"/>
          </ac:picMkLst>
        </pc:picChg>
        <pc:picChg chg="add mod ord">
          <ac:chgData name="Chantal Ochiai" userId="8958d314-8f8a-425e-a4cc-8096f778eeab" providerId="ADAL" clId="{1ED6AAFE-4A04-474C-98C4-14E3633738EE}" dt="2021-12-02T19:38:37.306" v="748" actId="167"/>
          <ac:picMkLst>
            <pc:docMk/>
            <pc:sldMk cId="652809002" sldId="266"/>
            <ac:picMk id="11" creationId="{491BA9DA-4B87-42C6-8320-96BAE8972B83}"/>
          </ac:picMkLst>
        </pc:picChg>
        <pc:picChg chg="add mod modCrop">
          <ac:chgData name="Chantal Ochiai" userId="8958d314-8f8a-425e-a4cc-8096f778eeab" providerId="ADAL" clId="{1ED6AAFE-4A04-474C-98C4-14E3633738EE}" dt="2021-12-02T19:39:41.970" v="772" actId="1036"/>
          <ac:picMkLst>
            <pc:docMk/>
            <pc:sldMk cId="652809002" sldId="266"/>
            <ac:picMk id="13" creationId="{C9BE64CE-4B7D-45DA-9771-3271A793497C}"/>
          </ac:picMkLst>
        </pc:picChg>
        <pc:cxnChg chg="mod">
          <ac:chgData name="Chantal Ochiai" userId="8958d314-8f8a-425e-a4cc-8096f778eeab" providerId="ADAL" clId="{1ED6AAFE-4A04-474C-98C4-14E3633738EE}" dt="2021-12-02T19:39:39.296" v="771" actId="14100"/>
          <ac:cxnSpMkLst>
            <pc:docMk/>
            <pc:sldMk cId="652809002" sldId="266"/>
            <ac:cxnSpMk id="14" creationId="{2F2A0E3F-3F54-4CCB-991A-EF6C5E0D3FB0}"/>
          </ac:cxnSpMkLst>
        </pc:cxnChg>
      </pc:sldChg>
      <pc:sldChg chg="addSp delSp modSp add mod">
        <pc:chgData name="Chantal Ochiai" userId="8958d314-8f8a-425e-a4cc-8096f778eeab" providerId="ADAL" clId="{1ED6AAFE-4A04-474C-98C4-14E3633738EE}" dt="2021-12-02T19:46:07.418" v="873" actId="478"/>
        <pc:sldMkLst>
          <pc:docMk/>
          <pc:sldMk cId="702314605" sldId="267"/>
        </pc:sldMkLst>
        <pc:spChg chg="add del mod">
          <ac:chgData name="Chantal Ochiai" userId="8958d314-8f8a-425e-a4cc-8096f778eeab" providerId="ADAL" clId="{1ED6AAFE-4A04-474C-98C4-14E3633738EE}" dt="2021-12-02T19:41:31.425" v="812" actId="478"/>
          <ac:spMkLst>
            <pc:docMk/>
            <pc:sldMk cId="702314605" sldId="267"/>
            <ac:spMk id="3" creationId="{9D4F27AB-5E0E-4E25-B14F-F1AAA316413B}"/>
          </ac:spMkLst>
        </pc:spChg>
        <pc:spChg chg="mod">
          <ac:chgData name="Chantal Ochiai" userId="8958d314-8f8a-425e-a4cc-8096f778eeab" providerId="ADAL" clId="{1ED6AAFE-4A04-474C-98C4-14E3633738EE}" dt="2021-12-02T19:40:18.060" v="785" actId="20577"/>
          <ac:spMkLst>
            <pc:docMk/>
            <pc:sldMk cId="702314605" sldId="267"/>
            <ac:spMk id="5" creationId="{AD584C8E-A0C5-4984-90DE-5BE6117E6EE0}"/>
          </ac:spMkLst>
        </pc:spChg>
        <pc:spChg chg="mod">
          <ac:chgData name="Chantal Ochiai" userId="8958d314-8f8a-425e-a4cc-8096f778eeab" providerId="ADAL" clId="{1ED6AAFE-4A04-474C-98C4-14E3633738EE}" dt="2021-12-02T19:40:27.035" v="800" actId="20577"/>
          <ac:spMkLst>
            <pc:docMk/>
            <pc:sldMk cId="702314605" sldId="267"/>
            <ac:spMk id="6" creationId="{643EDA69-4846-471F-836F-53E6D149F228}"/>
          </ac:spMkLst>
        </pc:spChg>
        <pc:spChg chg="del">
          <ac:chgData name="Chantal Ochiai" userId="8958d314-8f8a-425e-a4cc-8096f778eeab" providerId="ADAL" clId="{1ED6AAFE-4A04-474C-98C4-14E3633738EE}" dt="2021-12-02T19:40:29.583" v="801" actId="478"/>
          <ac:spMkLst>
            <pc:docMk/>
            <pc:sldMk cId="702314605" sldId="267"/>
            <ac:spMk id="8" creationId="{8BB6CA9B-004E-4831-8CD9-F36F12576E4F}"/>
          </ac:spMkLst>
        </pc:spChg>
        <pc:spChg chg="add del mod ord">
          <ac:chgData name="Chantal Ochiai" userId="8958d314-8f8a-425e-a4cc-8096f778eeab" providerId="ADAL" clId="{1ED6AAFE-4A04-474C-98C4-14E3633738EE}" dt="2021-12-02T19:46:07.418" v="873" actId="478"/>
          <ac:spMkLst>
            <pc:docMk/>
            <pc:sldMk cId="702314605" sldId="267"/>
            <ac:spMk id="16" creationId="{94E399BF-58A1-4D94-8927-DB9DC9788FC9}"/>
          </ac:spMkLst>
        </pc:spChg>
        <pc:spChg chg="add del mod">
          <ac:chgData name="Chantal Ochiai" userId="8958d314-8f8a-425e-a4cc-8096f778eeab" providerId="ADAL" clId="{1ED6AAFE-4A04-474C-98C4-14E3633738EE}" dt="2021-12-02T19:45:08.424" v="868" actId="478"/>
          <ac:spMkLst>
            <pc:docMk/>
            <pc:sldMk cId="702314605" sldId="267"/>
            <ac:spMk id="17" creationId="{3675A904-C829-4462-B07C-D2A364C64798}"/>
          </ac:spMkLst>
        </pc:spChg>
        <pc:spChg chg="add del mod ord">
          <ac:chgData name="Chantal Ochiai" userId="8958d314-8f8a-425e-a4cc-8096f778eeab" providerId="ADAL" clId="{1ED6AAFE-4A04-474C-98C4-14E3633738EE}" dt="2021-12-02T19:45:59.035" v="872" actId="478"/>
          <ac:spMkLst>
            <pc:docMk/>
            <pc:sldMk cId="702314605" sldId="267"/>
            <ac:spMk id="18" creationId="{3A8A73B4-696A-481B-BD49-052FE9B55586}"/>
          </ac:spMkLst>
        </pc:spChg>
        <pc:picChg chg="del">
          <ac:chgData name="Chantal Ochiai" userId="8958d314-8f8a-425e-a4cc-8096f778eeab" providerId="ADAL" clId="{1ED6AAFE-4A04-474C-98C4-14E3633738EE}" dt="2021-12-02T19:41:41.826" v="815" actId="478"/>
          <ac:picMkLst>
            <pc:docMk/>
            <pc:sldMk cId="702314605" sldId="267"/>
            <ac:picMk id="10" creationId="{610C1822-ED0B-4AF4-A67E-7DC0D906D496}"/>
          </ac:picMkLst>
        </pc:picChg>
        <pc:picChg chg="del">
          <ac:chgData name="Chantal Ochiai" userId="8958d314-8f8a-425e-a4cc-8096f778eeab" providerId="ADAL" clId="{1ED6AAFE-4A04-474C-98C4-14E3633738EE}" dt="2021-12-02T19:41:40.783" v="813" actId="478"/>
          <ac:picMkLst>
            <pc:docMk/>
            <pc:sldMk cId="702314605" sldId="267"/>
            <ac:picMk id="11" creationId="{EFED0AFC-8629-4248-ABF6-93F20E151DC6}"/>
          </ac:picMkLst>
        </pc:picChg>
        <pc:picChg chg="del">
          <ac:chgData name="Chantal Ochiai" userId="8958d314-8f8a-425e-a4cc-8096f778eeab" providerId="ADAL" clId="{1ED6AAFE-4A04-474C-98C4-14E3633738EE}" dt="2021-12-02T19:41:41.420" v="814" actId="478"/>
          <ac:picMkLst>
            <pc:docMk/>
            <pc:sldMk cId="702314605" sldId="267"/>
            <ac:picMk id="12" creationId="{6BEF6986-600A-4AEB-81DD-8089B2D3BC77}"/>
          </ac:picMkLst>
        </pc:picChg>
        <pc:picChg chg="add mod modCrop">
          <ac:chgData name="Chantal Ochiai" userId="8958d314-8f8a-425e-a4cc-8096f778eeab" providerId="ADAL" clId="{1ED6AAFE-4A04-474C-98C4-14E3633738EE}" dt="2021-12-02T19:45:19.190" v="869" actId="1076"/>
          <ac:picMkLst>
            <pc:docMk/>
            <pc:sldMk cId="702314605" sldId="267"/>
            <ac:picMk id="13" creationId="{09F6294D-6497-4A98-B930-8A11EFF9BCB4}"/>
          </ac:picMkLst>
        </pc:picChg>
        <pc:picChg chg="add mod modCrop">
          <ac:chgData name="Chantal Ochiai" userId="8958d314-8f8a-425e-a4cc-8096f778eeab" providerId="ADAL" clId="{1ED6AAFE-4A04-474C-98C4-14E3633738EE}" dt="2021-12-02T19:45:45.096" v="870" actId="1076"/>
          <ac:picMkLst>
            <pc:docMk/>
            <pc:sldMk cId="702314605" sldId="267"/>
            <ac:picMk id="14" creationId="{EEAC7CA7-A97A-4395-BE17-728F4781D961}"/>
          </ac:picMkLst>
        </pc:picChg>
        <pc:picChg chg="add mod ord modCrop">
          <ac:chgData name="Chantal Ochiai" userId="8958d314-8f8a-425e-a4cc-8096f778eeab" providerId="ADAL" clId="{1ED6AAFE-4A04-474C-98C4-14E3633738EE}" dt="2021-12-02T19:45:49.235" v="871" actId="167"/>
          <ac:picMkLst>
            <pc:docMk/>
            <pc:sldMk cId="702314605" sldId="267"/>
            <ac:picMk id="15" creationId="{22DB2158-7CED-4272-84E9-B39038C06410}"/>
          </ac:picMkLst>
        </pc:picChg>
      </pc:sldChg>
      <pc:sldChg chg="addSp delSp modSp new del mod">
        <pc:chgData name="Chantal Ochiai" userId="8958d314-8f8a-425e-a4cc-8096f778eeab" providerId="ADAL" clId="{1ED6AAFE-4A04-474C-98C4-14E3633738EE}" dt="2021-12-02T19:48:34.826" v="918" actId="47"/>
        <pc:sldMkLst>
          <pc:docMk/>
          <pc:sldMk cId="1241121855" sldId="268"/>
        </pc:sldMkLst>
        <pc:spChg chg="mod">
          <ac:chgData name="Chantal Ochiai" userId="8958d314-8f8a-425e-a4cc-8096f778eeab" providerId="ADAL" clId="{1ED6AAFE-4A04-474C-98C4-14E3633738EE}" dt="2021-12-02T19:46:16.202" v="890" actId="20577"/>
          <ac:spMkLst>
            <pc:docMk/>
            <pc:sldMk cId="1241121855" sldId="268"/>
            <ac:spMk id="2" creationId="{68885374-D7E4-4A89-80EF-DCA1D8416214}"/>
          </ac:spMkLst>
        </pc:spChg>
        <pc:picChg chg="add del mod">
          <ac:chgData name="Chantal Ochiai" userId="8958d314-8f8a-425e-a4cc-8096f778eeab" providerId="ADAL" clId="{1ED6AAFE-4A04-474C-98C4-14E3633738EE}" dt="2021-12-02T19:47:11.804" v="894" actId="21"/>
          <ac:picMkLst>
            <pc:docMk/>
            <pc:sldMk cId="1241121855" sldId="268"/>
            <ac:picMk id="7" creationId="{E6190B30-BDCC-438D-B856-6043CFE80C83}"/>
          </ac:picMkLst>
        </pc:picChg>
      </pc:sldChg>
      <pc:sldChg chg="addSp delSp modSp new mod modNotesTx">
        <pc:chgData name="Chantal Ochiai" userId="8958d314-8f8a-425e-a4cc-8096f778eeab" providerId="ADAL" clId="{1ED6AAFE-4A04-474C-98C4-14E3633738EE}" dt="2021-12-02T20:01:14.734" v="1181" actId="20577"/>
        <pc:sldMkLst>
          <pc:docMk/>
          <pc:sldMk cId="3596110276" sldId="269"/>
        </pc:sldMkLst>
        <pc:spChg chg="del mod">
          <ac:chgData name="Chantal Ochiai" userId="8958d314-8f8a-425e-a4cc-8096f778eeab" providerId="ADAL" clId="{1ED6AAFE-4A04-474C-98C4-14E3633738EE}" dt="2021-12-02T19:47:59.209" v="911" actId="478"/>
          <ac:spMkLst>
            <pc:docMk/>
            <pc:sldMk cId="3596110276" sldId="269"/>
            <ac:spMk id="2" creationId="{763D6B67-1535-4AE4-BBD5-9030EF40AA57}"/>
          </ac:spMkLst>
        </pc:spChg>
        <pc:spChg chg="mod">
          <ac:chgData name="Chantal Ochiai" userId="8958d314-8f8a-425e-a4cc-8096f778eeab" providerId="ADAL" clId="{1ED6AAFE-4A04-474C-98C4-14E3633738EE}" dt="2021-12-02T19:47:57.072" v="910" actId="207"/>
          <ac:spMkLst>
            <pc:docMk/>
            <pc:sldMk cId="3596110276" sldId="269"/>
            <ac:spMk id="3" creationId="{40B5D564-D062-4DF6-BE0C-D464A8FB8589}"/>
          </ac:spMkLst>
        </pc:spChg>
        <pc:picChg chg="add mod">
          <ac:chgData name="Chantal Ochiai" userId="8958d314-8f8a-425e-a4cc-8096f778eeab" providerId="ADAL" clId="{1ED6AAFE-4A04-474C-98C4-14E3633738EE}" dt="2021-12-02T19:48:20.050" v="917" actId="1076"/>
          <ac:picMkLst>
            <pc:docMk/>
            <pc:sldMk cId="3596110276" sldId="269"/>
            <ac:picMk id="4" creationId="{B9182523-CCFC-4E21-B978-8DC873DA4529}"/>
          </ac:picMkLst>
        </pc:picChg>
      </pc:sldChg>
      <pc:sldChg chg="modSp new mod">
        <pc:chgData name="Chantal Ochiai" userId="8958d314-8f8a-425e-a4cc-8096f778eeab" providerId="ADAL" clId="{1ED6AAFE-4A04-474C-98C4-14E3633738EE}" dt="2021-12-02T19:53:02.043" v="1139" actId="5793"/>
        <pc:sldMkLst>
          <pc:docMk/>
          <pc:sldMk cId="3837164916" sldId="270"/>
        </pc:sldMkLst>
        <pc:spChg chg="mod">
          <ac:chgData name="Chantal Ochiai" userId="8958d314-8f8a-425e-a4cc-8096f778eeab" providerId="ADAL" clId="{1ED6AAFE-4A04-474C-98C4-14E3633738EE}" dt="2021-12-02T19:49:33.094" v="943" actId="20577"/>
          <ac:spMkLst>
            <pc:docMk/>
            <pc:sldMk cId="3837164916" sldId="270"/>
            <ac:spMk id="2" creationId="{3F809F29-8FB5-4C2E-84E2-7DE9AB514D13}"/>
          </ac:spMkLst>
        </pc:spChg>
        <pc:spChg chg="mod">
          <ac:chgData name="Chantal Ochiai" userId="8958d314-8f8a-425e-a4cc-8096f778eeab" providerId="ADAL" clId="{1ED6AAFE-4A04-474C-98C4-14E3633738EE}" dt="2021-12-02T19:53:02.043" v="1139" actId="5793"/>
          <ac:spMkLst>
            <pc:docMk/>
            <pc:sldMk cId="3837164916" sldId="270"/>
            <ac:spMk id="3" creationId="{9C746A54-FAF2-4AC2-921C-2ABFB01D1F7C}"/>
          </ac:spMkLst>
        </pc:spChg>
      </pc:sldChg>
    </pc:docChg>
  </pc:docChgLst>
  <pc:docChgLst>
    <pc:chgData name="Junhyeok Han" userId="0031c77e-cd86-43a0-bf6b-abe16e1e9606" providerId="ADAL" clId="{0DE5F090-F5B7-48EB-84C4-7A62147ADDA9}"/>
    <pc:docChg chg="custSel modSld">
      <pc:chgData name="Junhyeok Han" userId="0031c77e-cd86-43a0-bf6b-abe16e1e9606" providerId="ADAL" clId="{0DE5F090-F5B7-48EB-84C4-7A62147ADDA9}" dt="2021-12-02T22:21:06.477" v="110" actId="20577"/>
      <pc:docMkLst>
        <pc:docMk/>
      </pc:docMkLst>
      <pc:sldChg chg="modSp mod">
        <pc:chgData name="Junhyeok Han" userId="0031c77e-cd86-43a0-bf6b-abe16e1e9606" providerId="ADAL" clId="{0DE5F090-F5B7-48EB-84C4-7A62147ADDA9}" dt="2021-12-02T22:21:06.477" v="110" actId="20577"/>
        <pc:sldMkLst>
          <pc:docMk/>
          <pc:sldMk cId="3837164916" sldId="270"/>
        </pc:sldMkLst>
        <pc:spChg chg="mod">
          <ac:chgData name="Junhyeok Han" userId="0031c77e-cd86-43a0-bf6b-abe16e1e9606" providerId="ADAL" clId="{0DE5F090-F5B7-48EB-84C4-7A62147ADDA9}" dt="2021-12-02T22:21:06.477" v="110" actId="20577"/>
          <ac:spMkLst>
            <pc:docMk/>
            <pc:sldMk cId="3837164916" sldId="270"/>
            <ac:spMk id="3" creationId="{9C746A54-FAF2-4AC2-921C-2ABFB01D1F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A633-A84B-40B2-A063-D1F407DD034F}" type="datetimeFigureOut">
              <a:rPr lang="LID4096" smtClean="0"/>
              <a:t>12/02/2021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D3CD5-C247-476D-A539-BB5DC3F54C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826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data on firebase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D3CD5-C247-476D-A539-BB5DC3F54C88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780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data on firebase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D3CD5-C247-476D-A539-BB5DC3F54C88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731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 2 CA2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10:</a:t>
            </a:r>
          </a:p>
          <a:p>
            <a:r>
              <a:rPr lang="en-US" dirty="0"/>
              <a:t>24579 Chantal Ochiai</a:t>
            </a:r>
          </a:p>
          <a:p>
            <a:r>
              <a:rPr lang="en-US" dirty="0"/>
              <a:t>24581 </a:t>
            </a:r>
            <a:r>
              <a:rPr lang="en-US" dirty="0" err="1"/>
              <a:t>Junhyeok</a:t>
            </a:r>
            <a:r>
              <a:rPr lang="en-US" dirty="0"/>
              <a:t> Han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5D564-D062-4DF6-BE0C-D464A8FB8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Confirmation page</a:t>
            </a:r>
            <a:endParaRPr lang="LID4096" sz="4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9182523-CCFC-4E21-B978-8DC873DA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290" y="228600"/>
            <a:ext cx="301491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9F29-8FB5-4C2E-84E2-7DE9AB51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6A54-FAF2-4AC2-921C-2ABFB01D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 in, register, 2FA, forgot password</a:t>
            </a:r>
          </a:p>
          <a:p>
            <a:r>
              <a:rPr lang="en-US" dirty="0"/>
              <a:t>Show the type of event</a:t>
            </a:r>
          </a:p>
          <a:p>
            <a:pPr lvl="1"/>
            <a:r>
              <a:rPr lang="en-US" dirty="0"/>
              <a:t>Movie</a:t>
            </a:r>
          </a:p>
          <a:p>
            <a:pPr lvl="1"/>
            <a:r>
              <a:rPr lang="en-US" dirty="0"/>
              <a:t>Musical</a:t>
            </a:r>
          </a:p>
          <a:p>
            <a:pPr lvl="1"/>
            <a:r>
              <a:rPr lang="en-US" dirty="0"/>
              <a:t>Theater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Show QR code as a ticket.</a:t>
            </a:r>
          </a:p>
          <a:p>
            <a:r>
              <a:rPr lang="en-US" dirty="0"/>
              <a:t>Send confirmation email.</a:t>
            </a:r>
          </a:p>
          <a:p>
            <a:r>
              <a:rPr lang="en-US" dirty="0"/>
              <a:t>Booking cancellation</a:t>
            </a:r>
          </a:p>
          <a:p>
            <a:r>
              <a:rPr lang="en-US" dirty="0"/>
              <a:t>Search, filter, and sort events</a:t>
            </a:r>
          </a:p>
          <a:p>
            <a:r>
              <a:rPr lang="en-US" dirty="0"/>
              <a:t>List view / Grid 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6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AB17-589F-43B6-AF7E-60EF21B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LID4096" dirty="0"/>
          </a:p>
        </p:txBody>
      </p:sp>
      <p:pic>
        <p:nvPicPr>
          <p:cNvPr id="8" name="Content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CCD9F4C-A5C8-4AEE-8A1E-F07D5E81CF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20291" y="1681163"/>
            <a:ext cx="2196780" cy="4663440"/>
          </a:xfrm>
          <a:prstGeom prst="rect">
            <a:avLst/>
          </a:prstGeom>
        </p:spPr>
      </p:pic>
      <p:pic>
        <p:nvPicPr>
          <p:cNvPr id="9" name="Content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3F91D72-39EF-4199-80CC-A9EA0CB2C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2" b="42410"/>
          <a:stretch/>
        </p:blipFill>
        <p:spPr>
          <a:xfrm>
            <a:off x="6477794" y="1799102"/>
            <a:ext cx="4572000" cy="44275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FCC06A-B584-4816-B1DB-C6B634B05104}"/>
              </a:ext>
            </a:extLst>
          </p:cNvPr>
          <p:cNvSpPr/>
          <p:nvPr/>
        </p:nvSpPr>
        <p:spPr>
          <a:xfrm>
            <a:off x="2320291" y="2242003"/>
            <a:ext cx="2196780" cy="2110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9555C8-47F9-4FC5-9A1C-89A2A4B5AFC9}"/>
              </a:ext>
            </a:extLst>
          </p:cNvPr>
          <p:cNvCxnSpPr>
            <a:cxnSpLocks/>
          </p:cNvCxnSpPr>
          <p:nvPr/>
        </p:nvCxnSpPr>
        <p:spPr>
          <a:xfrm flipV="1">
            <a:off x="4517071" y="1799102"/>
            <a:ext cx="1960723" cy="4429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2A0E3F-3F54-4CCB-991A-EF6C5E0D3FB0}"/>
              </a:ext>
            </a:extLst>
          </p:cNvPr>
          <p:cNvCxnSpPr/>
          <p:nvPr/>
        </p:nvCxnSpPr>
        <p:spPr>
          <a:xfrm>
            <a:off x="4517071" y="4352926"/>
            <a:ext cx="1960723" cy="18367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CCECBFBA-4B6B-43E1-99DC-D371E548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84" y="1591035"/>
            <a:ext cx="2196587" cy="4663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9AB17-589F-43B6-AF7E-60EF21B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page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CC06A-B584-4816-B1DB-C6B634B05104}"/>
              </a:ext>
            </a:extLst>
          </p:cNvPr>
          <p:cNvSpPr/>
          <p:nvPr/>
        </p:nvSpPr>
        <p:spPr>
          <a:xfrm>
            <a:off x="2320291" y="2133589"/>
            <a:ext cx="2196780" cy="2746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9555C8-47F9-4FC5-9A1C-89A2A4B5AFC9}"/>
              </a:ext>
            </a:extLst>
          </p:cNvPr>
          <p:cNvCxnSpPr>
            <a:cxnSpLocks/>
          </p:cNvCxnSpPr>
          <p:nvPr/>
        </p:nvCxnSpPr>
        <p:spPr>
          <a:xfrm flipV="1">
            <a:off x="4517071" y="1799100"/>
            <a:ext cx="1960723" cy="3344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2A0E3F-3F54-4CCB-991A-EF6C5E0D3FB0}"/>
              </a:ext>
            </a:extLst>
          </p:cNvPr>
          <p:cNvCxnSpPr/>
          <p:nvPr/>
        </p:nvCxnSpPr>
        <p:spPr>
          <a:xfrm>
            <a:off x="4517071" y="4352926"/>
            <a:ext cx="1960723" cy="18367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C207223D-E8C5-4EBF-83FF-BAF10FE53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1" b="28802"/>
          <a:stretch/>
        </p:blipFill>
        <p:spPr>
          <a:xfrm>
            <a:off x="6477794" y="1799100"/>
            <a:ext cx="3506643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84C8E-A0C5-4984-90DE-5BE6117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page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3EDA69-4846-471F-836F-53E6D149F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Max. 5 adults and 4 children per booking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B6CA9B-004E-4831-8CD9-F36F12576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 ticket – 2 adults and four children</a:t>
            </a:r>
          </a:p>
        </p:txBody>
      </p:sp>
      <p:pic>
        <p:nvPicPr>
          <p:cNvPr id="10" name="Picture 9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10C1822-ED0B-4AF4-A67E-7DC0D906D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3" b="29733"/>
          <a:stretch/>
        </p:blipFill>
        <p:spPr>
          <a:xfrm>
            <a:off x="329617" y="2505075"/>
            <a:ext cx="2879725" cy="350707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EFED0AFC-8629-4248-ABF6-93F20E151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85" b="29951"/>
          <a:stretch/>
        </p:blipFill>
        <p:spPr>
          <a:xfrm>
            <a:off x="3140076" y="2505074"/>
            <a:ext cx="2879725" cy="350708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BEF6986-600A-4AEB-81DD-8089B2D3B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85" b="30084"/>
          <a:stretch/>
        </p:blipFill>
        <p:spPr>
          <a:xfrm>
            <a:off x="7323931" y="2505074"/>
            <a:ext cx="2879725" cy="34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94DDBB-5552-4889-859E-56A79220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page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6DF7F6-9910-4BC8-82AD-ABF3A1446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 must be accompanied by at least 1 adult</a:t>
            </a:r>
            <a:endParaRPr lang="LID4096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803A118-BD18-4314-BF90-8D67E4E5F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 least 1 participant per booking</a:t>
            </a:r>
            <a:endParaRPr lang="LID4096" dirty="0"/>
          </a:p>
        </p:txBody>
      </p:sp>
      <p:pic>
        <p:nvPicPr>
          <p:cNvPr id="15" name="Picture 1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A3DF3AD1-CA06-436C-904E-D5FBFDF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1" b="29833"/>
          <a:stretch/>
        </p:blipFill>
        <p:spPr>
          <a:xfrm>
            <a:off x="1903344" y="2532063"/>
            <a:ext cx="3030673" cy="36576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26212F0-6B60-4D90-AFD1-C6D67E451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33" b="29931"/>
          <a:stretch/>
        </p:blipFill>
        <p:spPr>
          <a:xfrm>
            <a:off x="7266643" y="2532063"/>
            <a:ext cx="299430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1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720C78BC-98C4-4E46-AAA4-1FAD3325D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6" b="29043"/>
          <a:stretch/>
        </p:blipFill>
        <p:spPr>
          <a:xfrm>
            <a:off x="6477794" y="1782284"/>
            <a:ext cx="3539793" cy="442569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B35A9413-3CD4-4E61-9EF4-B314FACC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91" y="1581864"/>
            <a:ext cx="2196583" cy="4663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9AB17-589F-43B6-AF7E-60EF21B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Seats page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CC06A-B584-4816-B1DB-C6B634B05104}"/>
              </a:ext>
            </a:extLst>
          </p:cNvPr>
          <p:cNvSpPr/>
          <p:nvPr/>
        </p:nvSpPr>
        <p:spPr>
          <a:xfrm>
            <a:off x="2320291" y="2133589"/>
            <a:ext cx="2196780" cy="2746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9555C8-47F9-4FC5-9A1C-89A2A4B5AFC9}"/>
              </a:ext>
            </a:extLst>
          </p:cNvPr>
          <p:cNvCxnSpPr>
            <a:cxnSpLocks/>
          </p:cNvCxnSpPr>
          <p:nvPr/>
        </p:nvCxnSpPr>
        <p:spPr>
          <a:xfrm flipV="1">
            <a:off x="4517071" y="1799100"/>
            <a:ext cx="1960723" cy="3344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2A0E3F-3F54-4CCB-991A-EF6C5E0D3FB0}"/>
              </a:ext>
            </a:extLst>
          </p:cNvPr>
          <p:cNvCxnSpPr/>
          <p:nvPr/>
        </p:nvCxnSpPr>
        <p:spPr>
          <a:xfrm>
            <a:off x="4517071" y="4352926"/>
            <a:ext cx="1960723" cy="18367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5E320139-6F71-4598-9F72-C426AFCFA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73" b="28496"/>
          <a:stretch/>
        </p:blipFill>
        <p:spPr>
          <a:xfrm>
            <a:off x="1929167" y="2532063"/>
            <a:ext cx="2979026" cy="36576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194DDBB-5552-4889-859E-56A79220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Seats page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6DF7F6-9910-4BC8-82AD-ABF3A1446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participants = total selected seats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418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1BA9DA-4B87-42C6-8320-96BAE897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91" y="1581864"/>
            <a:ext cx="2196583" cy="4663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9AB17-589F-43B6-AF7E-60EF21B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CC06A-B584-4816-B1DB-C6B634B05104}"/>
              </a:ext>
            </a:extLst>
          </p:cNvPr>
          <p:cNvSpPr/>
          <p:nvPr/>
        </p:nvSpPr>
        <p:spPr>
          <a:xfrm>
            <a:off x="2320291" y="2133590"/>
            <a:ext cx="2196780" cy="1325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9555C8-47F9-4FC5-9A1C-89A2A4B5AFC9}"/>
              </a:ext>
            </a:extLst>
          </p:cNvPr>
          <p:cNvCxnSpPr>
            <a:cxnSpLocks/>
          </p:cNvCxnSpPr>
          <p:nvPr/>
        </p:nvCxnSpPr>
        <p:spPr>
          <a:xfrm flipV="1">
            <a:off x="4517071" y="1799100"/>
            <a:ext cx="1960723" cy="3344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2A0E3F-3F54-4CCB-991A-EF6C5E0D3FB0}"/>
              </a:ext>
            </a:extLst>
          </p:cNvPr>
          <p:cNvCxnSpPr>
            <a:cxnSpLocks/>
          </p:cNvCxnSpPr>
          <p:nvPr/>
        </p:nvCxnSpPr>
        <p:spPr>
          <a:xfrm>
            <a:off x="4516874" y="3459154"/>
            <a:ext cx="1960920" cy="10932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BE64CE-4B7D-45DA-9771-3271A7934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7" b="59233"/>
          <a:stretch/>
        </p:blipFill>
        <p:spPr>
          <a:xfrm>
            <a:off x="6478859" y="1791609"/>
            <a:ext cx="4572000" cy="27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DB2158-7CED-4272-84E9-B39038C06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5" b="35099"/>
          <a:stretch/>
        </p:blipFill>
        <p:spPr>
          <a:xfrm>
            <a:off x="7975601" y="2369792"/>
            <a:ext cx="3383280" cy="38198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D584C8E-A0C5-4984-90DE-5BE6117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3EDA69-4846-471F-836F-53E6D149F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  <a:endParaRPr lang="LID4096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F6294D-6497-4A98-B930-8A11EFF9B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65" b="36211"/>
          <a:stretch/>
        </p:blipFill>
        <p:spPr>
          <a:xfrm>
            <a:off x="839788" y="2440623"/>
            <a:ext cx="3381707" cy="3749040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AC7CA7-A97A-4395-BE17-728F4781D9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11" b="36581"/>
          <a:stretch/>
        </p:blipFill>
        <p:spPr>
          <a:xfrm>
            <a:off x="4477067" y="2475902"/>
            <a:ext cx="3383280" cy="37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126</Words>
  <Application>Microsoft Office PowerPoint</Application>
  <PresentationFormat>Widescreen</PresentationFormat>
  <Paragraphs>35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Mobile App 2 CA2</vt:lpstr>
      <vt:lpstr>Home page</vt:lpstr>
      <vt:lpstr>Booking page</vt:lpstr>
      <vt:lpstr>Booking page</vt:lpstr>
      <vt:lpstr>Booking page</vt:lpstr>
      <vt:lpstr>Seats page</vt:lpstr>
      <vt:lpstr>Seats page</vt:lpstr>
      <vt:lpstr>Contact page</vt:lpstr>
      <vt:lpstr>Contact page</vt:lpstr>
      <vt:lpstr>PowerPoint Presentation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Junhyeok Han</cp:lastModifiedBy>
  <cp:revision>1</cp:revision>
  <dcterms:created xsi:type="dcterms:W3CDTF">2021-12-02T19:12:54Z</dcterms:created>
  <dcterms:modified xsi:type="dcterms:W3CDTF">2021-12-02T22:21:08Z</dcterms:modified>
</cp:coreProperties>
</file>