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2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6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6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3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0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48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4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1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3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1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61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09" r:id="rId6"/>
    <p:sldLayoutId id="2147483714" r:id="rId7"/>
    <p:sldLayoutId id="2147483710" r:id="rId8"/>
    <p:sldLayoutId id="2147483711" r:id="rId9"/>
    <p:sldLayoutId id="2147483712" r:id="rId10"/>
    <p:sldLayoutId id="214748371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40E7DE2F-91DA-4E74-863D-74ED400022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57" b="13648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FBC40-0DD8-40AA-AE7E-0738037CE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Shoe Decider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4908C-46C6-4879-A07F-9E0839214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1329" y="4854116"/>
            <a:ext cx="3073745" cy="2162663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Don’t feel like making the decision of choosing your shoes on your own? the Shoe Decider is here to save the day</a:t>
            </a:r>
          </a:p>
          <a:p>
            <a:pPr algn="r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Carnoshia Wechsberg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697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Georgia Pro Cond Light</vt:lpstr>
      <vt:lpstr>Speak Pro</vt:lpstr>
      <vt:lpstr>RetrospectVTI</vt:lpstr>
      <vt:lpstr>Shoe Decider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Shoe Decider</dc:title>
  <dc:creator>Carnoshia Wechsberg</dc:creator>
  <cp:lastModifiedBy>Carnoshia Wechsberg</cp:lastModifiedBy>
  <cp:revision>1</cp:revision>
  <dcterms:created xsi:type="dcterms:W3CDTF">2019-11-20T03:27:09Z</dcterms:created>
  <dcterms:modified xsi:type="dcterms:W3CDTF">2019-11-20T03:33:49Z</dcterms:modified>
</cp:coreProperties>
</file>