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5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6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307" r:id="rId4"/>
    <p:sldId id="308" r:id="rId5"/>
    <p:sldId id="309" r:id="rId6"/>
    <p:sldId id="310" r:id="rId7"/>
    <p:sldId id="311" r:id="rId8"/>
    <p:sldId id="313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7" r:id="rId23"/>
    <p:sldId id="338" r:id="rId24"/>
    <p:sldId id="328" r:id="rId25"/>
    <p:sldId id="329" r:id="rId26"/>
    <p:sldId id="330" r:id="rId27"/>
    <p:sldId id="331" r:id="rId28"/>
    <p:sldId id="332" r:id="rId29"/>
    <p:sldId id="333" r:id="rId30"/>
    <p:sldId id="335" r:id="rId31"/>
    <p:sldId id="336" r:id="rId32"/>
    <p:sldId id="337" r:id="rId33"/>
    <p:sldId id="340" r:id="rId34"/>
    <p:sldId id="339" r:id="rId35"/>
    <p:sldId id="341" r:id="rId36"/>
    <p:sldId id="342" r:id="rId37"/>
    <p:sldId id="34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6"/>
  </p:normalViewPr>
  <p:slideViewPr>
    <p:cSldViewPr snapToGrid="0">
      <p:cViewPr varScale="1">
        <p:scale>
          <a:sx n="143" d="100"/>
          <a:sy n="143" d="100"/>
        </p:scale>
        <p:origin x="20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CD9CB6-7B13-F144-8B0D-DF33DFC9A28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D23EBD4-6110-8A4E-A32A-9215093BCD3A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simple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B65AA2-7031-3745-A35C-2586FCEF50A5}" type="par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66210466-0C3C-6445-94DC-BA46234AD556}" type="sib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B08EEC55-1A5E-1C48-9A5E-9FE53B5B0A4B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internal-SSD research</a:t>
          </a:r>
          <a:endParaRPr lang="zh-CN" alt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1F0090-AE9B-2043-8238-EE7025696D6B}" type="par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54A3BD5F-3E3E-904A-BEF1-4B42EA47FFE4}" type="sib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2F70768A-4D55-8448-970B-50808C4AB2E8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Time-saving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B07F5-FB22-2C4B-BF98-E20B75FEA2D4}" type="par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5F32CE61-13C8-CB4B-8C4A-02081A7B84A2}" type="sib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8A8A4580-04F6-C74A-BC6C-211AB8E51EFC}" type="pres">
      <dgm:prSet presAssocID="{D6CD9CB6-7B13-F144-8B0D-DF33DFC9A286}" presName="linearFlow" presStyleCnt="0">
        <dgm:presLayoutVars>
          <dgm:dir/>
          <dgm:resizeHandles val="exact"/>
        </dgm:presLayoutVars>
      </dgm:prSet>
      <dgm:spPr/>
    </dgm:pt>
    <dgm:pt modelId="{60B050C8-F801-494D-8B54-5B549D2C9F73}" type="pres">
      <dgm:prSet presAssocID="{6D23EBD4-6110-8A4E-A32A-9215093BCD3A}" presName="composite" presStyleCnt="0"/>
      <dgm:spPr/>
    </dgm:pt>
    <dgm:pt modelId="{A9541FEC-1087-324D-ABF0-B4724BA4AD10}" type="pres">
      <dgm:prSet presAssocID="{6D23EBD4-6110-8A4E-A32A-9215093BCD3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D8AE6F-D526-B744-B0C6-8325AEC8D984}" type="pres">
      <dgm:prSet presAssocID="{6D23EBD4-6110-8A4E-A32A-9215093BCD3A}" presName="txShp" presStyleLbl="node1" presStyleIdx="0" presStyleCnt="3">
        <dgm:presLayoutVars>
          <dgm:bulletEnabled val="1"/>
        </dgm:presLayoutVars>
      </dgm:prSet>
      <dgm:spPr/>
    </dgm:pt>
    <dgm:pt modelId="{128E9BEB-499C-604F-8D4D-9110D27F60F6}" type="pres">
      <dgm:prSet presAssocID="{66210466-0C3C-6445-94DC-BA46234AD556}" presName="spacing" presStyleCnt="0"/>
      <dgm:spPr/>
    </dgm:pt>
    <dgm:pt modelId="{94729D29-2318-5445-8BA9-1FCF1D74CBF4}" type="pres">
      <dgm:prSet presAssocID="{2F70768A-4D55-8448-970B-50808C4AB2E8}" presName="composite" presStyleCnt="0"/>
      <dgm:spPr/>
    </dgm:pt>
    <dgm:pt modelId="{09B16F54-F9E2-CB4F-B325-52BB7A129BCD}" type="pres">
      <dgm:prSet presAssocID="{2F70768A-4D55-8448-970B-50808C4AB2E8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15621BC-4EF8-DE45-8F33-D0CE68E1BC0E}" type="pres">
      <dgm:prSet presAssocID="{2F70768A-4D55-8448-970B-50808C4AB2E8}" presName="txShp" presStyleLbl="node1" presStyleIdx="1" presStyleCnt="3">
        <dgm:presLayoutVars>
          <dgm:bulletEnabled val="1"/>
        </dgm:presLayoutVars>
      </dgm:prSet>
      <dgm:spPr/>
    </dgm:pt>
    <dgm:pt modelId="{28B4B676-460A-CC4A-ACBF-F8D3C4C81719}" type="pres">
      <dgm:prSet presAssocID="{5F32CE61-13C8-CB4B-8C4A-02081A7B84A2}" presName="spacing" presStyleCnt="0"/>
      <dgm:spPr/>
    </dgm:pt>
    <dgm:pt modelId="{056F4547-B737-324D-AE2A-113E3C52C2A6}" type="pres">
      <dgm:prSet presAssocID="{B08EEC55-1A5E-1C48-9A5E-9FE53B5B0A4B}" presName="composite" presStyleCnt="0"/>
      <dgm:spPr/>
    </dgm:pt>
    <dgm:pt modelId="{F79016D5-2D6B-8142-9CD8-0439ACD7A46F}" type="pres">
      <dgm:prSet presAssocID="{B08EEC55-1A5E-1C48-9A5E-9FE53B5B0A4B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6499FB4-C3F7-3A47-9702-734B93DAF4FB}" type="pres">
      <dgm:prSet presAssocID="{B08EEC55-1A5E-1C48-9A5E-9FE53B5B0A4B}" presName="txShp" presStyleLbl="node1" presStyleIdx="2" presStyleCnt="3">
        <dgm:presLayoutVars>
          <dgm:bulletEnabled val="1"/>
        </dgm:presLayoutVars>
      </dgm:prSet>
      <dgm:spPr/>
    </dgm:pt>
  </dgm:ptLst>
  <dgm:cxnLst>
    <dgm:cxn modelId="{DB6BE411-93C5-9343-A2A9-BA16537570C0}" type="presOf" srcId="{D6CD9CB6-7B13-F144-8B0D-DF33DFC9A286}" destId="{8A8A4580-04F6-C74A-BC6C-211AB8E51EFC}" srcOrd="0" destOrd="0" presId="urn:microsoft.com/office/officeart/2005/8/layout/vList3"/>
    <dgm:cxn modelId="{E13AA512-8A54-C541-9067-FCA1709A3003}" srcId="{D6CD9CB6-7B13-F144-8B0D-DF33DFC9A286}" destId="{B08EEC55-1A5E-1C48-9A5E-9FE53B5B0A4B}" srcOrd="2" destOrd="0" parTransId="{281F0090-AE9B-2043-8238-EE7025696D6B}" sibTransId="{54A3BD5F-3E3E-904A-BEF1-4B42EA47FFE4}"/>
    <dgm:cxn modelId="{FF30D122-F177-C84A-BF9A-EBC65A0D4E33}" type="presOf" srcId="{B08EEC55-1A5E-1C48-9A5E-9FE53B5B0A4B}" destId="{E6499FB4-C3F7-3A47-9702-734B93DAF4FB}" srcOrd="0" destOrd="0" presId="urn:microsoft.com/office/officeart/2005/8/layout/vList3"/>
    <dgm:cxn modelId="{62FFF647-D12C-ED47-BB1D-FD52260B5A9E}" type="presOf" srcId="{6D23EBD4-6110-8A4E-A32A-9215093BCD3A}" destId="{9ED8AE6F-D526-B744-B0C6-8325AEC8D984}" srcOrd="0" destOrd="0" presId="urn:microsoft.com/office/officeart/2005/8/layout/vList3"/>
    <dgm:cxn modelId="{62F3AD74-3CA2-E045-9DD3-C015630308BD}" srcId="{D6CD9CB6-7B13-F144-8B0D-DF33DFC9A286}" destId="{2F70768A-4D55-8448-970B-50808C4AB2E8}" srcOrd="1" destOrd="0" parTransId="{4B0B07F5-FB22-2C4B-BF98-E20B75FEA2D4}" sibTransId="{5F32CE61-13C8-CB4B-8C4A-02081A7B84A2}"/>
    <dgm:cxn modelId="{D8D69E9D-172C-2F45-8A29-4B722DF237EC}" srcId="{D6CD9CB6-7B13-F144-8B0D-DF33DFC9A286}" destId="{6D23EBD4-6110-8A4E-A32A-9215093BCD3A}" srcOrd="0" destOrd="0" parTransId="{6DB65AA2-7031-3745-A35C-2586FCEF50A5}" sibTransId="{66210466-0C3C-6445-94DC-BA46234AD556}"/>
    <dgm:cxn modelId="{647C04EC-A5D1-D645-9C5F-CD4F71D22382}" type="presOf" srcId="{2F70768A-4D55-8448-970B-50808C4AB2E8}" destId="{015621BC-4EF8-DE45-8F33-D0CE68E1BC0E}" srcOrd="0" destOrd="0" presId="urn:microsoft.com/office/officeart/2005/8/layout/vList3"/>
    <dgm:cxn modelId="{CF3863C4-DAB2-7A45-8E63-47C024BA82EE}" type="presParOf" srcId="{8A8A4580-04F6-C74A-BC6C-211AB8E51EFC}" destId="{60B050C8-F801-494D-8B54-5B549D2C9F73}" srcOrd="0" destOrd="0" presId="urn:microsoft.com/office/officeart/2005/8/layout/vList3"/>
    <dgm:cxn modelId="{1905C76E-B442-4D41-A54B-B28C1433D7ED}" type="presParOf" srcId="{60B050C8-F801-494D-8B54-5B549D2C9F73}" destId="{A9541FEC-1087-324D-ABF0-B4724BA4AD10}" srcOrd="0" destOrd="0" presId="urn:microsoft.com/office/officeart/2005/8/layout/vList3"/>
    <dgm:cxn modelId="{4A593FA4-2276-6941-933D-0E2FA7040E53}" type="presParOf" srcId="{60B050C8-F801-494D-8B54-5B549D2C9F73}" destId="{9ED8AE6F-D526-B744-B0C6-8325AEC8D984}" srcOrd="1" destOrd="0" presId="urn:microsoft.com/office/officeart/2005/8/layout/vList3"/>
    <dgm:cxn modelId="{88FA2692-9C4C-6E45-98C2-738B0A7CD340}" type="presParOf" srcId="{8A8A4580-04F6-C74A-BC6C-211AB8E51EFC}" destId="{128E9BEB-499C-604F-8D4D-9110D27F60F6}" srcOrd="1" destOrd="0" presId="urn:microsoft.com/office/officeart/2005/8/layout/vList3"/>
    <dgm:cxn modelId="{F252D1DA-3C7E-2440-B8AD-1741241600AB}" type="presParOf" srcId="{8A8A4580-04F6-C74A-BC6C-211AB8E51EFC}" destId="{94729D29-2318-5445-8BA9-1FCF1D74CBF4}" srcOrd="2" destOrd="0" presId="urn:microsoft.com/office/officeart/2005/8/layout/vList3"/>
    <dgm:cxn modelId="{45C6A248-AF7F-FA4F-A36D-497C8A83B5D3}" type="presParOf" srcId="{94729D29-2318-5445-8BA9-1FCF1D74CBF4}" destId="{09B16F54-F9E2-CB4F-B325-52BB7A129BCD}" srcOrd="0" destOrd="0" presId="urn:microsoft.com/office/officeart/2005/8/layout/vList3"/>
    <dgm:cxn modelId="{A431E799-007C-C24A-AB2B-3345FE84F989}" type="presParOf" srcId="{94729D29-2318-5445-8BA9-1FCF1D74CBF4}" destId="{015621BC-4EF8-DE45-8F33-D0CE68E1BC0E}" srcOrd="1" destOrd="0" presId="urn:microsoft.com/office/officeart/2005/8/layout/vList3"/>
    <dgm:cxn modelId="{A7D1E02C-AA9E-5A46-99A5-B099F8467553}" type="presParOf" srcId="{8A8A4580-04F6-C74A-BC6C-211AB8E51EFC}" destId="{28B4B676-460A-CC4A-ACBF-F8D3C4C81719}" srcOrd="3" destOrd="0" presId="urn:microsoft.com/office/officeart/2005/8/layout/vList3"/>
    <dgm:cxn modelId="{78DCC6E2-03FC-A848-9B71-35CEF00675AC}" type="presParOf" srcId="{8A8A4580-04F6-C74A-BC6C-211AB8E51EFC}" destId="{056F4547-B737-324D-AE2A-113E3C52C2A6}" srcOrd="4" destOrd="0" presId="urn:microsoft.com/office/officeart/2005/8/layout/vList3"/>
    <dgm:cxn modelId="{DB77D71F-8A02-E14B-AA93-616ADBCE9CAC}" type="presParOf" srcId="{056F4547-B737-324D-AE2A-113E3C52C2A6}" destId="{F79016D5-2D6B-8142-9CD8-0439ACD7A46F}" srcOrd="0" destOrd="0" presId="urn:microsoft.com/office/officeart/2005/8/layout/vList3"/>
    <dgm:cxn modelId="{598A6EBB-2079-6C47-B1E2-77774DED82EB}" type="presParOf" srcId="{056F4547-B737-324D-AE2A-113E3C52C2A6}" destId="{E6499FB4-C3F7-3A47-9702-734B93DAF4F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CD9CB6-7B13-F144-8B0D-DF33DFC9A28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D23EBD4-6110-8A4E-A32A-9215093BCD3A}">
      <dgm:prSet phldrT="[文本]" custT="1"/>
      <dgm:spPr/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simple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B65AA2-7031-3745-A35C-2586FCEF50A5}" type="par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66210466-0C3C-6445-94DC-BA46234AD556}" type="sib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B08EEC55-1A5E-1C48-9A5E-9FE53B5B0A4B}">
      <dgm:prSet phldrT="[文本]" custT="1"/>
      <dgm:spPr/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internal-SSD research</a:t>
          </a:r>
          <a:endParaRPr lang="zh-CN" alt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1F0090-AE9B-2043-8238-EE7025696D6B}" type="par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54A3BD5F-3E3E-904A-BEF1-4B42EA47FFE4}" type="sib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10248899-9431-AC45-9856-C17DA6C51D01}">
      <dgm:prSet phldrT="[文本]" custT="1"/>
      <dgm:spPr/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kernel-level extension</a:t>
          </a:r>
          <a:endParaRPr lang="zh-CN" alt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3E53F7-881B-9147-80EF-794F94E2C569}" type="par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BCE32106-42BD-4F48-9B1C-1413B65E4614}" type="sib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2F70768A-4D55-8448-970B-50808C4AB2E8}">
      <dgm:prSet custT="1"/>
      <dgm:spPr/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Time-saving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B07F5-FB22-2C4B-BF98-E20B75FEA2D4}" type="par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5F32CE61-13C8-CB4B-8C4A-02081A7B84A2}" type="sib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8A8A4580-04F6-C74A-BC6C-211AB8E51EFC}" type="pres">
      <dgm:prSet presAssocID="{D6CD9CB6-7B13-F144-8B0D-DF33DFC9A286}" presName="linearFlow" presStyleCnt="0">
        <dgm:presLayoutVars>
          <dgm:dir/>
          <dgm:resizeHandles val="exact"/>
        </dgm:presLayoutVars>
      </dgm:prSet>
      <dgm:spPr/>
    </dgm:pt>
    <dgm:pt modelId="{60B050C8-F801-494D-8B54-5B549D2C9F73}" type="pres">
      <dgm:prSet presAssocID="{6D23EBD4-6110-8A4E-A32A-9215093BCD3A}" presName="composite" presStyleCnt="0"/>
      <dgm:spPr/>
    </dgm:pt>
    <dgm:pt modelId="{A9541FEC-1087-324D-ABF0-B4724BA4AD10}" type="pres">
      <dgm:prSet presAssocID="{6D23EBD4-6110-8A4E-A32A-9215093BCD3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D8AE6F-D526-B744-B0C6-8325AEC8D984}" type="pres">
      <dgm:prSet presAssocID="{6D23EBD4-6110-8A4E-A32A-9215093BCD3A}" presName="txShp" presStyleLbl="node1" presStyleIdx="0" presStyleCnt="4">
        <dgm:presLayoutVars>
          <dgm:bulletEnabled val="1"/>
        </dgm:presLayoutVars>
      </dgm:prSet>
      <dgm:spPr/>
    </dgm:pt>
    <dgm:pt modelId="{128E9BEB-499C-604F-8D4D-9110D27F60F6}" type="pres">
      <dgm:prSet presAssocID="{66210466-0C3C-6445-94DC-BA46234AD556}" presName="spacing" presStyleCnt="0"/>
      <dgm:spPr/>
    </dgm:pt>
    <dgm:pt modelId="{94729D29-2318-5445-8BA9-1FCF1D74CBF4}" type="pres">
      <dgm:prSet presAssocID="{2F70768A-4D55-8448-970B-50808C4AB2E8}" presName="composite" presStyleCnt="0"/>
      <dgm:spPr/>
    </dgm:pt>
    <dgm:pt modelId="{09B16F54-F9E2-CB4F-B325-52BB7A129BCD}" type="pres">
      <dgm:prSet presAssocID="{2F70768A-4D55-8448-970B-50808C4AB2E8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15621BC-4EF8-DE45-8F33-D0CE68E1BC0E}" type="pres">
      <dgm:prSet presAssocID="{2F70768A-4D55-8448-970B-50808C4AB2E8}" presName="txShp" presStyleLbl="node1" presStyleIdx="1" presStyleCnt="4">
        <dgm:presLayoutVars>
          <dgm:bulletEnabled val="1"/>
        </dgm:presLayoutVars>
      </dgm:prSet>
      <dgm:spPr/>
    </dgm:pt>
    <dgm:pt modelId="{28B4B676-460A-CC4A-ACBF-F8D3C4C81719}" type="pres">
      <dgm:prSet presAssocID="{5F32CE61-13C8-CB4B-8C4A-02081A7B84A2}" presName="spacing" presStyleCnt="0"/>
      <dgm:spPr/>
    </dgm:pt>
    <dgm:pt modelId="{056F4547-B737-324D-AE2A-113E3C52C2A6}" type="pres">
      <dgm:prSet presAssocID="{B08EEC55-1A5E-1C48-9A5E-9FE53B5B0A4B}" presName="composite" presStyleCnt="0"/>
      <dgm:spPr/>
    </dgm:pt>
    <dgm:pt modelId="{F79016D5-2D6B-8142-9CD8-0439ACD7A46F}" type="pres">
      <dgm:prSet presAssocID="{B08EEC55-1A5E-1C48-9A5E-9FE53B5B0A4B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6499FB4-C3F7-3A47-9702-734B93DAF4FB}" type="pres">
      <dgm:prSet presAssocID="{B08EEC55-1A5E-1C48-9A5E-9FE53B5B0A4B}" presName="txShp" presStyleLbl="node1" presStyleIdx="2" presStyleCnt="4">
        <dgm:presLayoutVars>
          <dgm:bulletEnabled val="1"/>
        </dgm:presLayoutVars>
      </dgm:prSet>
      <dgm:spPr/>
    </dgm:pt>
    <dgm:pt modelId="{0E9716A9-B706-0149-8CC0-16802729E22E}" type="pres">
      <dgm:prSet presAssocID="{54A3BD5F-3E3E-904A-BEF1-4B42EA47FFE4}" presName="spacing" presStyleCnt="0"/>
      <dgm:spPr/>
    </dgm:pt>
    <dgm:pt modelId="{C6166B73-ABC1-5B4F-9F6E-31317B674674}" type="pres">
      <dgm:prSet presAssocID="{10248899-9431-AC45-9856-C17DA6C51D01}" presName="composite" presStyleCnt="0"/>
      <dgm:spPr/>
    </dgm:pt>
    <dgm:pt modelId="{39ACDABF-1A99-0447-B85B-175E3426D125}" type="pres">
      <dgm:prSet presAssocID="{10248899-9431-AC45-9856-C17DA6C51D01}" presName="imgShp" presStyleLbl="fgImgPlace1" presStyleIdx="3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082D78-E2EA-CD42-A7C8-A7BEDBC9225F}" type="pres">
      <dgm:prSet presAssocID="{10248899-9431-AC45-9856-C17DA6C51D01}" presName="txShp" presStyleLbl="node1" presStyleIdx="3" presStyleCnt="4">
        <dgm:presLayoutVars>
          <dgm:bulletEnabled val="1"/>
        </dgm:presLayoutVars>
      </dgm:prSet>
      <dgm:spPr/>
    </dgm:pt>
  </dgm:ptLst>
  <dgm:cxnLst>
    <dgm:cxn modelId="{0031E60E-67BD-E34A-AF1C-185167340EAD}" type="presOf" srcId="{10248899-9431-AC45-9856-C17DA6C51D01}" destId="{29082D78-E2EA-CD42-A7C8-A7BEDBC9225F}" srcOrd="0" destOrd="0" presId="urn:microsoft.com/office/officeart/2005/8/layout/vList3"/>
    <dgm:cxn modelId="{DB6BE411-93C5-9343-A2A9-BA16537570C0}" type="presOf" srcId="{D6CD9CB6-7B13-F144-8B0D-DF33DFC9A286}" destId="{8A8A4580-04F6-C74A-BC6C-211AB8E51EFC}" srcOrd="0" destOrd="0" presId="urn:microsoft.com/office/officeart/2005/8/layout/vList3"/>
    <dgm:cxn modelId="{E13AA512-8A54-C541-9067-FCA1709A3003}" srcId="{D6CD9CB6-7B13-F144-8B0D-DF33DFC9A286}" destId="{B08EEC55-1A5E-1C48-9A5E-9FE53B5B0A4B}" srcOrd="2" destOrd="0" parTransId="{281F0090-AE9B-2043-8238-EE7025696D6B}" sibTransId="{54A3BD5F-3E3E-904A-BEF1-4B42EA47FFE4}"/>
    <dgm:cxn modelId="{FF30D122-F177-C84A-BF9A-EBC65A0D4E33}" type="presOf" srcId="{B08EEC55-1A5E-1C48-9A5E-9FE53B5B0A4B}" destId="{E6499FB4-C3F7-3A47-9702-734B93DAF4FB}" srcOrd="0" destOrd="0" presId="urn:microsoft.com/office/officeart/2005/8/layout/vList3"/>
    <dgm:cxn modelId="{62FFF647-D12C-ED47-BB1D-FD52260B5A9E}" type="presOf" srcId="{6D23EBD4-6110-8A4E-A32A-9215093BCD3A}" destId="{9ED8AE6F-D526-B744-B0C6-8325AEC8D984}" srcOrd="0" destOrd="0" presId="urn:microsoft.com/office/officeart/2005/8/layout/vList3"/>
    <dgm:cxn modelId="{62F3AD74-3CA2-E045-9DD3-C015630308BD}" srcId="{D6CD9CB6-7B13-F144-8B0D-DF33DFC9A286}" destId="{2F70768A-4D55-8448-970B-50808C4AB2E8}" srcOrd="1" destOrd="0" parTransId="{4B0B07F5-FB22-2C4B-BF98-E20B75FEA2D4}" sibTransId="{5F32CE61-13C8-CB4B-8C4A-02081A7B84A2}"/>
    <dgm:cxn modelId="{C420B292-00F7-8540-8846-891B197C7121}" srcId="{D6CD9CB6-7B13-F144-8B0D-DF33DFC9A286}" destId="{10248899-9431-AC45-9856-C17DA6C51D01}" srcOrd="3" destOrd="0" parTransId="{E73E53F7-881B-9147-80EF-794F94E2C569}" sibTransId="{BCE32106-42BD-4F48-9B1C-1413B65E4614}"/>
    <dgm:cxn modelId="{D8D69E9D-172C-2F45-8A29-4B722DF237EC}" srcId="{D6CD9CB6-7B13-F144-8B0D-DF33DFC9A286}" destId="{6D23EBD4-6110-8A4E-A32A-9215093BCD3A}" srcOrd="0" destOrd="0" parTransId="{6DB65AA2-7031-3745-A35C-2586FCEF50A5}" sibTransId="{66210466-0C3C-6445-94DC-BA46234AD556}"/>
    <dgm:cxn modelId="{647C04EC-A5D1-D645-9C5F-CD4F71D22382}" type="presOf" srcId="{2F70768A-4D55-8448-970B-50808C4AB2E8}" destId="{015621BC-4EF8-DE45-8F33-D0CE68E1BC0E}" srcOrd="0" destOrd="0" presId="urn:microsoft.com/office/officeart/2005/8/layout/vList3"/>
    <dgm:cxn modelId="{CF3863C4-DAB2-7A45-8E63-47C024BA82EE}" type="presParOf" srcId="{8A8A4580-04F6-C74A-BC6C-211AB8E51EFC}" destId="{60B050C8-F801-494D-8B54-5B549D2C9F73}" srcOrd="0" destOrd="0" presId="urn:microsoft.com/office/officeart/2005/8/layout/vList3"/>
    <dgm:cxn modelId="{1905C76E-B442-4D41-A54B-B28C1433D7ED}" type="presParOf" srcId="{60B050C8-F801-494D-8B54-5B549D2C9F73}" destId="{A9541FEC-1087-324D-ABF0-B4724BA4AD10}" srcOrd="0" destOrd="0" presId="urn:microsoft.com/office/officeart/2005/8/layout/vList3"/>
    <dgm:cxn modelId="{4A593FA4-2276-6941-933D-0E2FA7040E53}" type="presParOf" srcId="{60B050C8-F801-494D-8B54-5B549D2C9F73}" destId="{9ED8AE6F-D526-B744-B0C6-8325AEC8D984}" srcOrd="1" destOrd="0" presId="urn:microsoft.com/office/officeart/2005/8/layout/vList3"/>
    <dgm:cxn modelId="{88FA2692-9C4C-6E45-98C2-738B0A7CD340}" type="presParOf" srcId="{8A8A4580-04F6-C74A-BC6C-211AB8E51EFC}" destId="{128E9BEB-499C-604F-8D4D-9110D27F60F6}" srcOrd="1" destOrd="0" presId="urn:microsoft.com/office/officeart/2005/8/layout/vList3"/>
    <dgm:cxn modelId="{F252D1DA-3C7E-2440-B8AD-1741241600AB}" type="presParOf" srcId="{8A8A4580-04F6-C74A-BC6C-211AB8E51EFC}" destId="{94729D29-2318-5445-8BA9-1FCF1D74CBF4}" srcOrd="2" destOrd="0" presId="urn:microsoft.com/office/officeart/2005/8/layout/vList3"/>
    <dgm:cxn modelId="{45C6A248-AF7F-FA4F-A36D-497C8A83B5D3}" type="presParOf" srcId="{94729D29-2318-5445-8BA9-1FCF1D74CBF4}" destId="{09B16F54-F9E2-CB4F-B325-52BB7A129BCD}" srcOrd="0" destOrd="0" presId="urn:microsoft.com/office/officeart/2005/8/layout/vList3"/>
    <dgm:cxn modelId="{A431E799-007C-C24A-AB2B-3345FE84F989}" type="presParOf" srcId="{94729D29-2318-5445-8BA9-1FCF1D74CBF4}" destId="{015621BC-4EF8-DE45-8F33-D0CE68E1BC0E}" srcOrd="1" destOrd="0" presId="urn:microsoft.com/office/officeart/2005/8/layout/vList3"/>
    <dgm:cxn modelId="{A7D1E02C-AA9E-5A46-99A5-B099F8467553}" type="presParOf" srcId="{8A8A4580-04F6-C74A-BC6C-211AB8E51EFC}" destId="{28B4B676-460A-CC4A-ACBF-F8D3C4C81719}" srcOrd="3" destOrd="0" presId="urn:microsoft.com/office/officeart/2005/8/layout/vList3"/>
    <dgm:cxn modelId="{78DCC6E2-03FC-A848-9B71-35CEF00675AC}" type="presParOf" srcId="{8A8A4580-04F6-C74A-BC6C-211AB8E51EFC}" destId="{056F4547-B737-324D-AE2A-113E3C52C2A6}" srcOrd="4" destOrd="0" presId="urn:microsoft.com/office/officeart/2005/8/layout/vList3"/>
    <dgm:cxn modelId="{DB77D71F-8A02-E14B-AA93-616ADBCE9CAC}" type="presParOf" srcId="{056F4547-B737-324D-AE2A-113E3C52C2A6}" destId="{F79016D5-2D6B-8142-9CD8-0439ACD7A46F}" srcOrd="0" destOrd="0" presId="urn:microsoft.com/office/officeart/2005/8/layout/vList3"/>
    <dgm:cxn modelId="{598A6EBB-2079-6C47-B1E2-77774DED82EB}" type="presParOf" srcId="{056F4547-B737-324D-AE2A-113E3C52C2A6}" destId="{E6499FB4-C3F7-3A47-9702-734B93DAF4FB}" srcOrd="1" destOrd="0" presId="urn:microsoft.com/office/officeart/2005/8/layout/vList3"/>
    <dgm:cxn modelId="{F723FA27-E4CF-3641-B8BF-E3A737045898}" type="presParOf" srcId="{8A8A4580-04F6-C74A-BC6C-211AB8E51EFC}" destId="{0E9716A9-B706-0149-8CC0-16802729E22E}" srcOrd="5" destOrd="0" presId="urn:microsoft.com/office/officeart/2005/8/layout/vList3"/>
    <dgm:cxn modelId="{30E91B0F-BC85-6A41-8B2A-4C939A6C3410}" type="presParOf" srcId="{8A8A4580-04F6-C74A-BC6C-211AB8E51EFC}" destId="{C6166B73-ABC1-5B4F-9F6E-31317B674674}" srcOrd="6" destOrd="0" presId="urn:microsoft.com/office/officeart/2005/8/layout/vList3"/>
    <dgm:cxn modelId="{9D183B38-72F9-CE46-B9F8-FF7E0FA587AC}" type="presParOf" srcId="{C6166B73-ABC1-5B4F-9F6E-31317B674674}" destId="{39ACDABF-1A99-0447-B85B-175E3426D125}" srcOrd="0" destOrd="0" presId="urn:microsoft.com/office/officeart/2005/8/layout/vList3"/>
    <dgm:cxn modelId="{4670DE75-085B-2845-AF5E-857F2CB2F71A}" type="presParOf" srcId="{C6166B73-ABC1-5B4F-9F6E-31317B674674}" destId="{29082D78-E2EA-CD42-A7C8-A7BEDBC9225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CD9CB6-7B13-F144-8B0D-DF33DFC9A28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D23EBD4-6110-8A4E-A32A-9215093BCD3A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Full-stack research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B65AA2-7031-3745-A35C-2586FCEF50A5}" type="par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66210466-0C3C-6445-94DC-BA46234AD556}" type="sib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2F70768A-4D55-8448-970B-50808C4AB2E8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Accurate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B07F5-FB22-2C4B-BF98-E20B75FEA2D4}" type="par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5F32CE61-13C8-CB4B-8C4A-02081A7B84A2}" type="sib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BEB0663F-217B-FC4E-AF35-90A831BF1A72}">
      <dgm:prSet custT="1"/>
      <dgm:spPr>
        <a:solidFill>
          <a:schemeClr val="accent1"/>
        </a:solidFill>
      </dgm:spPr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high costs</a:t>
          </a:r>
          <a:endParaRPr lang="zh-CN" alt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CBE73C-918E-DE4A-B9B5-B6EEBDC3E53A}" type="parTrans" cxnId="{2571493E-6A8B-7640-814E-4BE3B2DA12BD}">
      <dgm:prSet/>
      <dgm:spPr/>
      <dgm:t>
        <a:bodyPr/>
        <a:lstStyle/>
        <a:p>
          <a:endParaRPr lang="zh-CN" altLang="en-US"/>
        </a:p>
      </dgm:t>
    </dgm:pt>
    <dgm:pt modelId="{E1A4D3E7-EA77-6A42-943B-5CC07B89158E}" type="sibTrans" cxnId="{2571493E-6A8B-7640-814E-4BE3B2DA12BD}">
      <dgm:prSet/>
      <dgm:spPr/>
      <dgm:t>
        <a:bodyPr/>
        <a:lstStyle/>
        <a:p>
          <a:endParaRPr lang="zh-CN" altLang="en-US"/>
        </a:p>
      </dgm:t>
    </dgm:pt>
    <dgm:pt modelId="{AD6FE746-3B9A-FF4E-87CF-EA73A7DD69C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complex to use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99240C-0CDA-0E42-95B3-51B590758144}" type="parTrans" cxnId="{7E13CA5E-4998-E443-A07B-B9BC5349302D}">
      <dgm:prSet/>
      <dgm:spPr/>
      <dgm:t>
        <a:bodyPr/>
        <a:lstStyle/>
        <a:p>
          <a:endParaRPr lang="zh-CN" altLang="en-US"/>
        </a:p>
      </dgm:t>
    </dgm:pt>
    <dgm:pt modelId="{55CF8B67-131A-FF4E-97A9-7A61BC076082}" type="sibTrans" cxnId="{7E13CA5E-4998-E443-A07B-B9BC5349302D}">
      <dgm:prSet/>
      <dgm:spPr/>
      <dgm:t>
        <a:bodyPr/>
        <a:lstStyle/>
        <a:p>
          <a:endParaRPr lang="zh-CN" altLang="en-US"/>
        </a:p>
      </dgm:t>
    </dgm:pt>
    <dgm:pt modelId="{8A8A4580-04F6-C74A-BC6C-211AB8E51EFC}" type="pres">
      <dgm:prSet presAssocID="{D6CD9CB6-7B13-F144-8B0D-DF33DFC9A286}" presName="linearFlow" presStyleCnt="0">
        <dgm:presLayoutVars>
          <dgm:dir/>
          <dgm:resizeHandles val="exact"/>
        </dgm:presLayoutVars>
      </dgm:prSet>
      <dgm:spPr/>
    </dgm:pt>
    <dgm:pt modelId="{60B050C8-F801-494D-8B54-5B549D2C9F73}" type="pres">
      <dgm:prSet presAssocID="{6D23EBD4-6110-8A4E-A32A-9215093BCD3A}" presName="composite" presStyleCnt="0"/>
      <dgm:spPr/>
    </dgm:pt>
    <dgm:pt modelId="{A9541FEC-1087-324D-ABF0-B4724BA4AD10}" type="pres">
      <dgm:prSet presAssocID="{6D23EBD4-6110-8A4E-A32A-9215093BCD3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D8AE6F-D526-B744-B0C6-8325AEC8D984}" type="pres">
      <dgm:prSet presAssocID="{6D23EBD4-6110-8A4E-A32A-9215093BCD3A}" presName="txShp" presStyleLbl="node1" presStyleIdx="0" presStyleCnt="4" custLinFactNeighborX="1451" custLinFactNeighborY="-1331">
        <dgm:presLayoutVars>
          <dgm:bulletEnabled val="1"/>
        </dgm:presLayoutVars>
      </dgm:prSet>
      <dgm:spPr/>
    </dgm:pt>
    <dgm:pt modelId="{128E9BEB-499C-604F-8D4D-9110D27F60F6}" type="pres">
      <dgm:prSet presAssocID="{66210466-0C3C-6445-94DC-BA46234AD556}" presName="spacing" presStyleCnt="0"/>
      <dgm:spPr/>
    </dgm:pt>
    <dgm:pt modelId="{94729D29-2318-5445-8BA9-1FCF1D74CBF4}" type="pres">
      <dgm:prSet presAssocID="{2F70768A-4D55-8448-970B-50808C4AB2E8}" presName="composite" presStyleCnt="0"/>
      <dgm:spPr/>
    </dgm:pt>
    <dgm:pt modelId="{09B16F54-F9E2-CB4F-B325-52BB7A129BCD}" type="pres">
      <dgm:prSet presAssocID="{2F70768A-4D55-8448-970B-50808C4AB2E8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15621BC-4EF8-DE45-8F33-D0CE68E1BC0E}" type="pres">
      <dgm:prSet presAssocID="{2F70768A-4D55-8448-970B-50808C4AB2E8}" presName="txShp" presStyleLbl="node1" presStyleIdx="1" presStyleCnt="4">
        <dgm:presLayoutVars>
          <dgm:bulletEnabled val="1"/>
        </dgm:presLayoutVars>
      </dgm:prSet>
      <dgm:spPr/>
    </dgm:pt>
    <dgm:pt modelId="{5C2DFD7B-93C9-3D4A-8018-42389D95219A}" type="pres">
      <dgm:prSet presAssocID="{5F32CE61-13C8-CB4B-8C4A-02081A7B84A2}" presName="spacing" presStyleCnt="0"/>
      <dgm:spPr/>
    </dgm:pt>
    <dgm:pt modelId="{88C6D0DA-741F-F040-9C28-300CA5843A11}" type="pres">
      <dgm:prSet presAssocID="{BEB0663F-217B-FC4E-AF35-90A831BF1A72}" presName="composite" presStyleCnt="0"/>
      <dgm:spPr/>
    </dgm:pt>
    <dgm:pt modelId="{B8CEC25D-28C0-FB42-959A-3C561DB1D186}" type="pres">
      <dgm:prSet presAssocID="{BEB0663F-217B-FC4E-AF35-90A831BF1A72}" presName="imgShp" presStyleLbl="fgImgPlace1" presStyleIdx="2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45EE257-207D-264B-94B2-F806702DA9CC}" type="pres">
      <dgm:prSet presAssocID="{BEB0663F-217B-FC4E-AF35-90A831BF1A72}" presName="txShp" presStyleLbl="node1" presStyleIdx="2" presStyleCnt="4">
        <dgm:presLayoutVars>
          <dgm:bulletEnabled val="1"/>
        </dgm:presLayoutVars>
      </dgm:prSet>
      <dgm:spPr/>
    </dgm:pt>
    <dgm:pt modelId="{D713964D-EB9E-7844-821A-BAD95D8A4992}" type="pres">
      <dgm:prSet presAssocID="{E1A4D3E7-EA77-6A42-943B-5CC07B89158E}" presName="spacing" presStyleCnt="0"/>
      <dgm:spPr/>
    </dgm:pt>
    <dgm:pt modelId="{4F812FE9-C803-E747-BCA3-A30880A47EDA}" type="pres">
      <dgm:prSet presAssocID="{AD6FE746-3B9A-FF4E-87CF-EA73A7DD69C1}" presName="composite" presStyleCnt="0"/>
      <dgm:spPr/>
    </dgm:pt>
    <dgm:pt modelId="{6A1C0BDB-69C1-AD40-939B-D1A7ABD21881}" type="pres">
      <dgm:prSet presAssocID="{AD6FE746-3B9A-FF4E-87CF-EA73A7DD69C1}" presName="imgShp" presStyleLbl="fgImgPlace1" presStyleIdx="3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C4464C-63DE-3D44-8407-88C693A409C4}" type="pres">
      <dgm:prSet presAssocID="{AD6FE746-3B9A-FF4E-87CF-EA73A7DD69C1}" presName="txShp" presStyleLbl="node1" presStyleIdx="3" presStyleCnt="4">
        <dgm:presLayoutVars>
          <dgm:bulletEnabled val="1"/>
        </dgm:presLayoutVars>
      </dgm:prSet>
      <dgm:spPr/>
    </dgm:pt>
  </dgm:ptLst>
  <dgm:cxnLst>
    <dgm:cxn modelId="{DB6BE411-93C5-9343-A2A9-BA16537570C0}" type="presOf" srcId="{D6CD9CB6-7B13-F144-8B0D-DF33DFC9A286}" destId="{8A8A4580-04F6-C74A-BC6C-211AB8E51EFC}" srcOrd="0" destOrd="0" presId="urn:microsoft.com/office/officeart/2005/8/layout/vList3"/>
    <dgm:cxn modelId="{8B89371B-DE53-A04F-A9EF-2A8A1DF339C0}" type="presOf" srcId="{BEB0663F-217B-FC4E-AF35-90A831BF1A72}" destId="{B45EE257-207D-264B-94B2-F806702DA9CC}" srcOrd="0" destOrd="0" presId="urn:microsoft.com/office/officeart/2005/8/layout/vList3"/>
    <dgm:cxn modelId="{2571493E-6A8B-7640-814E-4BE3B2DA12BD}" srcId="{D6CD9CB6-7B13-F144-8B0D-DF33DFC9A286}" destId="{BEB0663F-217B-FC4E-AF35-90A831BF1A72}" srcOrd="2" destOrd="0" parTransId="{9BCBE73C-918E-DE4A-B9B5-B6EEBDC3E53A}" sibTransId="{E1A4D3E7-EA77-6A42-943B-5CC07B89158E}"/>
    <dgm:cxn modelId="{62FFF647-D12C-ED47-BB1D-FD52260B5A9E}" type="presOf" srcId="{6D23EBD4-6110-8A4E-A32A-9215093BCD3A}" destId="{9ED8AE6F-D526-B744-B0C6-8325AEC8D984}" srcOrd="0" destOrd="0" presId="urn:microsoft.com/office/officeart/2005/8/layout/vList3"/>
    <dgm:cxn modelId="{7E13CA5E-4998-E443-A07B-B9BC5349302D}" srcId="{D6CD9CB6-7B13-F144-8B0D-DF33DFC9A286}" destId="{AD6FE746-3B9A-FF4E-87CF-EA73A7DD69C1}" srcOrd="3" destOrd="0" parTransId="{7999240C-0CDA-0E42-95B3-51B590758144}" sibTransId="{55CF8B67-131A-FF4E-97A9-7A61BC076082}"/>
    <dgm:cxn modelId="{62F3AD74-3CA2-E045-9DD3-C015630308BD}" srcId="{D6CD9CB6-7B13-F144-8B0D-DF33DFC9A286}" destId="{2F70768A-4D55-8448-970B-50808C4AB2E8}" srcOrd="1" destOrd="0" parTransId="{4B0B07F5-FB22-2C4B-BF98-E20B75FEA2D4}" sibTransId="{5F32CE61-13C8-CB4B-8C4A-02081A7B84A2}"/>
    <dgm:cxn modelId="{D8D69E9D-172C-2F45-8A29-4B722DF237EC}" srcId="{D6CD9CB6-7B13-F144-8B0D-DF33DFC9A286}" destId="{6D23EBD4-6110-8A4E-A32A-9215093BCD3A}" srcOrd="0" destOrd="0" parTransId="{6DB65AA2-7031-3745-A35C-2586FCEF50A5}" sibTransId="{66210466-0C3C-6445-94DC-BA46234AD556}"/>
    <dgm:cxn modelId="{97C780B3-13C5-F14B-BAA1-4B13DAC69526}" type="presOf" srcId="{AD6FE746-3B9A-FF4E-87CF-EA73A7DD69C1}" destId="{F9C4464C-63DE-3D44-8407-88C693A409C4}" srcOrd="0" destOrd="0" presId="urn:microsoft.com/office/officeart/2005/8/layout/vList3"/>
    <dgm:cxn modelId="{647C04EC-A5D1-D645-9C5F-CD4F71D22382}" type="presOf" srcId="{2F70768A-4D55-8448-970B-50808C4AB2E8}" destId="{015621BC-4EF8-DE45-8F33-D0CE68E1BC0E}" srcOrd="0" destOrd="0" presId="urn:microsoft.com/office/officeart/2005/8/layout/vList3"/>
    <dgm:cxn modelId="{CF3863C4-DAB2-7A45-8E63-47C024BA82EE}" type="presParOf" srcId="{8A8A4580-04F6-C74A-BC6C-211AB8E51EFC}" destId="{60B050C8-F801-494D-8B54-5B549D2C9F73}" srcOrd="0" destOrd="0" presId="urn:microsoft.com/office/officeart/2005/8/layout/vList3"/>
    <dgm:cxn modelId="{1905C76E-B442-4D41-A54B-B28C1433D7ED}" type="presParOf" srcId="{60B050C8-F801-494D-8B54-5B549D2C9F73}" destId="{A9541FEC-1087-324D-ABF0-B4724BA4AD10}" srcOrd="0" destOrd="0" presId="urn:microsoft.com/office/officeart/2005/8/layout/vList3"/>
    <dgm:cxn modelId="{4A593FA4-2276-6941-933D-0E2FA7040E53}" type="presParOf" srcId="{60B050C8-F801-494D-8B54-5B549D2C9F73}" destId="{9ED8AE6F-D526-B744-B0C6-8325AEC8D984}" srcOrd="1" destOrd="0" presId="urn:microsoft.com/office/officeart/2005/8/layout/vList3"/>
    <dgm:cxn modelId="{88FA2692-9C4C-6E45-98C2-738B0A7CD340}" type="presParOf" srcId="{8A8A4580-04F6-C74A-BC6C-211AB8E51EFC}" destId="{128E9BEB-499C-604F-8D4D-9110D27F60F6}" srcOrd="1" destOrd="0" presId="urn:microsoft.com/office/officeart/2005/8/layout/vList3"/>
    <dgm:cxn modelId="{F252D1DA-3C7E-2440-B8AD-1741241600AB}" type="presParOf" srcId="{8A8A4580-04F6-C74A-BC6C-211AB8E51EFC}" destId="{94729D29-2318-5445-8BA9-1FCF1D74CBF4}" srcOrd="2" destOrd="0" presId="urn:microsoft.com/office/officeart/2005/8/layout/vList3"/>
    <dgm:cxn modelId="{45C6A248-AF7F-FA4F-A36D-497C8A83B5D3}" type="presParOf" srcId="{94729D29-2318-5445-8BA9-1FCF1D74CBF4}" destId="{09B16F54-F9E2-CB4F-B325-52BB7A129BCD}" srcOrd="0" destOrd="0" presId="urn:microsoft.com/office/officeart/2005/8/layout/vList3"/>
    <dgm:cxn modelId="{A431E799-007C-C24A-AB2B-3345FE84F989}" type="presParOf" srcId="{94729D29-2318-5445-8BA9-1FCF1D74CBF4}" destId="{015621BC-4EF8-DE45-8F33-D0CE68E1BC0E}" srcOrd="1" destOrd="0" presId="urn:microsoft.com/office/officeart/2005/8/layout/vList3"/>
    <dgm:cxn modelId="{68337B58-AA76-834D-88B6-C97B4E6896A8}" type="presParOf" srcId="{8A8A4580-04F6-C74A-BC6C-211AB8E51EFC}" destId="{5C2DFD7B-93C9-3D4A-8018-42389D95219A}" srcOrd="3" destOrd="0" presId="urn:microsoft.com/office/officeart/2005/8/layout/vList3"/>
    <dgm:cxn modelId="{E4E116D3-34B7-3847-ABCD-D73BF377D381}" type="presParOf" srcId="{8A8A4580-04F6-C74A-BC6C-211AB8E51EFC}" destId="{88C6D0DA-741F-F040-9C28-300CA5843A11}" srcOrd="4" destOrd="0" presId="urn:microsoft.com/office/officeart/2005/8/layout/vList3"/>
    <dgm:cxn modelId="{D04C406D-B674-D846-8236-831EAA08D786}" type="presParOf" srcId="{88C6D0DA-741F-F040-9C28-300CA5843A11}" destId="{B8CEC25D-28C0-FB42-959A-3C561DB1D186}" srcOrd="0" destOrd="0" presId="urn:microsoft.com/office/officeart/2005/8/layout/vList3"/>
    <dgm:cxn modelId="{B6AA401F-576D-C246-A4C0-B91ED12CD925}" type="presParOf" srcId="{88C6D0DA-741F-F040-9C28-300CA5843A11}" destId="{B45EE257-207D-264B-94B2-F806702DA9CC}" srcOrd="1" destOrd="0" presId="urn:microsoft.com/office/officeart/2005/8/layout/vList3"/>
    <dgm:cxn modelId="{4745F393-F961-404B-9B90-AEF6D1B2E726}" type="presParOf" srcId="{8A8A4580-04F6-C74A-BC6C-211AB8E51EFC}" destId="{D713964D-EB9E-7844-821A-BAD95D8A4992}" srcOrd="5" destOrd="0" presId="urn:microsoft.com/office/officeart/2005/8/layout/vList3"/>
    <dgm:cxn modelId="{EC5D35AE-2FEA-0249-855E-DF47373270DF}" type="presParOf" srcId="{8A8A4580-04F6-C74A-BC6C-211AB8E51EFC}" destId="{4F812FE9-C803-E747-BCA3-A30880A47EDA}" srcOrd="6" destOrd="0" presId="urn:microsoft.com/office/officeart/2005/8/layout/vList3"/>
    <dgm:cxn modelId="{219DE5E9-D657-7047-845B-3F5D91FF77CB}" type="presParOf" srcId="{4F812FE9-C803-E747-BCA3-A30880A47EDA}" destId="{6A1C0BDB-69C1-AD40-939B-D1A7ABD21881}" srcOrd="0" destOrd="0" presId="urn:microsoft.com/office/officeart/2005/8/layout/vList3"/>
    <dgm:cxn modelId="{85FF4FF1-7991-C94F-A081-60810941C544}" type="presParOf" srcId="{4F812FE9-C803-E747-BCA3-A30880A47EDA}" destId="{F9C4464C-63DE-3D44-8407-88C693A409C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6CD9CB6-7B13-F144-8B0D-DF33DFC9A28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D23EBD4-6110-8A4E-A32A-9215093BCD3A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Full-stack research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B65AA2-7031-3745-A35C-2586FCEF50A5}" type="par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66210466-0C3C-6445-94DC-BA46234AD556}" type="sib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2F70768A-4D55-8448-970B-50808C4AB2E8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Low costs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B07F5-FB22-2C4B-BF98-E20B75FEA2D4}" type="par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5F32CE61-13C8-CB4B-8C4A-02081A7B84A2}" type="sib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8A8A4580-04F6-C74A-BC6C-211AB8E51EFC}" type="pres">
      <dgm:prSet presAssocID="{D6CD9CB6-7B13-F144-8B0D-DF33DFC9A286}" presName="linearFlow" presStyleCnt="0">
        <dgm:presLayoutVars>
          <dgm:dir/>
          <dgm:resizeHandles val="exact"/>
        </dgm:presLayoutVars>
      </dgm:prSet>
      <dgm:spPr/>
    </dgm:pt>
    <dgm:pt modelId="{60B050C8-F801-494D-8B54-5B549D2C9F73}" type="pres">
      <dgm:prSet presAssocID="{6D23EBD4-6110-8A4E-A32A-9215093BCD3A}" presName="composite" presStyleCnt="0"/>
      <dgm:spPr/>
    </dgm:pt>
    <dgm:pt modelId="{A9541FEC-1087-324D-ABF0-B4724BA4AD10}" type="pres">
      <dgm:prSet presAssocID="{6D23EBD4-6110-8A4E-A32A-9215093BCD3A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D8AE6F-D526-B744-B0C6-8325AEC8D984}" type="pres">
      <dgm:prSet presAssocID="{6D23EBD4-6110-8A4E-A32A-9215093BCD3A}" presName="txShp" presStyleLbl="node1" presStyleIdx="0" presStyleCnt="2" custLinFactNeighborX="1451" custLinFactNeighborY="-1331">
        <dgm:presLayoutVars>
          <dgm:bulletEnabled val="1"/>
        </dgm:presLayoutVars>
      </dgm:prSet>
      <dgm:spPr/>
    </dgm:pt>
    <dgm:pt modelId="{128E9BEB-499C-604F-8D4D-9110D27F60F6}" type="pres">
      <dgm:prSet presAssocID="{66210466-0C3C-6445-94DC-BA46234AD556}" presName="spacing" presStyleCnt="0"/>
      <dgm:spPr/>
    </dgm:pt>
    <dgm:pt modelId="{94729D29-2318-5445-8BA9-1FCF1D74CBF4}" type="pres">
      <dgm:prSet presAssocID="{2F70768A-4D55-8448-970B-50808C4AB2E8}" presName="composite" presStyleCnt="0"/>
      <dgm:spPr/>
    </dgm:pt>
    <dgm:pt modelId="{09B16F54-F9E2-CB4F-B325-52BB7A129BCD}" type="pres">
      <dgm:prSet presAssocID="{2F70768A-4D55-8448-970B-50808C4AB2E8}" presName="imgShp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15621BC-4EF8-DE45-8F33-D0CE68E1BC0E}" type="pres">
      <dgm:prSet presAssocID="{2F70768A-4D55-8448-970B-50808C4AB2E8}" presName="txShp" presStyleLbl="node1" presStyleIdx="1" presStyleCnt="2">
        <dgm:presLayoutVars>
          <dgm:bulletEnabled val="1"/>
        </dgm:presLayoutVars>
      </dgm:prSet>
      <dgm:spPr/>
    </dgm:pt>
  </dgm:ptLst>
  <dgm:cxnLst>
    <dgm:cxn modelId="{DB6BE411-93C5-9343-A2A9-BA16537570C0}" type="presOf" srcId="{D6CD9CB6-7B13-F144-8B0D-DF33DFC9A286}" destId="{8A8A4580-04F6-C74A-BC6C-211AB8E51EFC}" srcOrd="0" destOrd="0" presId="urn:microsoft.com/office/officeart/2005/8/layout/vList3"/>
    <dgm:cxn modelId="{62FFF647-D12C-ED47-BB1D-FD52260B5A9E}" type="presOf" srcId="{6D23EBD4-6110-8A4E-A32A-9215093BCD3A}" destId="{9ED8AE6F-D526-B744-B0C6-8325AEC8D984}" srcOrd="0" destOrd="0" presId="urn:microsoft.com/office/officeart/2005/8/layout/vList3"/>
    <dgm:cxn modelId="{62F3AD74-3CA2-E045-9DD3-C015630308BD}" srcId="{D6CD9CB6-7B13-F144-8B0D-DF33DFC9A286}" destId="{2F70768A-4D55-8448-970B-50808C4AB2E8}" srcOrd="1" destOrd="0" parTransId="{4B0B07F5-FB22-2C4B-BF98-E20B75FEA2D4}" sibTransId="{5F32CE61-13C8-CB4B-8C4A-02081A7B84A2}"/>
    <dgm:cxn modelId="{D8D69E9D-172C-2F45-8A29-4B722DF237EC}" srcId="{D6CD9CB6-7B13-F144-8B0D-DF33DFC9A286}" destId="{6D23EBD4-6110-8A4E-A32A-9215093BCD3A}" srcOrd="0" destOrd="0" parTransId="{6DB65AA2-7031-3745-A35C-2586FCEF50A5}" sibTransId="{66210466-0C3C-6445-94DC-BA46234AD556}"/>
    <dgm:cxn modelId="{647C04EC-A5D1-D645-9C5F-CD4F71D22382}" type="presOf" srcId="{2F70768A-4D55-8448-970B-50808C4AB2E8}" destId="{015621BC-4EF8-DE45-8F33-D0CE68E1BC0E}" srcOrd="0" destOrd="0" presId="urn:microsoft.com/office/officeart/2005/8/layout/vList3"/>
    <dgm:cxn modelId="{CF3863C4-DAB2-7A45-8E63-47C024BA82EE}" type="presParOf" srcId="{8A8A4580-04F6-C74A-BC6C-211AB8E51EFC}" destId="{60B050C8-F801-494D-8B54-5B549D2C9F73}" srcOrd="0" destOrd="0" presId="urn:microsoft.com/office/officeart/2005/8/layout/vList3"/>
    <dgm:cxn modelId="{1905C76E-B442-4D41-A54B-B28C1433D7ED}" type="presParOf" srcId="{60B050C8-F801-494D-8B54-5B549D2C9F73}" destId="{A9541FEC-1087-324D-ABF0-B4724BA4AD10}" srcOrd="0" destOrd="0" presId="urn:microsoft.com/office/officeart/2005/8/layout/vList3"/>
    <dgm:cxn modelId="{4A593FA4-2276-6941-933D-0E2FA7040E53}" type="presParOf" srcId="{60B050C8-F801-494D-8B54-5B549D2C9F73}" destId="{9ED8AE6F-D526-B744-B0C6-8325AEC8D984}" srcOrd="1" destOrd="0" presId="urn:microsoft.com/office/officeart/2005/8/layout/vList3"/>
    <dgm:cxn modelId="{88FA2692-9C4C-6E45-98C2-738B0A7CD340}" type="presParOf" srcId="{8A8A4580-04F6-C74A-BC6C-211AB8E51EFC}" destId="{128E9BEB-499C-604F-8D4D-9110D27F60F6}" srcOrd="1" destOrd="0" presId="urn:microsoft.com/office/officeart/2005/8/layout/vList3"/>
    <dgm:cxn modelId="{F252D1DA-3C7E-2440-B8AD-1741241600AB}" type="presParOf" srcId="{8A8A4580-04F6-C74A-BC6C-211AB8E51EFC}" destId="{94729D29-2318-5445-8BA9-1FCF1D74CBF4}" srcOrd="2" destOrd="0" presId="urn:microsoft.com/office/officeart/2005/8/layout/vList3"/>
    <dgm:cxn modelId="{45C6A248-AF7F-FA4F-A36D-497C8A83B5D3}" type="presParOf" srcId="{94729D29-2318-5445-8BA9-1FCF1D74CBF4}" destId="{09B16F54-F9E2-CB4F-B325-52BB7A129BCD}" srcOrd="0" destOrd="0" presId="urn:microsoft.com/office/officeart/2005/8/layout/vList3"/>
    <dgm:cxn modelId="{A431E799-007C-C24A-AB2B-3345FE84F989}" type="presParOf" srcId="{94729D29-2318-5445-8BA9-1FCF1D74CBF4}" destId="{015621BC-4EF8-DE45-8F33-D0CE68E1BC0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CD9CB6-7B13-F144-8B0D-DF33DFC9A28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D23EBD4-6110-8A4E-A32A-9215093BCD3A}">
      <dgm:prSet phldrT="[文本]" custT="1"/>
      <dgm:spPr/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simple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B65AA2-7031-3745-A35C-2586FCEF50A5}" type="par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66210466-0C3C-6445-94DC-BA46234AD556}" type="sib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B08EEC55-1A5E-1C48-9A5E-9FE53B5B0A4B}">
      <dgm:prSet phldrT="[文本]" custT="1"/>
      <dgm:spPr/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internal-SSD research</a:t>
          </a:r>
          <a:endParaRPr lang="zh-CN" alt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1F0090-AE9B-2043-8238-EE7025696D6B}" type="par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54A3BD5F-3E3E-904A-BEF1-4B42EA47FFE4}" type="sib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10248899-9431-AC45-9856-C17DA6C51D01}">
      <dgm:prSet phldrT="[文本]" custT="1"/>
      <dgm:spPr/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kernel-level extension</a:t>
          </a:r>
          <a:endParaRPr lang="zh-CN" alt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3E53F7-881B-9147-80EF-794F94E2C569}" type="par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BCE32106-42BD-4F48-9B1C-1413B65E4614}" type="sib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2F70768A-4D55-8448-970B-50808C4AB2E8}">
      <dgm:prSet custT="1"/>
      <dgm:spPr/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Time-saving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B07F5-FB22-2C4B-BF98-E20B75FEA2D4}" type="par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5F32CE61-13C8-CB4B-8C4A-02081A7B84A2}" type="sib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8A8A4580-04F6-C74A-BC6C-211AB8E51EFC}" type="pres">
      <dgm:prSet presAssocID="{D6CD9CB6-7B13-F144-8B0D-DF33DFC9A286}" presName="linearFlow" presStyleCnt="0">
        <dgm:presLayoutVars>
          <dgm:dir/>
          <dgm:resizeHandles val="exact"/>
        </dgm:presLayoutVars>
      </dgm:prSet>
      <dgm:spPr/>
    </dgm:pt>
    <dgm:pt modelId="{60B050C8-F801-494D-8B54-5B549D2C9F73}" type="pres">
      <dgm:prSet presAssocID="{6D23EBD4-6110-8A4E-A32A-9215093BCD3A}" presName="composite" presStyleCnt="0"/>
      <dgm:spPr/>
    </dgm:pt>
    <dgm:pt modelId="{A9541FEC-1087-324D-ABF0-B4724BA4AD10}" type="pres">
      <dgm:prSet presAssocID="{6D23EBD4-6110-8A4E-A32A-9215093BCD3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D8AE6F-D526-B744-B0C6-8325AEC8D984}" type="pres">
      <dgm:prSet presAssocID="{6D23EBD4-6110-8A4E-A32A-9215093BCD3A}" presName="txShp" presStyleLbl="node1" presStyleIdx="0" presStyleCnt="4">
        <dgm:presLayoutVars>
          <dgm:bulletEnabled val="1"/>
        </dgm:presLayoutVars>
      </dgm:prSet>
      <dgm:spPr/>
    </dgm:pt>
    <dgm:pt modelId="{128E9BEB-499C-604F-8D4D-9110D27F60F6}" type="pres">
      <dgm:prSet presAssocID="{66210466-0C3C-6445-94DC-BA46234AD556}" presName="spacing" presStyleCnt="0"/>
      <dgm:spPr/>
    </dgm:pt>
    <dgm:pt modelId="{94729D29-2318-5445-8BA9-1FCF1D74CBF4}" type="pres">
      <dgm:prSet presAssocID="{2F70768A-4D55-8448-970B-50808C4AB2E8}" presName="composite" presStyleCnt="0"/>
      <dgm:spPr/>
    </dgm:pt>
    <dgm:pt modelId="{09B16F54-F9E2-CB4F-B325-52BB7A129BCD}" type="pres">
      <dgm:prSet presAssocID="{2F70768A-4D55-8448-970B-50808C4AB2E8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15621BC-4EF8-DE45-8F33-D0CE68E1BC0E}" type="pres">
      <dgm:prSet presAssocID="{2F70768A-4D55-8448-970B-50808C4AB2E8}" presName="txShp" presStyleLbl="node1" presStyleIdx="1" presStyleCnt="4">
        <dgm:presLayoutVars>
          <dgm:bulletEnabled val="1"/>
        </dgm:presLayoutVars>
      </dgm:prSet>
      <dgm:spPr/>
    </dgm:pt>
    <dgm:pt modelId="{28B4B676-460A-CC4A-ACBF-F8D3C4C81719}" type="pres">
      <dgm:prSet presAssocID="{5F32CE61-13C8-CB4B-8C4A-02081A7B84A2}" presName="spacing" presStyleCnt="0"/>
      <dgm:spPr/>
    </dgm:pt>
    <dgm:pt modelId="{056F4547-B737-324D-AE2A-113E3C52C2A6}" type="pres">
      <dgm:prSet presAssocID="{B08EEC55-1A5E-1C48-9A5E-9FE53B5B0A4B}" presName="composite" presStyleCnt="0"/>
      <dgm:spPr/>
    </dgm:pt>
    <dgm:pt modelId="{F79016D5-2D6B-8142-9CD8-0439ACD7A46F}" type="pres">
      <dgm:prSet presAssocID="{B08EEC55-1A5E-1C48-9A5E-9FE53B5B0A4B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6499FB4-C3F7-3A47-9702-734B93DAF4FB}" type="pres">
      <dgm:prSet presAssocID="{B08EEC55-1A5E-1C48-9A5E-9FE53B5B0A4B}" presName="txShp" presStyleLbl="node1" presStyleIdx="2" presStyleCnt="4">
        <dgm:presLayoutVars>
          <dgm:bulletEnabled val="1"/>
        </dgm:presLayoutVars>
      </dgm:prSet>
      <dgm:spPr/>
    </dgm:pt>
    <dgm:pt modelId="{0E9716A9-B706-0149-8CC0-16802729E22E}" type="pres">
      <dgm:prSet presAssocID="{54A3BD5F-3E3E-904A-BEF1-4B42EA47FFE4}" presName="spacing" presStyleCnt="0"/>
      <dgm:spPr/>
    </dgm:pt>
    <dgm:pt modelId="{C6166B73-ABC1-5B4F-9F6E-31317B674674}" type="pres">
      <dgm:prSet presAssocID="{10248899-9431-AC45-9856-C17DA6C51D01}" presName="composite" presStyleCnt="0"/>
      <dgm:spPr/>
    </dgm:pt>
    <dgm:pt modelId="{39ACDABF-1A99-0447-B85B-175E3426D125}" type="pres">
      <dgm:prSet presAssocID="{10248899-9431-AC45-9856-C17DA6C51D01}" presName="imgShp" presStyleLbl="fgImgPlace1" presStyleIdx="3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082D78-E2EA-CD42-A7C8-A7BEDBC9225F}" type="pres">
      <dgm:prSet presAssocID="{10248899-9431-AC45-9856-C17DA6C51D01}" presName="txShp" presStyleLbl="node1" presStyleIdx="3" presStyleCnt="4">
        <dgm:presLayoutVars>
          <dgm:bulletEnabled val="1"/>
        </dgm:presLayoutVars>
      </dgm:prSet>
      <dgm:spPr/>
    </dgm:pt>
  </dgm:ptLst>
  <dgm:cxnLst>
    <dgm:cxn modelId="{0031E60E-67BD-E34A-AF1C-185167340EAD}" type="presOf" srcId="{10248899-9431-AC45-9856-C17DA6C51D01}" destId="{29082D78-E2EA-CD42-A7C8-A7BEDBC9225F}" srcOrd="0" destOrd="0" presId="urn:microsoft.com/office/officeart/2005/8/layout/vList3"/>
    <dgm:cxn modelId="{DB6BE411-93C5-9343-A2A9-BA16537570C0}" type="presOf" srcId="{D6CD9CB6-7B13-F144-8B0D-DF33DFC9A286}" destId="{8A8A4580-04F6-C74A-BC6C-211AB8E51EFC}" srcOrd="0" destOrd="0" presId="urn:microsoft.com/office/officeart/2005/8/layout/vList3"/>
    <dgm:cxn modelId="{E13AA512-8A54-C541-9067-FCA1709A3003}" srcId="{D6CD9CB6-7B13-F144-8B0D-DF33DFC9A286}" destId="{B08EEC55-1A5E-1C48-9A5E-9FE53B5B0A4B}" srcOrd="2" destOrd="0" parTransId="{281F0090-AE9B-2043-8238-EE7025696D6B}" sibTransId="{54A3BD5F-3E3E-904A-BEF1-4B42EA47FFE4}"/>
    <dgm:cxn modelId="{FF30D122-F177-C84A-BF9A-EBC65A0D4E33}" type="presOf" srcId="{B08EEC55-1A5E-1C48-9A5E-9FE53B5B0A4B}" destId="{E6499FB4-C3F7-3A47-9702-734B93DAF4FB}" srcOrd="0" destOrd="0" presId="urn:microsoft.com/office/officeart/2005/8/layout/vList3"/>
    <dgm:cxn modelId="{62FFF647-D12C-ED47-BB1D-FD52260B5A9E}" type="presOf" srcId="{6D23EBD4-6110-8A4E-A32A-9215093BCD3A}" destId="{9ED8AE6F-D526-B744-B0C6-8325AEC8D984}" srcOrd="0" destOrd="0" presId="urn:microsoft.com/office/officeart/2005/8/layout/vList3"/>
    <dgm:cxn modelId="{62F3AD74-3CA2-E045-9DD3-C015630308BD}" srcId="{D6CD9CB6-7B13-F144-8B0D-DF33DFC9A286}" destId="{2F70768A-4D55-8448-970B-50808C4AB2E8}" srcOrd="1" destOrd="0" parTransId="{4B0B07F5-FB22-2C4B-BF98-E20B75FEA2D4}" sibTransId="{5F32CE61-13C8-CB4B-8C4A-02081A7B84A2}"/>
    <dgm:cxn modelId="{C420B292-00F7-8540-8846-891B197C7121}" srcId="{D6CD9CB6-7B13-F144-8B0D-DF33DFC9A286}" destId="{10248899-9431-AC45-9856-C17DA6C51D01}" srcOrd="3" destOrd="0" parTransId="{E73E53F7-881B-9147-80EF-794F94E2C569}" sibTransId="{BCE32106-42BD-4F48-9B1C-1413B65E4614}"/>
    <dgm:cxn modelId="{D8D69E9D-172C-2F45-8A29-4B722DF237EC}" srcId="{D6CD9CB6-7B13-F144-8B0D-DF33DFC9A286}" destId="{6D23EBD4-6110-8A4E-A32A-9215093BCD3A}" srcOrd="0" destOrd="0" parTransId="{6DB65AA2-7031-3745-A35C-2586FCEF50A5}" sibTransId="{66210466-0C3C-6445-94DC-BA46234AD556}"/>
    <dgm:cxn modelId="{647C04EC-A5D1-D645-9C5F-CD4F71D22382}" type="presOf" srcId="{2F70768A-4D55-8448-970B-50808C4AB2E8}" destId="{015621BC-4EF8-DE45-8F33-D0CE68E1BC0E}" srcOrd="0" destOrd="0" presId="urn:microsoft.com/office/officeart/2005/8/layout/vList3"/>
    <dgm:cxn modelId="{CF3863C4-DAB2-7A45-8E63-47C024BA82EE}" type="presParOf" srcId="{8A8A4580-04F6-C74A-BC6C-211AB8E51EFC}" destId="{60B050C8-F801-494D-8B54-5B549D2C9F73}" srcOrd="0" destOrd="0" presId="urn:microsoft.com/office/officeart/2005/8/layout/vList3"/>
    <dgm:cxn modelId="{1905C76E-B442-4D41-A54B-B28C1433D7ED}" type="presParOf" srcId="{60B050C8-F801-494D-8B54-5B549D2C9F73}" destId="{A9541FEC-1087-324D-ABF0-B4724BA4AD10}" srcOrd="0" destOrd="0" presId="urn:microsoft.com/office/officeart/2005/8/layout/vList3"/>
    <dgm:cxn modelId="{4A593FA4-2276-6941-933D-0E2FA7040E53}" type="presParOf" srcId="{60B050C8-F801-494D-8B54-5B549D2C9F73}" destId="{9ED8AE6F-D526-B744-B0C6-8325AEC8D984}" srcOrd="1" destOrd="0" presId="urn:microsoft.com/office/officeart/2005/8/layout/vList3"/>
    <dgm:cxn modelId="{88FA2692-9C4C-6E45-98C2-738B0A7CD340}" type="presParOf" srcId="{8A8A4580-04F6-C74A-BC6C-211AB8E51EFC}" destId="{128E9BEB-499C-604F-8D4D-9110D27F60F6}" srcOrd="1" destOrd="0" presId="urn:microsoft.com/office/officeart/2005/8/layout/vList3"/>
    <dgm:cxn modelId="{F252D1DA-3C7E-2440-B8AD-1741241600AB}" type="presParOf" srcId="{8A8A4580-04F6-C74A-BC6C-211AB8E51EFC}" destId="{94729D29-2318-5445-8BA9-1FCF1D74CBF4}" srcOrd="2" destOrd="0" presId="urn:microsoft.com/office/officeart/2005/8/layout/vList3"/>
    <dgm:cxn modelId="{45C6A248-AF7F-FA4F-A36D-497C8A83B5D3}" type="presParOf" srcId="{94729D29-2318-5445-8BA9-1FCF1D74CBF4}" destId="{09B16F54-F9E2-CB4F-B325-52BB7A129BCD}" srcOrd="0" destOrd="0" presId="urn:microsoft.com/office/officeart/2005/8/layout/vList3"/>
    <dgm:cxn modelId="{A431E799-007C-C24A-AB2B-3345FE84F989}" type="presParOf" srcId="{94729D29-2318-5445-8BA9-1FCF1D74CBF4}" destId="{015621BC-4EF8-DE45-8F33-D0CE68E1BC0E}" srcOrd="1" destOrd="0" presId="urn:microsoft.com/office/officeart/2005/8/layout/vList3"/>
    <dgm:cxn modelId="{A7D1E02C-AA9E-5A46-99A5-B099F8467553}" type="presParOf" srcId="{8A8A4580-04F6-C74A-BC6C-211AB8E51EFC}" destId="{28B4B676-460A-CC4A-ACBF-F8D3C4C81719}" srcOrd="3" destOrd="0" presId="urn:microsoft.com/office/officeart/2005/8/layout/vList3"/>
    <dgm:cxn modelId="{78DCC6E2-03FC-A848-9B71-35CEF00675AC}" type="presParOf" srcId="{8A8A4580-04F6-C74A-BC6C-211AB8E51EFC}" destId="{056F4547-B737-324D-AE2A-113E3C52C2A6}" srcOrd="4" destOrd="0" presId="urn:microsoft.com/office/officeart/2005/8/layout/vList3"/>
    <dgm:cxn modelId="{DB77D71F-8A02-E14B-AA93-616ADBCE9CAC}" type="presParOf" srcId="{056F4547-B737-324D-AE2A-113E3C52C2A6}" destId="{F79016D5-2D6B-8142-9CD8-0439ACD7A46F}" srcOrd="0" destOrd="0" presId="urn:microsoft.com/office/officeart/2005/8/layout/vList3"/>
    <dgm:cxn modelId="{598A6EBB-2079-6C47-B1E2-77774DED82EB}" type="presParOf" srcId="{056F4547-B737-324D-AE2A-113E3C52C2A6}" destId="{E6499FB4-C3F7-3A47-9702-734B93DAF4FB}" srcOrd="1" destOrd="0" presId="urn:microsoft.com/office/officeart/2005/8/layout/vList3"/>
    <dgm:cxn modelId="{F723FA27-E4CF-3641-B8BF-E3A737045898}" type="presParOf" srcId="{8A8A4580-04F6-C74A-BC6C-211AB8E51EFC}" destId="{0E9716A9-B706-0149-8CC0-16802729E22E}" srcOrd="5" destOrd="0" presId="urn:microsoft.com/office/officeart/2005/8/layout/vList3"/>
    <dgm:cxn modelId="{30E91B0F-BC85-6A41-8B2A-4C939A6C3410}" type="presParOf" srcId="{8A8A4580-04F6-C74A-BC6C-211AB8E51EFC}" destId="{C6166B73-ABC1-5B4F-9F6E-31317B674674}" srcOrd="6" destOrd="0" presId="urn:microsoft.com/office/officeart/2005/8/layout/vList3"/>
    <dgm:cxn modelId="{9D183B38-72F9-CE46-B9F8-FF7E0FA587AC}" type="presParOf" srcId="{C6166B73-ABC1-5B4F-9F6E-31317B674674}" destId="{39ACDABF-1A99-0447-B85B-175E3426D125}" srcOrd="0" destOrd="0" presId="urn:microsoft.com/office/officeart/2005/8/layout/vList3"/>
    <dgm:cxn modelId="{4670DE75-085B-2845-AF5E-857F2CB2F71A}" type="presParOf" srcId="{C6166B73-ABC1-5B4F-9F6E-31317B674674}" destId="{29082D78-E2EA-CD42-A7C8-A7BEDBC9225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6CD9CB6-7B13-F144-8B0D-DF33DFC9A28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D23EBD4-6110-8A4E-A32A-9215093BCD3A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Full-stack research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B65AA2-7031-3745-A35C-2586FCEF50A5}" type="par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66210466-0C3C-6445-94DC-BA46234AD556}" type="sib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2F70768A-4D55-8448-970B-50808C4AB2E8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Accurate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B07F5-FB22-2C4B-BF98-E20B75FEA2D4}" type="par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5F32CE61-13C8-CB4B-8C4A-02081A7B84A2}" type="sib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BEB0663F-217B-FC4E-AF35-90A831BF1A72}">
      <dgm:prSet custT="1"/>
      <dgm:spPr>
        <a:solidFill>
          <a:schemeClr val="accent1"/>
        </a:solidFill>
      </dgm:spPr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high costs</a:t>
          </a:r>
          <a:endParaRPr lang="zh-CN" alt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CBE73C-918E-DE4A-B9B5-B6EEBDC3E53A}" type="parTrans" cxnId="{2571493E-6A8B-7640-814E-4BE3B2DA12BD}">
      <dgm:prSet/>
      <dgm:spPr/>
      <dgm:t>
        <a:bodyPr/>
        <a:lstStyle/>
        <a:p>
          <a:endParaRPr lang="zh-CN" altLang="en-US"/>
        </a:p>
      </dgm:t>
    </dgm:pt>
    <dgm:pt modelId="{E1A4D3E7-EA77-6A42-943B-5CC07B89158E}" type="sibTrans" cxnId="{2571493E-6A8B-7640-814E-4BE3B2DA12BD}">
      <dgm:prSet/>
      <dgm:spPr/>
      <dgm:t>
        <a:bodyPr/>
        <a:lstStyle/>
        <a:p>
          <a:endParaRPr lang="zh-CN" altLang="en-US"/>
        </a:p>
      </dgm:t>
    </dgm:pt>
    <dgm:pt modelId="{AD6FE746-3B9A-FF4E-87CF-EA73A7DD69C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complex to use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99240C-0CDA-0E42-95B3-51B590758144}" type="parTrans" cxnId="{7E13CA5E-4998-E443-A07B-B9BC5349302D}">
      <dgm:prSet/>
      <dgm:spPr/>
      <dgm:t>
        <a:bodyPr/>
        <a:lstStyle/>
        <a:p>
          <a:endParaRPr lang="zh-CN" altLang="en-US"/>
        </a:p>
      </dgm:t>
    </dgm:pt>
    <dgm:pt modelId="{55CF8B67-131A-FF4E-97A9-7A61BC076082}" type="sibTrans" cxnId="{7E13CA5E-4998-E443-A07B-B9BC5349302D}">
      <dgm:prSet/>
      <dgm:spPr/>
      <dgm:t>
        <a:bodyPr/>
        <a:lstStyle/>
        <a:p>
          <a:endParaRPr lang="zh-CN" altLang="en-US"/>
        </a:p>
      </dgm:t>
    </dgm:pt>
    <dgm:pt modelId="{8A8A4580-04F6-C74A-BC6C-211AB8E51EFC}" type="pres">
      <dgm:prSet presAssocID="{D6CD9CB6-7B13-F144-8B0D-DF33DFC9A286}" presName="linearFlow" presStyleCnt="0">
        <dgm:presLayoutVars>
          <dgm:dir/>
          <dgm:resizeHandles val="exact"/>
        </dgm:presLayoutVars>
      </dgm:prSet>
      <dgm:spPr/>
    </dgm:pt>
    <dgm:pt modelId="{60B050C8-F801-494D-8B54-5B549D2C9F73}" type="pres">
      <dgm:prSet presAssocID="{6D23EBD4-6110-8A4E-A32A-9215093BCD3A}" presName="composite" presStyleCnt="0"/>
      <dgm:spPr/>
    </dgm:pt>
    <dgm:pt modelId="{A9541FEC-1087-324D-ABF0-B4724BA4AD10}" type="pres">
      <dgm:prSet presAssocID="{6D23EBD4-6110-8A4E-A32A-9215093BCD3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D8AE6F-D526-B744-B0C6-8325AEC8D984}" type="pres">
      <dgm:prSet presAssocID="{6D23EBD4-6110-8A4E-A32A-9215093BCD3A}" presName="txShp" presStyleLbl="node1" presStyleIdx="0" presStyleCnt="4" custLinFactNeighborX="1451" custLinFactNeighborY="-1331">
        <dgm:presLayoutVars>
          <dgm:bulletEnabled val="1"/>
        </dgm:presLayoutVars>
      </dgm:prSet>
      <dgm:spPr/>
    </dgm:pt>
    <dgm:pt modelId="{128E9BEB-499C-604F-8D4D-9110D27F60F6}" type="pres">
      <dgm:prSet presAssocID="{66210466-0C3C-6445-94DC-BA46234AD556}" presName="spacing" presStyleCnt="0"/>
      <dgm:spPr/>
    </dgm:pt>
    <dgm:pt modelId="{94729D29-2318-5445-8BA9-1FCF1D74CBF4}" type="pres">
      <dgm:prSet presAssocID="{2F70768A-4D55-8448-970B-50808C4AB2E8}" presName="composite" presStyleCnt="0"/>
      <dgm:spPr/>
    </dgm:pt>
    <dgm:pt modelId="{09B16F54-F9E2-CB4F-B325-52BB7A129BCD}" type="pres">
      <dgm:prSet presAssocID="{2F70768A-4D55-8448-970B-50808C4AB2E8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15621BC-4EF8-DE45-8F33-D0CE68E1BC0E}" type="pres">
      <dgm:prSet presAssocID="{2F70768A-4D55-8448-970B-50808C4AB2E8}" presName="txShp" presStyleLbl="node1" presStyleIdx="1" presStyleCnt="4">
        <dgm:presLayoutVars>
          <dgm:bulletEnabled val="1"/>
        </dgm:presLayoutVars>
      </dgm:prSet>
      <dgm:spPr/>
    </dgm:pt>
    <dgm:pt modelId="{5C2DFD7B-93C9-3D4A-8018-42389D95219A}" type="pres">
      <dgm:prSet presAssocID="{5F32CE61-13C8-CB4B-8C4A-02081A7B84A2}" presName="spacing" presStyleCnt="0"/>
      <dgm:spPr/>
    </dgm:pt>
    <dgm:pt modelId="{88C6D0DA-741F-F040-9C28-300CA5843A11}" type="pres">
      <dgm:prSet presAssocID="{BEB0663F-217B-FC4E-AF35-90A831BF1A72}" presName="composite" presStyleCnt="0"/>
      <dgm:spPr/>
    </dgm:pt>
    <dgm:pt modelId="{B8CEC25D-28C0-FB42-959A-3C561DB1D186}" type="pres">
      <dgm:prSet presAssocID="{BEB0663F-217B-FC4E-AF35-90A831BF1A72}" presName="imgShp" presStyleLbl="fgImgPlace1" presStyleIdx="2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45EE257-207D-264B-94B2-F806702DA9CC}" type="pres">
      <dgm:prSet presAssocID="{BEB0663F-217B-FC4E-AF35-90A831BF1A72}" presName="txShp" presStyleLbl="node1" presStyleIdx="2" presStyleCnt="4">
        <dgm:presLayoutVars>
          <dgm:bulletEnabled val="1"/>
        </dgm:presLayoutVars>
      </dgm:prSet>
      <dgm:spPr/>
    </dgm:pt>
    <dgm:pt modelId="{D713964D-EB9E-7844-821A-BAD95D8A4992}" type="pres">
      <dgm:prSet presAssocID="{E1A4D3E7-EA77-6A42-943B-5CC07B89158E}" presName="spacing" presStyleCnt="0"/>
      <dgm:spPr/>
    </dgm:pt>
    <dgm:pt modelId="{4F812FE9-C803-E747-BCA3-A30880A47EDA}" type="pres">
      <dgm:prSet presAssocID="{AD6FE746-3B9A-FF4E-87CF-EA73A7DD69C1}" presName="composite" presStyleCnt="0"/>
      <dgm:spPr/>
    </dgm:pt>
    <dgm:pt modelId="{6A1C0BDB-69C1-AD40-939B-D1A7ABD21881}" type="pres">
      <dgm:prSet presAssocID="{AD6FE746-3B9A-FF4E-87CF-EA73A7DD69C1}" presName="imgShp" presStyleLbl="fgImgPlace1" presStyleIdx="3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C4464C-63DE-3D44-8407-88C693A409C4}" type="pres">
      <dgm:prSet presAssocID="{AD6FE746-3B9A-FF4E-87CF-EA73A7DD69C1}" presName="txShp" presStyleLbl="node1" presStyleIdx="3" presStyleCnt="4">
        <dgm:presLayoutVars>
          <dgm:bulletEnabled val="1"/>
        </dgm:presLayoutVars>
      </dgm:prSet>
      <dgm:spPr/>
    </dgm:pt>
  </dgm:ptLst>
  <dgm:cxnLst>
    <dgm:cxn modelId="{DB6BE411-93C5-9343-A2A9-BA16537570C0}" type="presOf" srcId="{D6CD9CB6-7B13-F144-8B0D-DF33DFC9A286}" destId="{8A8A4580-04F6-C74A-BC6C-211AB8E51EFC}" srcOrd="0" destOrd="0" presId="urn:microsoft.com/office/officeart/2005/8/layout/vList3"/>
    <dgm:cxn modelId="{8B89371B-DE53-A04F-A9EF-2A8A1DF339C0}" type="presOf" srcId="{BEB0663F-217B-FC4E-AF35-90A831BF1A72}" destId="{B45EE257-207D-264B-94B2-F806702DA9CC}" srcOrd="0" destOrd="0" presId="urn:microsoft.com/office/officeart/2005/8/layout/vList3"/>
    <dgm:cxn modelId="{2571493E-6A8B-7640-814E-4BE3B2DA12BD}" srcId="{D6CD9CB6-7B13-F144-8B0D-DF33DFC9A286}" destId="{BEB0663F-217B-FC4E-AF35-90A831BF1A72}" srcOrd="2" destOrd="0" parTransId="{9BCBE73C-918E-DE4A-B9B5-B6EEBDC3E53A}" sibTransId="{E1A4D3E7-EA77-6A42-943B-5CC07B89158E}"/>
    <dgm:cxn modelId="{62FFF647-D12C-ED47-BB1D-FD52260B5A9E}" type="presOf" srcId="{6D23EBD4-6110-8A4E-A32A-9215093BCD3A}" destId="{9ED8AE6F-D526-B744-B0C6-8325AEC8D984}" srcOrd="0" destOrd="0" presId="urn:microsoft.com/office/officeart/2005/8/layout/vList3"/>
    <dgm:cxn modelId="{7E13CA5E-4998-E443-A07B-B9BC5349302D}" srcId="{D6CD9CB6-7B13-F144-8B0D-DF33DFC9A286}" destId="{AD6FE746-3B9A-FF4E-87CF-EA73A7DD69C1}" srcOrd="3" destOrd="0" parTransId="{7999240C-0CDA-0E42-95B3-51B590758144}" sibTransId="{55CF8B67-131A-FF4E-97A9-7A61BC076082}"/>
    <dgm:cxn modelId="{62F3AD74-3CA2-E045-9DD3-C015630308BD}" srcId="{D6CD9CB6-7B13-F144-8B0D-DF33DFC9A286}" destId="{2F70768A-4D55-8448-970B-50808C4AB2E8}" srcOrd="1" destOrd="0" parTransId="{4B0B07F5-FB22-2C4B-BF98-E20B75FEA2D4}" sibTransId="{5F32CE61-13C8-CB4B-8C4A-02081A7B84A2}"/>
    <dgm:cxn modelId="{D8D69E9D-172C-2F45-8A29-4B722DF237EC}" srcId="{D6CD9CB6-7B13-F144-8B0D-DF33DFC9A286}" destId="{6D23EBD4-6110-8A4E-A32A-9215093BCD3A}" srcOrd="0" destOrd="0" parTransId="{6DB65AA2-7031-3745-A35C-2586FCEF50A5}" sibTransId="{66210466-0C3C-6445-94DC-BA46234AD556}"/>
    <dgm:cxn modelId="{97C780B3-13C5-F14B-BAA1-4B13DAC69526}" type="presOf" srcId="{AD6FE746-3B9A-FF4E-87CF-EA73A7DD69C1}" destId="{F9C4464C-63DE-3D44-8407-88C693A409C4}" srcOrd="0" destOrd="0" presId="urn:microsoft.com/office/officeart/2005/8/layout/vList3"/>
    <dgm:cxn modelId="{647C04EC-A5D1-D645-9C5F-CD4F71D22382}" type="presOf" srcId="{2F70768A-4D55-8448-970B-50808C4AB2E8}" destId="{015621BC-4EF8-DE45-8F33-D0CE68E1BC0E}" srcOrd="0" destOrd="0" presId="urn:microsoft.com/office/officeart/2005/8/layout/vList3"/>
    <dgm:cxn modelId="{CF3863C4-DAB2-7A45-8E63-47C024BA82EE}" type="presParOf" srcId="{8A8A4580-04F6-C74A-BC6C-211AB8E51EFC}" destId="{60B050C8-F801-494D-8B54-5B549D2C9F73}" srcOrd="0" destOrd="0" presId="urn:microsoft.com/office/officeart/2005/8/layout/vList3"/>
    <dgm:cxn modelId="{1905C76E-B442-4D41-A54B-B28C1433D7ED}" type="presParOf" srcId="{60B050C8-F801-494D-8B54-5B549D2C9F73}" destId="{A9541FEC-1087-324D-ABF0-B4724BA4AD10}" srcOrd="0" destOrd="0" presId="urn:microsoft.com/office/officeart/2005/8/layout/vList3"/>
    <dgm:cxn modelId="{4A593FA4-2276-6941-933D-0E2FA7040E53}" type="presParOf" srcId="{60B050C8-F801-494D-8B54-5B549D2C9F73}" destId="{9ED8AE6F-D526-B744-B0C6-8325AEC8D984}" srcOrd="1" destOrd="0" presId="urn:microsoft.com/office/officeart/2005/8/layout/vList3"/>
    <dgm:cxn modelId="{88FA2692-9C4C-6E45-98C2-738B0A7CD340}" type="presParOf" srcId="{8A8A4580-04F6-C74A-BC6C-211AB8E51EFC}" destId="{128E9BEB-499C-604F-8D4D-9110D27F60F6}" srcOrd="1" destOrd="0" presId="urn:microsoft.com/office/officeart/2005/8/layout/vList3"/>
    <dgm:cxn modelId="{F252D1DA-3C7E-2440-B8AD-1741241600AB}" type="presParOf" srcId="{8A8A4580-04F6-C74A-BC6C-211AB8E51EFC}" destId="{94729D29-2318-5445-8BA9-1FCF1D74CBF4}" srcOrd="2" destOrd="0" presId="urn:microsoft.com/office/officeart/2005/8/layout/vList3"/>
    <dgm:cxn modelId="{45C6A248-AF7F-FA4F-A36D-497C8A83B5D3}" type="presParOf" srcId="{94729D29-2318-5445-8BA9-1FCF1D74CBF4}" destId="{09B16F54-F9E2-CB4F-B325-52BB7A129BCD}" srcOrd="0" destOrd="0" presId="urn:microsoft.com/office/officeart/2005/8/layout/vList3"/>
    <dgm:cxn modelId="{A431E799-007C-C24A-AB2B-3345FE84F989}" type="presParOf" srcId="{94729D29-2318-5445-8BA9-1FCF1D74CBF4}" destId="{015621BC-4EF8-DE45-8F33-D0CE68E1BC0E}" srcOrd="1" destOrd="0" presId="urn:microsoft.com/office/officeart/2005/8/layout/vList3"/>
    <dgm:cxn modelId="{68337B58-AA76-834D-88B6-C97B4E6896A8}" type="presParOf" srcId="{8A8A4580-04F6-C74A-BC6C-211AB8E51EFC}" destId="{5C2DFD7B-93C9-3D4A-8018-42389D95219A}" srcOrd="3" destOrd="0" presId="urn:microsoft.com/office/officeart/2005/8/layout/vList3"/>
    <dgm:cxn modelId="{E4E116D3-34B7-3847-ABCD-D73BF377D381}" type="presParOf" srcId="{8A8A4580-04F6-C74A-BC6C-211AB8E51EFC}" destId="{88C6D0DA-741F-F040-9C28-300CA5843A11}" srcOrd="4" destOrd="0" presId="urn:microsoft.com/office/officeart/2005/8/layout/vList3"/>
    <dgm:cxn modelId="{D04C406D-B674-D846-8236-831EAA08D786}" type="presParOf" srcId="{88C6D0DA-741F-F040-9C28-300CA5843A11}" destId="{B8CEC25D-28C0-FB42-959A-3C561DB1D186}" srcOrd="0" destOrd="0" presId="urn:microsoft.com/office/officeart/2005/8/layout/vList3"/>
    <dgm:cxn modelId="{B6AA401F-576D-C246-A4C0-B91ED12CD925}" type="presParOf" srcId="{88C6D0DA-741F-F040-9C28-300CA5843A11}" destId="{B45EE257-207D-264B-94B2-F806702DA9CC}" srcOrd="1" destOrd="0" presId="urn:microsoft.com/office/officeart/2005/8/layout/vList3"/>
    <dgm:cxn modelId="{4745F393-F961-404B-9B90-AEF6D1B2E726}" type="presParOf" srcId="{8A8A4580-04F6-C74A-BC6C-211AB8E51EFC}" destId="{D713964D-EB9E-7844-821A-BAD95D8A4992}" srcOrd="5" destOrd="0" presId="urn:microsoft.com/office/officeart/2005/8/layout/vList3"/>
    <dgm:cxn modelId="{EC5D35AE-2FEA-0249-855E-DF47373270DF}" type="presParOf" srcId="{8A8A4580-04F6-C74A-BC6C-211AB8E51EFC}" destId="{4F812FE9-C803-E747-BCA3-A30880A47EDA}" srcOrd="6" destOrd="0" presId="urn:microsoft.com/office/officeart/2005/8/layout/vList3"/>
    <dgm:cxn modelId="{219DE5E9-D657-7047-845B-3F5D91FF77CB}" type="presParOf" srcId="{4F812FE9-C803-E747-BCA3-A30880A47EDA}" destId="{6A1C0BDB-69C1-AD40-939B-D1A7ABD21881}" srcOrd="0" destOrd="0" presId="urn:microsoft.com/office/officeart/2005/8/layout/vList3"/>
    <dgm:cxn modelId="{85FF4FF1-7991-C94F-A081-60810941C544}" type="presParOf" srcId="{4F812FE9-C803-E747-BCA3-A30880A47EDA}" destId="{F9C4464C-63DE-3D44-8407-88C693A409C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6CD9CB6-7B13-F144-8B0D-DF33DFC9A28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D23EBD4-6110-8A4E-A32A-9215093BCD3A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Full-stack research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B65AA2-7031-3745-A35C-2586FCEF50A5}" type="par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66210466-0C3C-6445-94DC-BA46234AD556}" type="sib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2F70768A-4D55-8448-970B-50808C4AB2E8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Low costs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B07F5-FB22-2C4B-BF98-E20B75FEA2D4}" type="par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5F32CE61-13C8-CB4B-8C4A-02081A7B84A2}" type="sib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EECF402F-CE16-7F4C-B6C0-033E13A24DD1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2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Not scalability</a:t>
          </a:r>
          <a:endParaRPr lang="zh-CN" altLang="en-US" sz="2200" b="1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76BB9A-717F-5F46-B017-EEDD23B3A57B}" type="parTrans" cxnId="{35BB66F1-0A15-F140-9305-60C6CA03E7A7}">
      <dgm:prSet/>
      <dgm:spPr/>
      <dgm:t>
        <a:bodyPr/>
        <a:lstStyle/>
        <a:p>
          <a:endParaRPr lang="zh-CN" altLang="en-US"/>
        </a:p>
      </dgm:t>
    </dgm:pt>
    <dgm:pt modelId="{FB91B7E4-6D4C-6940-A672-71896E9612B5}" type="sibTrans" cxnId="{35BB66F1-0A15-F140-9305-60C6CA03E7A7}">
      <dgm:prSet/>
      <dgm:spPr/>
      <dgm:t>
        <a:bodyPr/>
        <a:lstStyle/>
        <a:p>
          <a:endParaRPr lang="zh-CN" altLang="en-US"/>
        </a:p>
      </dgm:t>
    </dgm:pt>
    <dgm:pt modelId="{0FD57B21-D56E-6D4E-9221-313B10241332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2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Not accurate</a:t>
          </a:r>
          <a:endParaRPr lang="zh-CN" altLang="en-US" sz="2200" b="1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7A4A9B-7B39-CF42-B716-BCA4B67AD212}" type="parTrans" cxnId="{3EF5DCA0-AA7B-714D-8240-96A6C7210A58}">
      <dgm:prSet/>
      <dgm:spPr/>
      <dgm:t>
        <a:bodyPr/>
        <a:lstStyle/>
        <a:p>
          <a:endParaRPr lang="zh-CN" altLang="en-US"/>
        </a:p>
      </dgm:t>
    </dgm:pt>
    <dgm:pt modelId="{5F2BCF2A-2B65-9349-9CD9-9B253E5E979D}" type="sibTrans" cxnId="{3EF5DCA0-AA7B-714D-8240-96A6C7210A58}">
      <dgm:prSet/>
      <dgm:spPr/>
      <dgm:t>
        <a:bodyPr/>
        <a:lstStyle/>
        <a:p>
          <a:endParaRPr lang="zh-CN" altLang="en-US"/>
        </a:p>
      </dgm:t>
    </dgm:pt>
    <dgm:pt modelId="{8A8A4580-04F6-C74A-BC6C-211AB8E51EFC}" type="pres">
      <dgm:prSet presAssocID="{D6CD9CB6-7B13-F144-8B0D-DF33DFC9A286}" presName="linearFlow" presStyleCnt="0">
        <dgm:presLayoutVars>
          <dgm:dir/>
          <dgm:resizeHandles val="exact"/>
        </dgm:presLayoutVars>
      </dgm:prSet>
      <dgm:spPr/>
    </dgm:pt>
    <dgm:pt modelId="{60B050C8-F801-494D-8B54-5B549D2C9F73}" type="pres">
      <dgm:prSet presAssocID="{6D23EBD4-6110-8A4E-A32A-9215093BCD3A}" presName="composite" presStyleCnt="0"/>
      <dgm:spPr/>
    </dgm:pt>
    <dgm:pt modelId="{A9541FEC-1087-324D-ABF0-B4724BA4AD10}" type="pres">
      <dgm:prSet presAssocID="{6D23EBD4-6110-8A4E-A32A-9215093BCD3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D8AE6F-D526-B744-B0C6-8325AEC8D984}" type="pres">
      <dgm:prSet presAssocID="{6D23EBD4-6110-8A4E-A32A-9215093BCD3A}" presName="txShp" presStyleLbl="node1" presStyleIdx="0" presStyleCnt="4" custLinFactNeighborX="1451" custLinFactNeighborY="-1331">
        <dgm:presLayoutVars>
          <dgm:bulletEnabled val="1"/>
        </dgm:presLayoutVars>
      </dgm:prSet>
      <dgm:spPr/>
    </dgm:pt>
    <dgm:pt modelId="{128E9BEB-499C-604F-8D4D-9110D27F60F6}" type="pres">
      <dgm:prSet presAssocID="{66210466-0C3C-6445-94DC-BA46234AD556}" presName="spacing" presStyleCnt="0"/>
      <dgm:spPr/>
    </dgm:pt>
    <dgm:pt modelId="{94729D29-2318-5445-8BA9-1FCF1D74CBF4}" type="pres">
      <dgm:prSet presAssocID="{2F70768A-4D55-8448-970B-50808C4AB2E8}" presName="composite" presStyleCnt="0"/>
      <dgm:spPr/>
    </dgm:pt>
    <dgm:pt modelId="{09B16F54-F9E2-CB4F-B325-52BB7A129BCD}" type="pres">
      <dgm:prSet presAssocID="{2F70768A-4D55-8448-970B-50808C4AB2E8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15621BC-4EF8-DE45-8F33-D0CE68E1BC0E}" type="pres">
      <dgm:prSet presAssocID="{2F70768A-4D55-8448-970B-50808C4AB2E8}" presName="txShp" presStyleLbl="node1" presStyleIdx="1" presStyleCnt="4">
        <dgm:presLayoutVars>
          <dgm:bulletEnabled val="1"/>
        </dgm:presLayoutVars>
      </dgm:prSet>
      <dgm:spPr/>
    </dgm:pt>
    <dgm:pt modelId="{2FDE3A83-93C5-2D43-8FEE-6EC7C0DFEEF1}" type="pres">
      <dgm:prSet presAssocID="{5F32CE61-13C8-CB4B-8C4A-02081A7B84A2}" presName="spacing" presStyleCnt="0"/>
      <dgm:spPr/>
    </dgm:pt>
    <dgm:pt modelId="{647B68C6-60ED-5245-95C5-1C21BB2CD0EB}" type="pres">
      <dgm:prSet presAssocID="{EECF402F-CE16-7F4C-B6C0-033E13A24DD1}" presName="composite" presStyleCnt="0"/>
      <dgm:spPr/>
    </dgm:pt>
    <dgm:pt modelId="{DACFE0D1-4BC7-3E47-8CBC-62F8AA57B90F}" type="pres">
      <dgm:prSet presAssocID="{EECF402F-CE16-7F4C-B6C0-033E13A24DD1}" presName="imgShp" presStyleLbl="fgImgPlace1" presStyleIdx="2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2D090EA-E57C-FC4D-91DD-2B81E6671C07}" type="pres">
      <dgm:prSet presAssocID="{EECF402F-CE16-7F4C-B6C0-033E13A24DD1}" presName="txShp" presStyleLbl="node1" presStyleIdx="2" presStyleCnt="4">
        <dgm:presLayoutVars>
          <dgm:bulletEnabled val="1"/>
        </dgm:presLayoutVars>
      </dgm:prSet>
      <dgm:spPr/>
    </dgm:pt>
    <dgm:pt modelId="{B79E7AB9-F338-3145-8DE9-0DF7A16A3078}" type="pres">
      <dgm:prSet presAssocID="{FB91B7E4-6D4C-6940-A672-71896E9612B5}" presName="spacing" presStyleCnt="0"/>
      <dgm:spPr/>
    </dgm:pt>
    <dgm:pt modelId="{4922A4B3-A02F-DC4E-BEEB-A3B8E75A97B5}" type="pres">
      <dgm:prSet presAssocID="{0FD57B21-D56E-6D4E-9221-313B10241332}" presName="composite" presStyleCnt="0"/>
      <dgm:spPr/>
    </dgm:pt>
    <dgm:pt modelId="{1572BAD0-1902-2F4C-8CCE-20E64BDB189F}" type="pres">
      <dgm:prSet presAssocID="{0FD57B21-D56E-6D4E-9221-313B10241332}" presName="imgShp" presStyleLbl="fgImgPlace1" presStyleIdx="3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58CAD1E-6BF0-0C40-9054-D6F1617B6721}" type="pres">
      <dgm:prSet presAssocID="{0FD57B21-D56E-6D4E-9221-313B10241332}" presName="txShp" presStyleLbl="node1" presStyleIdx="3" presStyleCnt="4">
        <dgm:presLayoutVars>
          <dgm:bulletEnabled val="1"/>
        </dgm:presLayoutVars>
      </dgm:prSet>
      <dgm:spPr/>
    </dgm:pt>
  </dgm:ptLst>
  <dgm:cxnLst>
    <dgm:cxn modelId="{DB6BE411-93C5-9343-A2A9-BA16537570C0}" type="presOf" srcId="{D6CD9CB6-7B13-F144-8B0D-DF33DFC9A286}" destId="{8A8A4580-04F6-C74A-BC6C-211AB8E51EFC}" srcOrd="0" destOrd="0" presId="urn:microsoft.com/office/officeart/2005/8/layout/vList3"/>
    <dgm:cxn modelId="{5BD20B37-9015-EC4E-9BB1-CEC443DAD8C3}" type="presOf" srcId="{EECF402F-CE16-7F4C-B6C0-033E13A24DD1}" destId="{E2D090EA-E57C-FC4D-91DD-2B81E6671C07}" srcOrd="0" destOrd="0" presId="urn:microsoft.com/office/officeart/2005/8/layout/vList3"/>
    <dgm:cxn modelId="{62FFF647-D12C-ED47-BB1D-FD52260B5A9E}" type="presOf" srcId="{6D23EBD4-6110-8A4E-A32A-9215093BCD3A}" destId="{9ED8AE6F-D526-B744-B0C6-8325AEC8D984}" srcOrd="0" destOrd="0" presId="urn:microsoft.com/office/officeart/2005/8/layout/vList3"/>
    <dgm:cxn modelId="{62F3AD74-3CA2-E045-9DD3-C015630308BD}" srcId="{D6CD9CB6-7B13-F144-8B0D-DF33DFC9A286}" destId="{2F70768A-4D55-8448-970B-50808C4AB2E8}" srcOrd="1" destOrd="0" parTransId="{4B0B07F5-FB22-2C4B-BF98-E20B75FEA2D4}" sibTransId="{5F32CE61-13C8-CB4B-8C4A-02081A7B84A2}"/>
    <dgm:cxn modelId="{D8D69E9D-172C-2F45-8A29-4B722DF237EC}" srcId="{D6CD9CB6-7B13-F144-8B0D-DF33DFC9A286}" destId="{6D23EBD4-6110-8A4E-A32A-9215093BCD3A}" srcOrd="0" destOrd="0" parTransId="{6DB65AA2-7031-3745-A35C-2586FCEF50A5}" sibTransId="{66210466-0C3C-6445-94DC-BA46234AD556}"/>
    <dgm:cxn modelId="{3EF5DCA0-AA7B-714D-8240-96A6C7210A58}" srcId="{D6CD9CB6-7B13-F144-8B0D-DF33DFC9A286}" destId="{0FD57B21-D56E-6D4E-9221-313B10241332}" srcOrd="3" destOrd="0" parTransId="{557A4A9B-7B39-CF42-B716-BCA4B67AD212}" sibTransId="{5F2BCF2A-2B65-9349-9CD9-9B253E5E979D}"/>
    <dgm:cxn modelId="{084D40E4-5F4C-E64F-AADE-C131C4E2FA22}" type="presOf" srcId="{0FD57B21-D56E-6D4E-9221-313B10241332}" destId="{D58CAD1E-6BF0-0C40-9054-D6F1617B6721}" srcOrd="0" destOrd="0" presId="urn:microsoft.com/office/officeart/2005/8/layout/vList3"/>
    <dgm:cxn modelId="{647C04EC-A5D1-D645-9C5F-CD4F71D22382}" type="presOf" srcId="{2F70768A-4D55-8448-970B-50808C4AB2E8}" destId="{015621BC-4EF8-DE45-8F33-D0CE68E1BC0E}" srcOrd="0" destOrd="0" presId="urn:microsoft.com/office/officeart/2005/8/layout/vList3"/>
    <dgm:cxn modelId="{35BB66F1-0A15-F140-9305-60C6CA03E7A7}" srcId="{D6CD9CB6-7B13-F144-8B0D-DF33DFC9A286}" destId="{EECF402F-CE16-7F4C-B6C0-033E13A24DD1}" srcOrd="2" destOrd="0" parTransId="{AF76BB9A-717F-5F46-B017-EEDD23B3A57B}" sibTransId="{FB91B7E4-6D4C-6940-A672-71896E9612B5}"/>
    <dgm:cxn modelId="{CF3863C4-DAB2-7A45-8E63-47C024BA82EE}" type="presParOf" srcId="{8A8A4580-04F6-C74A-BC6C-211AB8E51EFC}" destId="{60B050C8-F801-494D-8B54-5B549D2C9F73}" srcOrd="0" destOrd="0" presId="urn:microsoft.com/office/officeart/2005/8/layout/vList3"/>
    <dgm:cxn modelId="{1905C76E-B442-4D41-A54B-B28C1433D7ED}" type="presParOf" srcId="{60B050C8-F801-494D-8B54-5B549D2C9F73}" destId="{A9541FEC-1087-324D-ABF0-B4724BA4AD10}" srcOrd="0" destOrd="0" presId="urn:microsoft.com/office/officeart/2005/8/layout/vList3"/>
    <dgm:cxn modelId="{4A593FA4-2276-6941-933D-0E2FA7040E53}" type="presParOf" srcId="{60B050C8-F801-494D-8B54-5B549D2C9F73}" destId="{9ED8AE6F-D526-B744-B0C6-8325AEC8D984}" srcOrd="1" destOrd="0" presId="urn:microsoft.com/office/officeart/2005/8/layout/vList3"/>
    <dgm:cxn modelId="{88FA2692-9C4C-6E45-98C2-738B0A7CD340}" type="presParOf" srcId="{8A8A4580-04F6-C74A-BC6C-211AB8E51EFC}" destId="{128E9BEB-499C-604F-8D4D-9110D27F60F6}" srcOrd="1" destOrd="0" presId="urn:microsoft.com/office/officeart/2005/8/layout/vList3"/>
    <dgm:cxn modelId="{F252D1DA-3C7E-2440-B8AD-1741241600AB}" type="presParOf" srcId="{8A8A4580-04F6-C74A-BC6C-211AB8E51EFC}" destId="{94729D29-2318-5445-8BA9-1FCF1D74CBF4}" srcOrd="2" destOrd="0" presId="urn:microsoft.com/office/officeart/2005/8/layout/vList3"/>
    <dgm:cxn modelId="{45C6A248-AF7F-FA4F-A36D-497C8A83B5D3}" type="presParOf" srcId="{94729D29-2318-5445-8BA9-1FCF1D74CBF4}" destId="{09B16F54-F9E2-CB4F-B325-52BB7A129BCD}" srcOrd="0" destOrd="0" presId="urn:microsoft.com/office/officeart/2005/8/layout/vList3"/>
    <dgm:cxn modelId="{A431E799-007C-C24A-AB2B-3345FE84F989}" type="presParOf" srcId="{94729D29-2318-5445-8BA9-1FCF1D74CBF4}" destId="{015621BC-4EF8-DE45-8F33-D0CE68E1BC0E}" srcOrd="1" destOrd="0" presId="urn:microsoft.com/office/officeart/2005/8/layout/vList3"/>
    <dgm:cxn modelId="{23353E3B-FDD4-BE4E-B4D6-E75F239A9B15}" type="presParOf" srcId="{8A8A4580-04F6-C74A-BC6C-211AB8E51EFC}" destId="{2FDE3A83-93C5-2D43-8FEE-6EC7C0DFEEF1}" srcOrd="3" destOrd="0" presId="urn:microsoft.com/office/officeart/2005/8/layout/vList3"/>
    <dgm:cxn modelId="{A4C65BD0-B9CF-AA4E-8340-8C0C6476749B}" type="presParOf" srcId="{8A8A4580-04F6-C74A-BC6C-211AB8E51EFC}" destId="{647B68C6-60ED-5245-95C5-1C21BB2CD0EB}" srcOrd="4" destOrd="0" presId="urn:microsoft.com/office/officeart/2005/8/layout/vList3"/>
    <dgm:cxn modelId="{D9D835E3-BA7A-7548-BBBD-62F2B49C8CF5}" type="presParOf" srcId="{647B68C6-60ED-5245-95C5-1C21BB2CD0EB}" destId="{DACFE0D1-4BC7-3E47-8CBC-62F8AA57B90F}" srcOrd="0" destOrd="0" presId="urn:microsoft.com/office/officeart/2005/8/layout/vList3"/>
    <dgm:cxn modelId="{83B6D0DE-0204-104F-B217-5F403DBB80A1}" type="presParOf" srcId="{647B68C6-60ED-5245-95C5-1C21BB2CD0EB}" destId="{E2D090EA-E57C-FC4D-91DD-2B81E6671C07}" srcOrd="1" destOrd="0" presId="urn:microsoft.com/office/officeart/2005/8/layout/vList3"/>
    <dgm:cxn modelId="{F2064006-424B-1841-B355-E0212F039940}" type="presParOf" srcId="{8A8A4580-04F6-C74A-BC6C-211AB8E51EFC}" destId="{B79E7AB9-F338-3145-8DE9-0DF7A16A3078}" srcOrd="5" destOrd="0" presId="urn:microsoft.com/office/officeart/2005/8/layout/vList3"/>
    <dgm:cxn modelId="{C5FE34AE-2B28-7243-87A8-5F1C2715DAD6}" type="presParOf" srcId="{8A8A4580-04F6-C74A-BC6C-211AB8E51EFC}" destId="{4922A4B3-A02F-DC4E-BEEB-A3B8E75A97B5}" srcOrd="6" destOrd="0" presId="urn:microsoft.com/office/officeart/2005/8/layout/vList3"/>
    <dgm:cxn modelId="{696AF20A-E222-2845-A9D4-2EDD5B1636FB}" type="presParOf" srcId="{4922A4B3-A02F-DC4E-BEEB-A3B8E75A97B5}" destId="{1572BAD0-1902-2F4C-8CCE-20E64BDB189F}" srcOrd="0" destOrd="0" presId="urn:microsoft.com/office/officeart/2005/8/layout/vList3"/>
    <dgm:cxn modelId="{FA6F99A1-52F0-E845-884D-07F53FACCD14}" type="presParOf" srcId="{4922A4B3-A02F-DC4E-BEEB-A3B8E75A97B5}" destId="{D58CAD1E-6BF0-0C40-9054-D6F1617B672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6CD9CB6-7B13-F144-8B0D-DF33DFC9A28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D23EBD4-6110-8A4E-A32A-9215093BCD3A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Cheap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B65AA2-7031-3745-A35C-2586FCEF50A5}" type="par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66210466-0C3C-6445-94DC-BA46234AD556}" type="sib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B08EEC55-1A5E-1C48-9A5E-9FE53B5B0A4B}">
      <dgm:prSet phldrT="[文本]" custT="1"/>
      <dgm:spPr/>
      <dgm:t>
        <a:bodyPr/>
        <a:lstStyle/>
        <a:p>
          <a:r>
            <a:rPr lang="en" sz="2200" b="1" i="0" u="none">
              <a:solidFill>
                <a:schemeClr val="tx1"/>
              </a:solidFill>
            </a:rPr>
            <a:t>Scalable</a:t>
          </a:r>
          <a:endParaRPr lang="zh-CN" altLang="en-US" sz="2200">
            <a:solidFill>
              <a:schemeClr val="tx1"/>
            </a:solidFill>
          </a:endParaRPr>
        </a:p>
      </dgm:t>
    </dgm:pt>
    <dgm:pt modelId="{281F0090-AE9B-2043-8238-EE7025696D6B}" type="par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54A3BD5F-3E3E-904A-BEF1-4B42EA47FFE4}" type="sib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10248899-9431-AC45-9856-C17DA6C51D01}">
      <dgm:prSet phldrT="[文本]" custT="1"/>
      <dgm:spPr/>
      <dgm:t>
        <a:bodyPr/>
        <a:lstStyle/>
        <a:p>
          <a:r>
            <a:rPr lang="en" sz="2200" b="1" i="0" u="none">
              <a:solidFill>
                <a:schemeClr val="tx1"/>
              </a:solidFill>
            </a:rPr>
            <a:t>Extensible</a:t>
          </a:r>
          <a:endParaRPr lang="zh-CN" altLang="en-US" sz="2200">
            <a:solidFill>
              <a:schemeClr val="tx1"/>
            </a:solidFill>
          </a:endParaRPr>
        </a:p>
      </dgm:t>
    </dgm:pt>
    <dgm:pt modelId="{E73E53F7-881B-9147-80EF-794F94E2C569}" type="par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BCE32106-42BD-4F48-9B1C-1413B65E4614}" type="sib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2F70768A-4D55-8448-970B-50808C4AB2E8}">
      <dgm:prSet custT="1"/>
      <dgm:spPr/>
      <dgm:t>
        <a:bodyPr/>
        <a:lstStyle/>
        <a:p>
          <a:r>
            <a:rPr lang="en" sz="2200" b="1" i="0" u="none">
              <a:solidFill>
                <a:schemeClr val="tx1"/>
              </a:solidFill>
            </a:rPr>
            <a:t>(relatively) Accurate</a:t>
          </a:r>
          <a:endParaRPr lang="zh-CN" altLang="en-US" sz="2200" b="1">
            <a:solidFill>
              <a:schemeClr val="tx1"/>
            </a:solidFill>
          </a:endParaRPr>
        </a:p>
      </dgm:t>
    </dgm:pt>
    <dgm:pt modelId="{4B0B07F5-FB22-2C4B-BF98-E20B75FEA2D4}" type="par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5F32CE61-13C8-CB4B-8C4A-02081A7B84A2}" type="sib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8A8A4580-04F6-C74A-BC6C-211AB8E51EFC}" type="pres">
      <dgm:prSet presAssocID="{D6CD9CB6-7B13-F144-8B0D-DF33DFC9A286}" presName="linearFlow" presStyleCnt="0">
        <dgm:presLayoutVars>
          <dgm:dir/>
          <dgm:resizeHandles val="exact"/>
        </dgm:presLayoutVars>
      </dgm:prSet>
      <dgm:spPr/>
    </dgm:pt>
    <dgm:pt modelId="{60B050C8-F801-494D-8B54-5B549D2C9F73}" type="pres">
      <dgm:prSet presAssocID="{6D23EBD4-6110-8A4E-A32A-9215093BCD3A}" presName="composite" presStyleCnt="0"/>
      <dgm:spPr/>
    </dgm:pt>
    <dgm:pt modelId="{A9541FEC-1087-324D-ABF0-B4724BA4AD10}" type="pres">
      <dgm:prSet presAssocID="{6D23EBD4-6110-8A4E-A32A-9215093BCD3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D8AE6F-D526-B744-B0C6-8325AEC8D984}" type="pres">
      <dgm:prSet presAssocID="{6D23EBD4-6110-8A4E-A32A-9215093BCD3A}" presName="txShp" presStyleLbl="node1" presStyleIdx="0" presStyleCnt="4">
        <dgm:presLayoutVars>
          <dgm:bulletEnabled val="1"/>
        </dgm:presLayoutVars>
      </dgm:prSet>
      <dgm:spPr/>
    </dgm:pt>
    <dgm:pt modelId="{128E9BEB-499C-604F-8D4D-9110D27F60F6}" type="pres">
      <dgm:prSet presAssocID="{66210466-0C3C-6445-94DC-BA46234AD556}" presName="spacing" presStyleCnt="0"/>
      <dgm:spPr/>
    </dgm:pt>
    <dgm:pt modelId="{94729D29-2318-5445-8BA9-1FCF1D74CBF4}" type="pres">
      <dgm:prSet presAssocID="{2F70768A-4D55-8448-970B-50808C4AB2E8}" presName="composite" presStyleCnt="0"/>
      <dgm:spPr/>
    </dgm:pt>
    <dgm:pt modelId="{09B16F54-F9E2-CB4F-B325-52BB7A129BCD}" type="pres">
      <dgm:prSet presAssocID="{2F70768A-4D55-8448-970B-50808C4AB2E8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15621BC-4EF8-DE45-8F33-D0CE68E1BC0E}" type="pres">
      <dgm:prSet presAssocID="{2F70768A-4D55-8448-970B-50808C4AB2E8}" presName="txShp" presStyleLbl="node1" presStyleIdx="1" presStyleCnt="4">
        <dgm:presLayoutVars>
          <dgm:bulletEnabled val="1"/>
        </dgm:presLayoutVars>
      </dgm:prSet>
      <dgm:spPr/>
    </dgm:pt>
    <dgm:pt modelId="{28B4B676-460A-CC4A-ACBF-F8D3C4C81719}" type="pres">
      <dgm:prSet presAssocID="{5F32CE61-13C8-CB4B-8C4A-02081A7B84A2}" presName="spacing" presStyleCnt="0"/>
      <dgm:spPr/>
    </dgm:pt>
    <dgm:pt modelId="{056F4547-B737-324D-AE2A-113E3C52C2A6}" type="pres">
      <dgm:prSet presAssocID="{B08EEC55-1A5E-1C48-9A5E-9FE53B5B0A4B}" presName="composite" presStyleCnt="0"/>
      <dgm:spPr/>
    </dgm:pt>
    <dgm:pt modelId="{F79016D5-2D6B-8142-9CD8-0439ACD7A46F}" type="pres">
      <dgm:prSet presAssocID="{B08EEC55-1A5E-1C48-9A5E-9FE53B5B0A4B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6499FB4-C3F7-3A47-9702-734B93DAF4FB}" type="pres">
      <dgm:prSet presAssocID="{B08EEC55-1A5E-1C48-9A5E-9FE53B5B0A4B}" presName="txShp" presStyleLbl="node1" presStyleIdx="2" presStyleCnt="4">
        <dgm:presLayoutVars>
          <dgm:bulletEnabled val="1"/>
        </dgm:presLayoutVars>
      </dgm:prSet>
      <dgm:spPr/>
    </dgm:pt>
    <dgm:pt modelId="{0E9716A9-B706-0149-8CC0-16802729E22E}" type="pres">
      <dgm:prSet presAssocID="{54A3BD5F-3E3E-904A-BEF1-4B42EA47FFE4}" presName="spacing" presStyleCnt="0"/>
      <dgm:spPr/>
    </dgm:pt>
    <dgm:pt modelId="{C6166B73-ABC1-5B4F-9F6E-31317B674674}" type="pres">
      <dgm:prSet presAssocID="{10248899-9431-AC45-9856-C17DA6C51D01}" presName="composite" presStyleCnt="0"/>
      <dgm:spPr/>
    </dgm:pt>
    <dgm:pt modelId="{39ACDABF-1A99-0447-B85B-175E3426D125}" type="pres">
      <dgm:prSet presAssocID="{10248899-9431-AC45-9856-C17DA6C51D01}" presName="imgShp" presStyleLbl="fgImgPlace1" presStyleIdx="3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29082D78-E2EA-CD42-A7C8-A7BEDBC9225F}" type="pres">
      <dgm:prSet presAssocID="{10248899-9431-AC45-9856-C17DA6C51D01}" presName="txShp" presStyleLbl="node1" presStyleIdx="3" presStyleCnt="4">
        <dgm:presLayoutVars>
          <dgm:bulletEnabled val="1"/>
        </dgm:presLayoutVars>
      </dgm:prSet>
      <dgm:spPr/>
    </dgm:pt>
  </dgm:ptLst>
  <dgm:cxnLst>
    <dgm:cxn modelId="{0031E60E-67BD-E34A-AF1C-185167340EAD}" type="presOf" srcId="{10248899-9431-AC45-9856-C17DA6C51D01}" destId="{29082D78-E2EA-CD42-A7C8-A7BEDBC9225F}" srcOrd="0" destOrd="0" presId="urn:microsoft.com/office/officeart/2005/8/layout/vList3"/>
    <dgm:cxn modelId="{DB6BE411-93C5-9343-A2A9-BA16537570C0}" type="presOf" srcId="{D6CD9CB6-7B13-F144-8B0D-DF33DFC9A286}" destId="{8A8A4580-04F6-C74A-BC6C-211AB8E51EFC}" srcOrd="0" destOrd="0" presId="urn:microsoft.com/office/officeart/2005/8/layout/vList3"/>
    <dgm:cxn modelId="{E13AA512-8A54-C541-9067-FCA1709A3003}" srcId="{D6CD9CB6-7B13-F144-8B0D-DF33DFC9A286}" destId="{B08EEC55-1A5E-1C48-9A5E-9FE53B5B0A4B}" srcOrd="2" destOrd="0" parTransId="{281F0090-AE9B-2043-8238-EE7025696D6B}" sibTransId="{54A3BD5F-3E3E-904A-BEF1-4B42EA47FFE4}"/>
    <dgm:cxn modelId="{FF30D122-F177-C84A-BF9A-EBC65A0D4E33}" type="presOf" srcId="{B08EEC55-1A5E-1C48-9A5E-9FE53B5B0A4B}" destId="{E6499FB4-C3F7-3A47-9702-734B93DAF4FB}" srcOrd="0" destOrd="0" presId="urn:microsoft.com/office/officeart/2005/8/layout/vList3"/>
    <dgm:cxn modelId="{62FFF647-D12C-ED47-BB1D-FD52260B5A9E}" type="presOf" srcId="{6D23EBD4-6110-8A4E-A32A-9215093BCD3A}" destId="{9ED8AE6F-D526-B744-B0C6-8325AEC8D984}" srcOrd="0" destOrd="0" presId="urn:microsoft.com/office/officeart/2005/8/layout/vList3"/>
    <dgm:cxn modelId="{62F3AD74-3CA2-E045-9DD3-C015630308BD}" srcId="{D6CD9CB6-7B13-F144-8B0D-DF33DFC9A286}" destId="{2F70768A-4D55-8448-970B-50808C4AB2E8}" srcOrd="1" destOrd="0" parTransId="{4B0B07F5-FB22-2C4B-BF98-E20B75FEA2D4}" sibTransId="{5F32CE61-13C8-CB4B-8C4A-02081A7B84A2}"/>
    <dgm:cxn modelId="{C420B292-00F7-8540-8846-891B197C7121}" srcId="{D6CD9CB6-7B13-F144-8B0D-DF33DFC9A286}" destId="{10248899-9431-AC45-9856-C17DA6C51D01}" srcOrd="3" destOrd="0" parTransId="{E73E53F7-881B-9147-80EF-794F94E2C569}" sibTransId="{BCE32106-42BD-4F48-9B1C-1413B65E4614}"/>
    <dgm:cxn modelId="{D8D69E9D-172C-2F45-8A29-4B722DF237EC}" srcId="{D6CD9CB6-7B13-F144-8B0D-DF33DFC9A286}" destId="{6D23EBD4-6110-8A4E-A32A-9215093BCD3A}" srcOrd="0" destOrd="0" parTransId="{6DB65AA2-7031-3745-A35C-2586FCEF50A5}" sibTransId="{66210466-0C3C-6445-94DC-BA46234AD556}"/>
    <dgm:cxn modelId="{647C04EC-A5D1-D645-9C5F-CD4F71D22382}" type="presOf" srcId="{2F70768A-4D55-8448-970B-50808C4AB2E8}" destId="{015621BC-4EF8-DE45-8F33-D0CE68E1BC0E}" srcOrd="0" destOrd="0" presId="urn:microsoft.com/office/officeart/2005/8/layout/vList3"/>
    <dgm:cxn modelId="{CF3863C4-DAB2-7A45-8E63-47C024BA82EE}" type="presParOf" srcId="{8A8A4580-04F6-C74A-BC6C-211AB8E51EFC}" destId="{60B050C8-F801-494D-8B54-5B549D2C9F73}" srcOrd="0" destOrd="0" presId="urn:microsoft.com/office/officeart/2005/8/layout/vList3"/>
    <dgm:cxn modelId="{1905C76E-B442-4D41-A54B-B28C1433D7ED}" type="presParOf" srcId="{60B050C8-F801-494D-8B54-5B549D2C9F73}" destId="{A9541FEC-1087-324D-ABF0-B4724BA4AD10}" srcOrd="0" destOrd="0" presId="urn:microsoft.com/office/officeart/2005/8/layout/vList3"/>
    <dgm:cxn modelId="{4A593FA4-2276-6941-933D-0E2FA7040E53}" type="presParOf" srcId="{60B050C8-F801-494D-8B54-5B549D2C9F73}" destId="{9ED8AE6F-D526-B744-B0C6-8325AEC8D984}" srcOrd="1" destOrd="0" presId="urn:microsoft.com/office/officeart/2005/8/layout/vList3"/>
    <dgm:cxn modelId="{88FA2692-9C4C-6E45-98C2-738B0A7CD340}" type="presParOf" srcId="{8A8A4580-04F6-C74A-BC6C-211AB8E51EFC}" destId="{128E9BEB-499C-604F-8D4D-9110D27F60F6}" srcOrd="1" destOrd="0" presId="urn:microsoft.com/office/officeart/2005/8/layout/vList3"/>
    <dgm:cxn modelId="{F252D1DA-3C7E-2440-B8AD-1741241600AB}" type="presParOf" srcId="{8A8A4580-04F6-C74A-BC6C-211AB8E51EFC}" destId="{94729D29-2318-5445-8BA9-1FCF1D74CBF4}" srcOrd="2" destOrd="0" presId="urn:microsoft.com/office/officeart/2005/8/layout/vList3"/>
    <dgm:cxn modelId="{45C6A248-AF7F-FA4F-A36D-497C8A83B5D3}" type="presParOf" srcId="{94729D29-2318-5445-8BA9-1FCF1D74CBF4}" destId="{09B16F54-F9E2-CB4F-B325-52BB7A129BCD}" srcOrd="0" destOrd="0" presId="urn:microsoft.com/office/officeart/2005/8/layout/vList3"/>
    <dgm:cxn modelId="{A431E799-007C-C24A-AB2B-3345FE84F989}" type="presParOf" srcId="{94729D29-2318-5445-8BA9-1FCF1D74CBF4}" destId="{015621BC-4EF8-DE45-8F33-D0CE68E1BC0E}" srcOrd="1" destOrd="0" presId="urn:microsoft.com/office/officeart/2005/8/layout/vList3"/>
    <dgm:cxn modelId="{A7D1E02C-AA9E-5A46-99A5-B099F8467553}" type="presParOf" srcId="{8A8A4580-04F6-C74A-BC6C-211AB8E51EFC}" destId="{28B4B676-460A-CC4A-ACBF-F8D3C4C81719}" srcOrd="3" destOrd="0" presId="urn:microsoft.com/office/officeart/2005/8/layout/vList3"/>
    <dgm:cxn modelId="{78DCC6E2-03FC-A848-9B71-35CEF00675AC}" type="presParOf" srcId="{8A8A4580-04F6-C74A-BC6C-211AB8E51EFC}" destId="{056F4547-B737-324D-AE2A-113E3C52C2A6}" srcOrd="4" destOrd="0" presId="urn:microsoft.com/office/officeart/2005/8/layout/vList3"/>
    <dgm:cxn modelId="{DB77D71F-8A02-E14B-AA93-616ADBCE9CAC}" type="presParOf" srcId="{056F4547-B737-324D-AE2A-113E3C52C2A6}" destId="{F79016D5-2D6B-8142-9CD8-0439ACD7A46F}" srcOrd="0" destOrd="0" presId="urn:microsoft.com/office/officeart/2005/8/layout/vList3"/>
    <dgm:cxn modelId="{598A6EBB-2079-6C47-B1E2-77774DED82EB}" type="presParOf" srcId="{056F4547-B737-324D-AE2A-113E3C52C2A6}" destId="{E6499FB4-C3F7-3A47-9702-734B93DAF4FB}" srcOrd="1" destOrd="0" presId="urn:microsoft.com/office/officeart/2005/8/layout/vList3"/>
    <dgm:cxn modelId="{F723FA27-E4CF-3641-B8BF-E3A737045898}" type="presParOf" srcId="{8A8A4580-04F6-C74A-BC6C-211AB8E51EFC}" destId="{0E9716A9-B706-0149-8CC0-16802729E22E}" srcOrd="5" destOrd="0" presId="urn:microsoft.com/office/officeart/2005/8/layout/vList3"/>
    <dgm:cxn modelId="{30E91B0F-BC85-6A41-8B2A-4C939A6C3410}" type="presParOf" srcId="{8A8A4580-04F6-C74A-BC6C-211AB8E51EFC}" destId="{C6166B73-ABC1-5B4F-9F6E-31317B674674}" srcOrd="6" destOrd="0" presId="urn:microsoft.com/office/officeart/2005/8/layout/vList3"/>
    <dgm:cxn modelId="{9D183B38-72F9-CE46-B9F8-FF7E0FA587AC}" type="presParOf" srcId="{C6166B73-ABC1-5B4F-9F6E-31317B674674}" destId="{39ACDABF-1A99-0447-B85B-175E3426D125}" srcOrd="0" destOrd="0" presId="urn:microsoft.com/office/officeart/2005/8/layout/vList3"/>
    <dgm:cxn modelId="{4670DE75-085B-2845-AF5E-857F2CB2F71A}" type="presParOf" srcId="{C6166B73-ABC1-5B4F-9F6E-31317B674674}" destId="{29082D78-E2EA-CD42-A7C8-A7BEDBC9225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6CD9CB6-7B13-F144-8B0D-DF33DFC9A28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D23EBD4-6110-8A4E-A32A-9215093BCD3A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Cheap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B65AA2-7031-3745-A35C-2586FCEF50A5}" type="par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66210466-0C3C-6445-94DC-BA46234AD556}" type="sib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B08EEC55-1A5E-1C48-9A5E-9FE53B5B0A4B}">
      <dgm:prSet phldrT="[文本]" custT="1"/>
      <dgm:spPr/>
      <dgm:t>
        <a:bodyPr/>
        <a:lstStyle/>
        <a:p>
          <a:r>
            <a:rPr lang="en" sz="2200" b="1" i="0" u="none">
              <a:solidFill>
                <a:schemeClr val="tx1"/>
              </a:solidFill>
            </a:rPr>
            <a:t>Scalable</a:t>
          </a:r>
          <a:endParaRPr lang="zh-CN" altLang="en-US" sz="2200">
            <a:solidFill>
              <a:schemeClr val="tx1"/>
            </a:solidFill>
          </a:endParaRPr>
        </a:p>
      </dgm:t>
    </dgm:pt>
    <dgm:pt modelId="{281F0090-AE9B-2043-8238-EE7025696D6B}" type="par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54A3BD5F-3E3E-904A-BEF1-4B42EA47FFE4}" type="sib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10248899-9431-AC45-9856-C17DA6C51D01}">
      <dgm:prSet phldrT="[文本]" custT="1"/>
      <dgm:spPr/>
      <dgm:t>
        <a:bodyPr/>
        <a:lstStyle/>
        <a:p>
          <a:r>
            <a:rPr lang="en" sz="2200" b="1" i="0" u="none">
              <a:solidFill>
                <a:schemeClr val="tx1"/>
              </a:solidFill>
            </a:rPr>
            <a:t>Extensible</a:t>
          </a:r>
          <a:endParaRPr lang="zh-CN" altLang="en-US" sz="2200">
            <a:solidFill>
              <a:schemeClr val="tx1"/>
            </a:solidFill>
          </a:endParaRPr>
        </a:p>
      </dgm:t>
    </dgm:pt>
    <dgm:pt modelId="{E73E53F7-881B-9147-80EF-794F94E2C569}" type="par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BCE32106-42BD-4F48-9B1C-1413B65E4614}" type="sib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2F70768A-4D55-8448-970B-50808C4AB2E8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(relatively) Accurate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B07F5-FB22-2C4B-BF98-E20B75FEA2D4}" type="par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5F32CE61-13C8-CB4B-8C4A-02081A7B84A2}" type="sib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8A8A4580-04F6-C74A-BC6C-211AB8E51EFC}" type="pres">
      <dgm:prSet presAssocID="{D6CD9CB6-7B13-F144-8B0D-DF33DFC9A286}" presName="linearFlow" presStyleCnt="0">
        <dgm:presLayoutVars>
          <dgm:dir/>
          <dgm:resizeHandles val="exact"/>
        </dgm:presLayoutVars>
      </dgm:prSet>
      <dgm:spPr/>
    </dgm:pt>
    <dgm:pt modelId="{60B050C8-F801-494D-8B54-5B549D2C9F73}" type="pres">
      <dgm:prSet presAssocID="{6D23EBD4-6110-8A4E-A32A-9215093BCD3A}" presName="composite" presStyleCnt="0"/>
      <dgm:spPr/>
    </dgm:pt>
    <dgm:pt modelId="{A9541FEC-1087-324D-ABF0-B4724BA4AD10}" type="pres">
      <dgm:prSet presAssocID="{6D23EBD4-6110-8A4E-A32A-9215093BCD3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D8AE6F-D526-B744-B0C6-8325AEC8D984}" type="pres">
      <dgm:prSet presAssocID="{6D23EBD4-6110-8A4E-A32A-9215093BCD3A}" presName="txShp" presStyleLbl="node1" presStyleIdx="0" presStyleCnt="4">
        <dgm:presLayoutVars>
          <dgm:bulletEnabled val="1"/>
        </dgm:presLayoutVars>
      </dgm:prSet>
      <dgm:spPr/>
    </dgm:pt>
    <dgm:pt modelId="{128E9BEB-499C-604F-8D4D-9110D27F60F6}" type="pres">
      <dgm:prSet presAssocID="{66210466-0C3C-6445-94DC-BA46234AD556}" presName="spacing" presStyleCnt="0"/>
      <dgm:spPr/>
    </dgm:pt>
    <dgm:pt modelId="{94729D29-2318-5445-8BA9-1FCF1D74CBF4}" type="pres">
      <dgm:prSet presAssocID="{2F70768A-4D55-8448-970B-50808C4AB2E8}" presName="composite" presStyleCnt="0"/>
      <dgm:spPr/>
    </dgm:pt>
    <dgm:pt modelId="{09B16F54-F9E2-CB4F-B325-52BB7A129BCD}" type="pres">
      <dgm:prSet presAssocID="{2F70768A-4D55-8448-970B-50808C4AB2E8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15621BC-4EF8-DE45-8F33-D0CE68E1BC0E}" type="pres">
      <dgm:prSet presAssocID="{2F70768A-4D55-8448-970B-50808C4AB2E8}" presName="txShp" presStyleLbl="node1" presStyleIdx="1" presStyleCnt="4">
        <dgm:presLayoutVars>
          <dgm:bulletEnabled val="1"/>
        </dgm:presLayoutVars>
      </dgm:prSet>
      <dgm:spPr/>
    </dgm:pt>
    <dgm:pt modelId="{28B4B676-460A-CC4A-ACBF-F8D3C4C81719}" type="pres">
      <dgm:prSet presAssocID="{5F32CE61-13C8-CB4B-8C4A-02081A7B84A2}" presName="spacing" presStyleCnt="0"/>
      <dgm:spPr/>
    </dgm:pt>
    <dgm:pt modelId="{056F4547-B737-324D-AE2A-113E3C52C2A6}" type="pres">
      <dgm:prSet presAssocID="{B08EEC55-1A5E-1C48-9A5E-9FE53B5B0A4B}" presName="composite" presStyleCnt="0"/>
      <dgm:spPr/>
    </dgm:pt>
    <dgm:pt modelId="{F79016D5-2D6B-8142-9CD8-0439ACD7A46F}" type="pres">
      <dgm:prSet presAssocID="{B08EEC55-1A5E-1C48-9A5E-9FE53B5B0A4B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6499FB4-C3F7-3A47-9702-734B93DAF4FB}" type="pres">
      <dgm:prSet presAssocID="{B08EEC55-1A5E-1C48-9A5E-9FE53B5B0A4B}" presName="txShp" presStyleLbl="node1" presStyleIdx="2" presStyleCnt="4">
        <dgm:presLayoutVars>
          <dgm:bulletEnabled val="1"/>
        </dgm:presLayoutVars>
      </dgm:prSet>
      <dgm:spPr/>
    </dgm:pt>
    <dgm:pt modelId="{0E9716A9-B706-0149-8CC0-16802729E22E}" type="pres">
      <dgm:prSet presAssocID="{54A3BD5F-3E3E-904A-BEF1-4B42EA47FFE4}" presName="spacing" presStyleCnt="0"/>
      <dgm:spPr/>
    </dgm:pt>
    <dgm:pt modelId="{C6166B73-ABC1-5B4F-9F6E-31317B674674}" type="pres">
      <dgm:prSet presAssocID="{10248899-9431-AC45-9856-C17DA6C51D01}" presName="composite" presStyleCnt="0"/>
      <dgm:spPr/>
    </dgm:pt>
    <dgm:pt modelId="{39ACDABF-1A99-0447-B85B-175E3426D125}" type="pres">
      <dgm:prSet presAssocID="{10248899-9431-AC45-9856-C17DA6C51D01}" presName="imgShp" presStyleLbl="fgImgPlace1" presStyleIdx="3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29082D78-E2EA-CD42-A7C8-A7BEDBC9225F}" type="pres">
      <dgm:prSet presAssocID="{10248899-9431-AC45-9856-C17DA6C51D01}" presName="txShp" presStyleLbl="node1" presStyleIdx="3" presStyleCnt="4">
        <dgm:presLayoutVars>
          <dgm:bulletEnabled val="1"/>
        </dgm:presLayoutVars>
      </dgm:prSet>
      <dgm:spPr/>
    </dgm:pt>
  </dgm:ptLst>
  <dgm:cxnLst>
    <dgm:cxn modelId="{0031E60E-67BD-E34A-AF1C-185167340EAD}" type="presOf" srcId="{10248899-9431-AC45-9856-C17DA6C51D01}" destId="{29082D78-E2EA-CD42-A7C8-A7BEDBC9225F}" srcOrd="0" destOrd="0" presId="urn:microsoft.com/office/officeart/2005/8/layout/vList3"/>
    <dgm:cxn modelId="{DB6BE411-93C5-9343-A2A9-BA16537570C0}" type="presOf" srcId="{D6CD9CB6-7B13-F144-8B0D-DF33DFC9A286}" destId="{8A8A4580-04F6-C74A-BC6C-211AB8E51EFC}" srcOrd="0" destOrd="0" presId="urn:microsoft.com/office/officeart/2005/8/layout/vList3"/>
    <dgm:cxn modelId="{E13AA512-8A54-C541-9067-FCA1709A3003}" srcId="{D6CD9CB6-7B13-F144-8B0D-DF33DFC9A286}" destId="{B08EEC55-1A5E-1C48-9A5E-9FE53B5B0A4B}" srcOrd="2" destOrd="0" parTransId="{281F0090-AE9B-2043-8238-EE7025696D6B}" sibTransId="{54A3BD5F-3E3E-904A-BEF1-4B42EA47FFE4}"/>
    <dgm:cxn modelId="{FF30D122-F177-C84A-BF9A-EBC65A0D4E33}" type="presOf" srcId="{B08EEC55-1A5E-1C48-9A5E-9FE53B5B0A4B}" destId="{E6499FB4-C3F7-3A47-9702-734B93DAF4FB}" srcOrd="0" destOrd="0" presId="urn:microsoft.com/office/officeart/2005/8/layout/vList3"/>
    <dgm:cxn modelId="{62FFF647-D12C-ED47-BB1D-FD52260B5A9E}" type="presOf" srcId="{6D23EBD4-6110-8A4E-A32A-9215093BCD3A}" destId="{9ED8AE6F-D526-B744-B0C6-8325AEC8D984}" srcOrd="0" destOrd="0" presId="urn:microsoft.com/office/officeart/2005/8/layout/vList3"/>
    <dgm:cxn modelId="{62F3AD74-3CA2-E045-9DD3-C015630308BD}" srcId="{D6CD9CB6-7B13-F144-8B0D-DF33DFC9A286}" destId="{2F70768A-4D55-8448-970B-50808C4AB2E8}" srcOrd="1" destOrd="0" parTransId="{4B0B07F5-FB22-2C4B-BF98-E20B75FEA2D4}" sibTransId="{5F32CE61-13C8-CB4B-8C4A-02081A7B84A2}"/>
    <dgm:cxn modelId="{C420B292-00F7-8540-8846-891B197C7121}" srcId="{D6CD9CB6-7B13-F144-8B0D-DF33DFC9A286}" destId="{10248899-9431-AC45-9856-C17DA6C51D01}" srcOrd="3" destOrd="0" parTransId="{E73E53F7-881B-9147-80EF-794F94E2C569}" sibTransId="{BCE32106-42BD-4F48-9B1C-1413B65E4614}"/>
    <dgm:cxn modelId="{D8D69E9D-172C-2F45-8A29-4B722DF237EC}" srcId="{D6CD9CB6-7B13-F144-8B0D-DF33DFC9A286}" destId="{6D23EBD4-6110-8A4E-A32A-9215093BCD3A}" srcOrd="0" destOrd="0" parTransId="{6DB65AA2-7031-3745-A35C-2586FCEF50A5}" sibTransId="{66210466-0C3C-6445-94DC-BA46234AD556}"/>
    <dgm:cxn modelId="{647C04EC-A5D1-D645-9C5F-CD4F71D22382}" type="presOf" srcId="{2F70768A-4D55-8448-970B-50808C4AB2E8}" destId="{015621BC-4EF8-DE45-8F33-D0CE68E1BC0E}" srcOrd="0" destOrd="0" presId="urn:microsoft.com/office/officeart/2005/8/layout/vList3"/>
    <dgm:cxn modelId="{CF3863C4-DAB2-7A45-8E63-47C024BA82EE}" type="presParOf" srcId="{8A8A4580-04F6-C74A-BC6C-211AB8E51EFC}" destId="{60B050C8-F801-494D-8B54-5B549D2C9F73}" srcOrd="0" destOrd="0" presId="urn:microsoft.com/office/officeart/2005/8/layout/vList3"/>
    <dgm:cxn modelId="{1905C76E-B442-4D41-A54B-B28C1433D7ED}" type="presParOf" srcId="{60B050C8-F801-494D-8B54-5B549D2C9F73}" destId="{A9541FEC-1087-324D-ABF0-B4724BA4AD10}" srcOrd="0" destOrd="0" presId="urn:microsoft.com/office/officeart/2005/8/layout/vList3"/>
    <dgm:cxn modelId="{4A593FA4-2276-6941-933D-0E2FA7040E53}" type="presParOf" srcId="{60B050C8-F801-494D-8B54-5B549D2C9F73}" destId="{9ED8AE6F-D526-B744-B0C6-8325AEC8D984}" srcOrd="1" destOrd="0" presId="urn:microsoft.com/office/officeart/2005/8/layout/vList3"/>
    <dgm:cxn modelId="{88FA2692-9C4C-6E45-98C2-738B0A7CD340}" type="presParOf" srcId="{8A8A4580-04F6-C74A-BC6C-211AB8E51EFC}" destId="{128E9BEB-499C-604F-8D4D-9110D27F60F6}" srcOrd="1" destOrd="0" presId="urn:microsoft.com/office/officeart/2005/8/layout/vList3"/>
    <dgm:cxn modelId="{F252D1DA-3C7E-2440-B8AD-1741241600AB}" type="presParOf" srcId="{8A8A4580-04F6-C74A-BC6C-211AB8E51EFC}" destId="{94729D29-2318-5445-8BA9-1FCF1D74CBF4}" srcOrd="2" destOrd="0" presId="urn:microsoft.com/office/officeart/2005/8/layout/vList3"/>
    <dgm:cxn modelId="{45C6A248-AF7F-FA4F-A36D-497C8A83B5D3}" type="presParOf" srcId="{94729D29-2318-5445-8BA9-1FCF1D74CBF4}" destId="{09B16F54-F9E2-CB4F-B325-52BB7A129BCD}" srcOrd="0" destOrd="0" presId="urn:microsoft.com/office/officeart/2005/8/layout/vList3"/>
    <dgm:cxn modelId="{A431E799-007C-C24A-AB2B-3345FE84F989}" type="presParOf" srcId="{94729D29-2318-5445-8BA9-1FCF1D74CBF4}" destId="{015621BC-4EF8-DE45-8F33-D0CE68E1BC0E}" srcOrd="1" destOrd="0" presId="urn:microsoft.com/office/officeart/2005/8/layout/vList3"/>
    <dgm:cxn modelId="{A7D1E02C-AA9E-5A46-99A5-B099F8467553}" type="presParOf" srcId="{8A8A4580-04F6-C74A-BC6C-211AB8E51EFC}" destId="{28B4B676-460A-CC4A-ACBF-F8D3C4C81719}" srcOrd="3" destOrd="0" presId="urn:microsoft.com/office/officeart/2005/8/layout/vList3"/>
    <dgm:cxn modelId="{78DCC6E2-03FC-A848-9B71-35CEF00675AC}" type="presParOf" srcId="{8A8A4580-04F6-C74A-BC6C-211AB8E51EFC}" destId="{056F4547-B737-324D-AE2A-113E3C52C2A6}" srcOrd="4" destOrd="0" presId="urn:microsoft.com/office/officeart/2005/8/layout/vList3"/>
    <dgm:cxn modelId="{DB77D71F-8A02-E14B-AA93-616ADBCE9CAC}" type="presParOf" srcId="{056F4547-B737-324D-AE2A-113E3C52C2A6}" destId="{F79016D5-2D6B-8142-9CD8-0439ACD7A46F}" srcOrd="0" destOrd="0" presId="urn:microsoft.com/office/officeart/2005/8/layout/vList3"/>
    <dgm:cxn modelId="{598A6EBB-2079-6C47-B1E2-77774DED82EB}" type="presParOf" srcId="{056F4547-B737-324D-AE2A-113E3C52C2A6}" destId="{E6499FB4-C3F7-3A47-9702-734B93DAF4FB}" srcOrd="1" destOrd="0" presId="urn:microsoft.com/office/officeart/2005/8/layout/vList3"/>
    <dgm:cxn modelId="{F723FA27-E4CF-3641-B8BF-E3A737045898}" type="presParOf" srcId="{8A8A4580-04F6-C74A-BC6C-211AB8E51EFC}" destId="{0E9716A9-B706-0149-8CC0-16802729E22E}" srcOrd="5" destOrd="0" presId="urn:microsoft.com/office/officeart/2005/8/layout/vList3"/>
    <dgm:cxn modelId="{30E91B0F-BC85-6A41-8B2A-4C939A6C3410}" type="presParOf" srcId="{8A8A4580-04F6-C74A-BC6C-211AB8E51EFC}" destId="{C6166B73-ABC1-5B4F-9F6E-31317B674674}" srcOrd="6" destOrd="0" presId="urn:microsoft.com/office/officeart/2005/8/layout/vList3"/>
    <dgm:cxn modelId="{9D183B38-72F9-CE46-B9F8-FF7E0FA587AC}" type="presParOf" srcId="{C6166B73-ABC1-5B4F-9F6E-31317B674674}" destId="{39ACDABF-1A99-0447-B85B-175E3426D125}" srcOrd="0" destOrd="0" presId="urn:microsoft.com/office/officeart/2005/8/layout/vList3"/>
    <dgm:cxn modelId="{4670DE75-085B-2845-AF5E-857F2CB2F71A}" type="presParOf" srcId="{C6166B73-ABC1-5B4F-9F6E-31317B674674}" destId="{29082D78-E2EA-CD42-A7C8-A7BEDBC9225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6CD9CB6-7B13-F144-8B0D-DF33DFC9A28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D23EBD4-6110-8A4E-A32A-9215093BCD3A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Cheap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B65AA2-7031-3745-A35C-2586FCEF50A5}" type="par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66210466-0C3C-6445-94DC-BA46234AD556}" type="sib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B08EEC55-1A5E-1C48-9A5E-9FE53B5B0A4B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Scalable</a:t>
          </a:r>
          <a:endParaRPr lang="zh-CN" alt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1F0090-AE9B-2043-8238-EE7025696D6B}" type="par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54A3BD5F-3E3E-904A-BEF1-4B42EA47FFE4}" type="sib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10248899-9431-AC45-9856-C17DA6C51D01}">
      <dgm:prSet phldrT="[文本]" custT="1"/>
      <dgm:spPr/>
      <dgm:t>
        <a:bodyPr/>
        <a:lstStyle/>
        <a:p>
          <a:r>
            <a:rPr lang="en" sz="2200" b="1" i="0" u="none">
              <a:solidFill>
                <a:schemeClr val="tx1"/>
              </a:solidFill>
            </a:rPr>
            <a:t>Extensible</a:t>
          </a:r>
          <a:endParaRPr lang="zh-CN" altLang="en-US" sz="2200">
            <a:solidFill>
              <a:schemeClr val="tx1"/>
            </a:solidFill>
          </a:endParaRPr>
        </a:p>
      </dgm:t>
    </dgm:pt>
    <dgm:pt modelId="{E73E53F7-881B-9147-80EF-794F94E2C569}" type="par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BCE32106-42BD-4F48-9B1C-1413B65E4614}" type="sib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2F70768A-4D55-8448-970B-50808C4AB2E8}">
      <dgm:prSet custT="1"/>
      <dgm:spPr/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(relatively) Accurate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B07F5-FB22-2C4B-BF98-E20B75FEA2D4}" type="par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5F32CE61-13C8-CB4B-8C4A-02081A7B84A2}" type="sib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8A8A4580-04F6-C74A-BC6C-211AB8E51EFC}" type="pres">
      <dgm:prSet presAssocID="{D6CD9CB6-7B13-F144-8B0D-DF33DFC9A286}" presName="linearFlow" presStyleCnt="0">
        <dgm:presLayoutVars>
          <dgm:dir/>
          <dgm:resizeHandles val="exact"/>
        </dgm:presLayoutVars>
      </dgm:prSet>
      <dgm:spPr/>
    </dgm:pt>
    <dgm:pt modelId="{60B050C8-F801-494D-8B54-5B549D2C9F73}" type="pres">
      <dgm:prSet presAssocID="{6D23EBD4-6110-8A4E-A32A-9215093BCD3A}" presName="composite" presStyleCnt="0"/>
      <dgm:spPr/>
    </dgm:pt>
    <dgm:pt modelId="{A9541FEC-1087-324D-ABF0-B4724BA4AD10}" type="pres">
      <dgm:prSet presAssocID="{6D23EBD4-6110-8A4E-A32A-9215093BCD3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D8AE6F-D526-B744-B0C6-8325AEC8D984}" type="pres">
      <dgm:prSet presAssocID="{6D23EBD4-6110-8A4E-A32A-9215093BCD3A}" presName="txShp" presStyleLbl="node1" presStyleIdx="0" presStyleCnt="4">
        <dgm:presLayoutVars>
          <dgm:bulletEnabled val="1"/>
        </dgm:presLayoutVars>
      </dgm:prSet>
      <dgm:spPr/>
    </dgm:pt>
    <dgm:pt modelId="{128E9BEB-499C-604F-8D4D-9110D27F60F6}" type="pres">
      <dgm:prSet presAssocID="{66210466-0C3C-6445-94DC-BA46234AD556}" presName="spacing" presStyleCnt="0"/>
      <dgm:spPr/>
    </dgm:pt>
    <dgm:pt modelId="{94729D29-2318-5445-8BA9-1FCF1D74CBF4}" type="pres">
      <dgm:prSet presAssocID="{2F70768A-4D55-8448-970B-50808C4AB2E8}" presName="composite" presStyleCnt="0"/>
      <dgm:spPr/>
    </dgm:pt>
    <dgm:pt modelId="{09B16F54-F9E2-CB4F-B325-52BB7A129BCD}" type="pres">
      <dgm:prSet presAssocID="{2F70768A-4D55-8448-970B-50808C4AB2E8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15621BC-4EF8-DE45-8F33-D0CE68E1BC0E}" type="pres">
      <dgm:prSet presAssocID="{2F70768A-4D55-8448-970B-50808C4AB2E8}" presName="txShp" presStyleLbl="node1" presStyleIdx="1" presStyleCnt="4">
        <dgm:presLayoutVars>
          <dgm:bulletEnabled val="1"/>
        </dgm:presLayoutVars>
      </dgm:prSet>
      <dgm:spPr/>
    </dgm:pt>
    <dgm:pt modelId="{28B4B676-460A-CC4A-ACBF-F8D3C4C81719}" type="pres">
      <dgm:prSet presAssocID="{5F32CE61-13C8-CB4B-8C4A-02081A7B84A2}" presName="spacing" presStyleCnt="0"/>
      <dgm:spPr/>
    </dgm:pt>
    <dgm:pt modelId="{056F4547-B737-324D-AE2A-113E3C52C2A6}" type="pres">
      <dgm:prSet presAssocID="{B08EEC55-1A5E-1C48-9A5E-9FE53B5B0A4B}" presName="composite" presStyleCnt="0"/>
      <dgm:spPr/>
    </dgm:pt>
    <dgm:pt modelId="{F79016D5-2D6B-8142-9CD8-0439ACD7A46F}" type="pres">
      <dgm:prSet presAssocID="{B08EEC55-1A5E-1C48-9A5E-9FE53B5B0A4B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6499FB4-C3F7-3A47-9702-734B93DAF4FB}" type="pres">
      <dgm:prSet presAssocID="{B08EEC55-1A5E-1C48-9A5E-9FE53B5B0A4B}" presName="txShp" presStyleLbl="node1" presStyleIdx="2" presStyleCnt="4">
        <dgm:presLayoutVars>
          <dgm:bulletEnabled val="1"/>
        </dgm:presLayoutVars>
      </dgm:prSet>
      <dgm:spPr/>
    </dgm:pt>
    <dgm:pt modelId="{0E9716A9-B706-0149-8CC0-16802729E22E}" type="pres">
      <dgm:prSet presAssocID="{54A3BD5F-3E3E-904A-BEF1-4B42EA47FFE4}" presName="spacing" presStyleCnt="0"/>
      <dgm:spPr/>
    </dgm:pt>
    <dgm:pt modelId="{C6166B73-ABC1-5B4F-9F6E-31317B674674}" type="pres">
      <dgm:prSet presAssocID="{10248899-9431-AC45-9856-C17DA6C51D01}" presName="composite" presStyleCnt="0"/>
      <dgm:spPr/>
    </dgm:pt>
    <dgm:pt modelId="{39ACDABF-1A99-0447-B85B-175E3426D125}" type="pres">
      <dgm:prSet presAssocID="{10248899-9431-AC45-9856-C17DA6C51D01}" presName="imgShp" presStyleLbl="fgImgPlace1" presStyleIdx="3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29082D78-E2EA-CD42-A7C8-A7BEDBC9225F}" type="pres">
      <dgm:prSet presAssocID="{10248899-9431-AC45-9856-C17DA6C51D01}" presName="txShp" presStyleLbl="node1" presStyleIdx="3" presStyleCnt="4">
        <dgm:presLayoutVars>
          <dgm:bulletEnabled val="1"/>
        </dgm:presLayoutVars>
      </dgm:prSet>
      <dgm:spPr/>
    </dgm:pt>
  </dgm:ptLst>
  <dgm:cxnLst>
    <dgm:cxn modelId="{0031E60E-67BD-E34A-AF1C-185167340EAD}" type="presOf" srcId="{10248899-9431-AC45-9856-C17DA6C51D01}" destId="{29082D78-E2EA-CD42-A7C8-A7BEDBC9225F}" srcOrd="0" destOrd="0" presId="urn:microsoft.com/office/officeart/2005/8/layout/vList3"/>
    <dgm:cxn modelId="{DB6BE411-93C5-9343-A2A9-BA16537570C0}" type="presOf" srcId="{D6CD9CB6-7B13-F144-8B0D-DF33DFC9A286}" destId="{8A8A4580-04F6-C74A-BC6C-211AB8E51EFC}" srcOrd="0" destOrd="0" presId="urn:microsoft.com/office/officeart/2005/8/layout/vList3"/>
    <dgm:cxn modelId="{E13AA512-8A54-C541-9067-FCA1709A3003}" srcId="{D6CD9CB6-7B13-F144-8B0D-DF33DFC9A286}" destId="{B08EEC55-1A5E-1C48-9A5E-9FE53B5B0A4B}" srcOrd="2" destOrd="0" parTransId="{281F0090-AE9B-2043-8238-EE7025696D6B}" sibTransId="{54A3BD5F-3E3E-904A-BEF1-4B42EA47FFE4}"/>
    <dgm:cxn modelId="{FF30D122-F177-C84A-BF9A-EBC65A0D4E33}" type="presOf" srcId="{B08EEC55-1A5E-1C48-9A5E-9FE53B5B0A4B}" destId="{E6499FB4-C3F7-3A47-9702-734B93DAF4FB}" srcOrd="0" destOrd="0" presId="urn:microsoft.com/office/officeart/2005/8/layout/vList3"/>
    <dgm:cxn modelId="{62FFF647-D12C-ED47-BB1D-FD52260B5A9E}" type="presOf" srcId="{6D23EBD4-6110-8A4E-A32A-9215093BCD3A}" destId="{9ED8AE6F-D526-B744-B0C6-8325AEC8D984}" srcOrd="0" destOrd="0" presId="urn:microsoft.com/office/officeart/2005/8/layout/vList3"/>
    <dgm:cxn modelId="{62F3AD74-3CA2-E045-9DD3-C015630308BD}" srcId="{D6CD9CB6-7B13-F144-8B0D-DF33DFC9A286}" destId="{2F70768A-4D55-8448-970B-50808C4AB2E8}" srcOrd="1" destOrd="0" parTransId="{4B0B07F5-FB22-2C4B-BF98-E20B75FEA2D4}" sibTransId="{5F32CE61-13C8-CB4B-8C4A-02081A7B84A2}"/>
    <dgm:cxn modelId="{C420B292-00F7-8540-8846-891B197C7121}" srcId="{D6CD9CB6-7B13-F144-8B0D-DF33DFC9A286}" destId="{10248899-9431-AC45-9856-C17DA6C51D01}" srcOrd="3" destOrd="0" parTransId="{E73E53F7-881B-9147-80EF-794F94E2C569}" sibTransId="{BCE32106-42BD-4F48-9B1C-1413B65E4614}"/>
    <dgm:cxn modelId="{D8D69E9D-172C-2F45-8A29-4B722DF237EC}" srcId="{D6CD9CB6-7B13-F144-8B0D-DF33DFC9A286}" destId="{6D23EBD4-6110-8A4E-A32A-9215093BCD3A}" srcOrd="0" destOrd="0" parTransId="{6DB65AA2-7031-3745-A35C-2586FCEF50A5}" sibTransId="{66210466-0C3C-6445-94DC-BA46234AD556}"/>
    <dgm:cxn modelId="{647C04EC-A5D1-D645-9C5F-CD4F71D22382}" type="presOf" srcId="{2F70768A-4D55-8448-970B-50808C4AB2E8}" destId="{015621BC-4EF8-DE45-8F33-D0CE68E1BC0E}" srcOrd="0" destOrd="0" presId="urn:microsoft.com/office/officeart/2005/8/layout/vList3"/>
    <dgm:cxn modelId="{CF3863C4-DAB2-7A45-8E63-47C024BA82EE}" type="presParOf" srcId="{8A8A4580-04F6-C74A-BC6C-211AB8E51EFC}" destId="{60B050C8-F801-494D-8B54-5B549D2C9F73}" srcOrd="0" destOrd="0" presId="urn:microsoft.com/office/officeart/2005/8/layout/vList3"/>
    <dgm:cxn modelId="{1905C76E-B442-4D41-A54B-B28C1433D7ED}" type="presParOf" srcId="{60B050C8-F801-494D-8B54-5B549D2C9F73}" destId="{A9541FEC-1087-324D-ABF0-B4724BA4AD10}" srcOrd="0" destOrd="0" presId="urn:microsoft.com/office/officeart/2005/8/layout/vList3"/>
    <dgm:cxn modelId="{4A593FA4-2276-6941-933D-0E2FA7040E53}" type="presParOf" srcId="{60B050C8-F801-494D-8B54-5B549D2C9F73}" destId="{9ED8AE6F-D526-B744-B0C6-8325AEC8D984}" srcOrd="1" destOrd="0" presId="urn:microsoft.com/office/officeart/2005/8/layout/vList3"/>
    <dgm:cxn modelId="{88FA2692-9C4C-6E45-98C2-738B0A7CD340}" type="presParOf" srcId="{8A8A4580-04F6-C74A-BC6C-211AB8E51EFC}" destId="{128E9BEB-499C-604F-8D4D-9110D27F60F6}" srcOrd="1" destOrd="0" presId="urn:microsoft.com/office/officeart/2005/8/layout/vList3"/>
    <dgm:cxn modelId="{F252D1DA-3C7E-2440-B8AD-1741241600AB}" type="presParOf" srcId="{8A8A4580-04F6-C74A-BC6C-211AB8E51EFC}" destId="{94729D29-2318-5445-8BA9-1FCF1D74CBF4}" srcOrd="2" destOrd="0" presId="urn:microsoft.com/office/officeart/2005/8/layout/vList3"/>
    <dgm:cxn modelId="{45C6A248-AF7F-FA4F-A36D-497C8A83B5D3}" type="presParOf" srcId="{94729D29-2318-5445-8BA9-1FCF1D74CBF4}" destId="{09B16F54-F9E2-CB4F-B325-52BB7A129BCD}" srcOrd="0" destOrd="0" presId="urn:microsoft.com/office/officeart/2005/8/layout/vList3"/>
    <dgm:cxn modelId="{A431E799-007C-C24A-AB2B-3345FE84F989}" type="presParOf" srcId="{94729D29-2318-5445-8BA9-1FCF1D74CBF4}" destId="{015621BC-4EF8-DE45-8F33-D0CE68E1BC0E}" srcOrd="1" destOrd="0" presId="urn:microsoft.com/office/officeart/2005/8/layout/vList3"/>
    <dgm:cxn modelId="{A7D1E02C-AA9E-5A46-99A5-B099F8467553}" type="presParOf" srcId="{8A8A4580-04F6-C74A-BC6C-211AB8E51EFC}" destId="{28B4B676-460A-CC4A-ACBF-F8D3C4C81719}" srcOrd="3" destOrd="0" presId="urn:microsoft.com/office/officeart/2005/8/layout/vList3"/>
    <dgm:cxn modelId="{78DCC6E2-03FC-A848-9B71-35CEF00675AC}" type="presParOf" srcId="{8A8A4580-04F6-C74A-BC6C-211AB8E51EFC}" destId="{056F4547-B737-324D-AE2A-113E3C52C2A6}" srcOrd="4" destOrd="0" presId="urn:microsoft.com/office/officeart/2005/8/layout/vList3"/>
    <dgm:cxn modelId="{DB77D71F-8A02-E14B-AA93-616ADBCE9CAC}" type="presParOf" srcId="{056F4547-B737-324D-AE2A-113E3C52C2A6}" destId="{F79016D5-2D6B-8142-9CD8-0439ACD7A46F}" srcOrd="0" destOrd="0" presId="urn:microsoft.com/office/officeart/2005/8/layout/vList3"/>
    <dgm:cxn modelId="{598A6EBB-2079-6C47-B1E2-77774DED82EB}" type="presParOf" srcId="{056F4547-B737-324D-AE2A-113E3C52C2A6}" destId="{E6499FB4-C3F7-3A47-9702-734B93DAF4FB}" srcOrd="1" destOrd="0" presId="urn:microsoft.com/office/officeart/2005/8/layout/vList3"/>
    <dgm:cxn modelId="{F723FA27-E4CF-3641-B8BF-E3A737045898}" type="presParOf" srcId="{8A8A4580-04F6-C74A-BC6C-211AB8E51EFC}" destId="{0E9716A9-B706-0149-8CC0-16802729E22E}" srcOrd="5" destOrd="0" presId="urn:microsoft.com/office/officeart/2005/8/layout/vList3"/>
    <dgm:cxn modelId="{30E91B0F-BC85-6A41-8B2A-4C939A6C3410}" type="presParOf" srcId="{8A8A4580-04F6-C74A-BC6C-211AB8E51EFC}" destId="{C6166B73-ABC1-5B4F-9F6E-31317B674674}" srcOrd="6" destOrd="0" presId="urn:microsoft.com/office/officeart/2005/8/layout/vList3"/>
    <dgm:cxn modelId="{9D183B38-72F9-CE46-B9F8-FF7E0FA587AC}" type="presParOf" srcId="{C6166B73-ABC1-5B4F-9F6E-31317B674674}" destId="{39ACDABF-1A99-0447-B85B-175E3426D125}" srcOrd="0" destOrd="0" presId="urn:microsoft.com/office/officeart/2005/8/layout/vList3"/>
    <dgm:cxn modelId="{4670DE75-085B-2845-AF5E-857F2CB2F71A}" type="presParOf" srcId="{C6166B73-ABC1-5B4F-9F6E-31317B674674}" destId="{29082D78-E2EA-CD42-A7C8-A7BEDBC9225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6CD9CB6-7B13-F144-8B0D-DF33DFC9A28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D23EBD4-6110-8A4E-A32A-9215093BCD3A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Cheap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B65AA2-7031-3745-A35C-2586FCEF50A5}" type="par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66210466-0C3C-6445-94DC-BA46234AD556}" type="sib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B08EEC55-1A5E-1C48-9A5E-9FE53B5B0A4B}">
      <dgm:prSet phldrT="[文本]" custT="1"/>
      <dgm:spPr/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Scalable</a:t>
          </a:r>
          <a:endParaRPr lang="zh-CN" alt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1F0090-AE9B-2043-8238-EE7025696D6B}" type="par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54A3BD5F-3E3E-904A-BEF1-4B42EA47FFE4}" type="sib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10248899-9431-AC45-9856-C17DA6C51D01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Extensible</a:t>
          </a:r>
          <a:endParaRPr lang="zh-CN" alt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3E53F7-881B-9147-80EF-794F94E2C569}" type="par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BCE32106-42BD-4F48-9B1C-1413B65E4614}" type="sib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2F70768A-4D55-8448-970B-50808C4AB2E8}">
      <dgm:prSet custT="1"/>
      <dgm:spPr/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(relatively) Accurate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B07F5-FB22-2C4B-BF98-E20B75FEA2D4}" type="par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5F32CE61-13C8-CB4B-8C4A-02081A7B84A2}" type="sib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8A8A4580-04F6-C74A-BC6C-211AB8E51EFC}" type="pres">
      <dgm:prSet presAssocID="{D6CD9CB6-7B13-F144-8B0D-DF33DFC9A286}" presName="linearFlow" presStyleCnt="0">
        <dgm:presLayoutVars>
          <dgm:dir/>
          <dgm:resizeHandles val="exact"/>
        </dgm:presLayoutVars>
      </dgm:prSet>
      <dgm:spPr/>
    </dgm:pt>
    <dgm:pt modelId="{60B050C8-F801-494D-8B54-5B549D2C9F73}" type="pres">
      <dgm:prSet presAssocID="{6D23EBD4-6110-8A4E-A32A-9215093BCD3A}" presName="composite" presStyleCnt="0"/>
      <dgm:spPr/>
    </dgm:pt>
    <dgm:pt modelId="{A9541FEC-1087-324D-ABF0-B4724BA4AD10}" type="pres">
      <dgm:prSet presAssocID="{6D23EBD4-6110-8A4E-A32A-9215093BCD3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D8AE6F-D526-B744-B0C6-8325AEC8D984}" type="pres">
      <dgm:prSet presAssocID="{6D23EBD4-6110-8A4E-A32A-9215093BCD3A}" presName="txShp" presStyleLbl="node1" presStyleIdx="0" presStyleCnt="4">
        <dgm:presLayoutVars>
          <dgm:bulletEnabled val="1"/>
        </dgm:presLayoutVars>
      </dgm:prSet>
      <dgm:spPr/>
    </dgm:pt>
    <dgm:pt modelId="{128E9BEB-499C-604F-8D4D-9110D27F60F6}" type="pres">
      <dgm:prSet presAssocID="{66210466-0C3C-6445-94DC-BA46234AD556}" presName="spacing" presStyleCnt="0"/>
      <dgm:spPr/>
    </dgm:pt>
    <dgm:pt modelId="{94729D29-2318-5445-8BA9-1FCF1D74CBF4}" type="pres">
      <dgm:prSet presAssocID="{2F70768A-4D55-8448-970B-50808C4AB2E8}" presName="composite" presStyleCnt="0"/>
      <dgm:spPr/>
    </dgm:pt>
    <dgm:pt modelId="{09B16F54-F9E2-CB4F-B325-52BB7A129BCD}" type="pres">
      <dgm:prSet presAssocID="{2F70768A-4D55-8448-970B-50808C4AB2E8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15621BC-4EF8-DE45-8F33-D0CE68E1BC0E}" type="pres">
      <dgm:prSet presAssocID="{2F70768A-4D55-8448-970B-50808C4AB2E8}" presName="txShp" presStyleLbl="node1" presStyleIdx="1" presStyleCnt="4">
        <dgm:presLayoutVars>
          <dgm:bulletEnabled val="1"/>
        </dgm:presLayoutVars>
      </dgm:prSet>
      <dgm:spPr/>
    </dgm:pt>
    <dgm:pt modelId="{28B4B676-460A-CC4A-ACBF-F8D3C4C81719}" type="pres">
      <dgm:prSet presAssocID="{5F32CE61-13C8-CB4B-8C4A-02081A7B84A2}" presName="spacing" presStyleCnt="0"/>
      <dgm:spPr/>
    </dgm:pt>
    <dgm:pt modelId="{056F4547-B737-324D-AE2A-113E3C52C2A6}" type="pres">
      <dgm:prSet presAssocID="{B08EEC55-1A5E-1C48-9A5E-9FE53B5B0A4B}" presName="composite" presStyleCnt="0"/>
      <dgm:spPr/>
    </dgm:pt>
    <dgm:pt modelId="{F79016D5-2D6B-8142-9CD8-0439ACD7A46F}" type="pres">
      <dgm:prSet presAssocID="{B08EEC55-1A5E-1C48-9A5E-9FE53B5B0A4B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6499FB4-C3F7-3A47-9702-734B93DAF4FB}" type="pres">
      <dgm:prSet presAssocID="{B08EEC55-1A5E-1C48-9A5E-9FE53B5B0A4B}" presName="txShp" presStyleLbl="node1" presStyleIdx="2" presStyleCnt="4">
        <dgm:presLayoutVars>
          <dgm:bulletEnabled val="1"/>
        </dgm:presLayoutVars>
      </dgm:prSet>
      <dgm:spPr/>
    </dgm:pt>
    <dgm:pt modelId="{0E9716A9-B706-0149-8CC0-16802729E22E}" type="pres">
      <dgm:prSet presAssocID="{54A3BD5F-3E3E-904A-BEF1-4B42EA47FFE4}" presName="spacing" presStyleCnt="0"/>
      <dgm:spPr/>
    </dgm:pt>
    <dgm:pt modelId="{C6166B73-ABC1-5B4F-9F6E-31317B674674}" type="pres">
      <dgm:prSet presAssocID="{10248899-9431-AC45-9856-C17DA6C51D01}" presName="composite" presStyleCnt="0"/>
      <dgm:spPr/>
    </dgm:pt>
    <dgm:pt modelId="{39ACDABF-1A99-0447-B85B-175E3426D125}" type="pres">
      <dgm:prSet presAssocID="{10248899-9431-AC45-9856-C17DA6C51D01}" presName="imgShp" presStyleLbl="fgImgPlace1" presStyleIdx="3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29082D78-E2EA-CD42-A7C8-A7BEDBC9225F}" type="pres">
      <dgm:prSet presAssocID="{10248899-9431-AC45-9856-C17DA6C51D01}" presName="txShp" presStyleLbl="node1" presStyleIdx="3" presStyleCnt="4">
        <dgm:presLayoutVars>
          <dgm:bulletEnabled val="1"/>
        </dgm:presLayoutVars>
      </dgm:prSet>
      <dgm:spPr/>
    </dgm:pt>
  </dgm:ptLst>
  <dgm:cxnLst>
    <dgm:cxn modelId="{0031E60E-67BD-E34A-AF1C-185167340EAD}" type="presOf" srcId="{10248899-9431-AC45-9856-C17DA6C51D01}" destId="{29082D78-E2EA-CD42-A7C8-A7BEDBC9225F}" srcOrd="0" destOrd="0" presId="urn:microsoft.com/office/officeart/2005/8/layout/vList3"/>
    <dgm:cxn modelId="{DB6BE411-93C5-9343-A2A9-BA16537570C0}" type="presOf" srcId="{D6CD9CB6-7B13-F144-8B0D-DF33DFC9A286}" destId="{8A8A4580-04F6-C74A-BC6C-211AB8E51EFC}" srcOrd="0" destOrd="0" presId="urn:microsoft.com/office/officeart/2005/8/layout/vList3"/>
    <dgm:cxn modelId="{E13AA512-8A54-C541-9067-FCA1709A3003}" srcId="{D6CD9CB6-7B13-F144-8B0D-DF33DFC9A286}" destId="{B08EEC55-1A5E-1C48-9A5E-9FE53B5B0A4B}" srcOrd="2" destOrd="0" parTransId="{281F0090-AE9B-2043-8238-EE7025696D6B}" sibTransId="{54A3BD5F-3E3E-904A-BEF1-4B42EA47FFE4}"/>
    <dgm:cxn modelId="{FF30D122-F177-C84A-BF9A-EBC65A0D4E33}" type="presOf" srcId="{B08EEC55-1A5E-1C48-9A5E-9FE53B5B0A4B}" destId="{E6499FB4-C3F7-3A47-9702-734B93DAF4FB}" srcOrd="0" destOrd="0" presId="urn:microsoft.com/office/officeart/2005/8/layout/vList3"/>
    <dgm:cxn modelId="{62FFF647-D12C-ED47-BB1D-FD52260B5A9E}" type="presOf" srcId="{6D23EBD4-6110-8A4E-A32A-9215093BCD3A}" destId="{9ED8AE6F-D526-B744-B0C6-8325AEC8D984}" srcOrd="0" destOrd="0" presId="urn:microsoft.com/office/officeart/2005/8/layout/vList3"/>
    <dgm:cxn modelId="{62F3AD74-3CA2-E045-9DD3-C015630308BD}" srcId="{D6CD9CB6-7B13-F144-8B0D-DF33DFC9A286}" destId="{2F70768A-4D55-8448-970B-50808C4AB2E8}" srcOrd="1" destOrd="0" parTransId="{4B0B07F5-FB22-2C4B-BF98-E20B75FEA2D4}" sibTransId="{5F32CE61-13C8-CB4B-8C4A-02081A7B84A2}"/>
    <dgm:cxn modelId="{C420B292-00F7-8540-8846-891B197C7121}" srcId="{D6CD9CB6-7B13-F144-8B0D-DF33DFC9A286}" destId="{10248899-9431-AC45-9856-C17DA6C51D01}" srcOrd="3" destOrd="0" parTransId="{E73E53F7-881B-9147-80EF-794F94E2C569}" sibTransId="{BCE32106-42BD-4F48-9B1C-1413B65E4614}"/>
    <dgm:cxn modelId="{D8D69E9D-172C-2F45-8A29-4B722DF237EC}" srcId="{D6CD9CB6-7B13-F144-8B0D-DF33DFC9A286}" destId="{6D23EBD4-6110-8A4E-A32A-9215093BCD3A}" srcOrd="0" destOrd="0" parTransId="{6DB65AA2-7031-3745-A35C-2586FCEF50A5}" sibTransId="{66210466-0C3C-6445-94DC-BA46234AD556}"/>
    <dgm:cxn modelId="{647C04EC-A5D1-D645-9C5F-CD4F71D22382}" type="presOf" srcId="{2F70768A-4D55-8448-970B-50808C4AB2E8}" destId="{015621BC-4EF8-DE45-8F33-D0CE68E1BC0E}" srcOrd="0" destOrd="0" presId="urn:microsoft.com/office/officeart/2005/8/layout/vList3"/>
    <dgm:cxn modelId="{CF3863C4-DAB2-7A45-8E63-47C024BA82EE}" type="presParOf" srcId="{8A8A4580-04F6-C74A-BC6C-211AB8E51EFC}" destId="{60B050C8-F801-494D-8B54-5B549D2C9F73}" srcOrd="0" destOrd="0" presId="urn:microsoft.com/office/officeart/2005/8/layout/vList3"/>
    <dgm:cxn modelId="{1905C76E-B442-4D41-A54B-B28C1433D7ED}" type="presParOf" srcId="{60B050C8-F801-494D-8B54-5B549D2C9F73}" destId="{A9541FEC-1087-324D-ABF0-B4724BA4AD10}" srcOrd="0" destOrd="0" presId="urn:microsoft.com/office/officeart/2005/8/layout/vList3"/>
    <dgm:cxn modelId="{4A593FA4-2276-6941-933D-0E2FA7040E53}" type="presParOf" srcId="{60B050C8-F801-494D-8B54-5B549D2C9F73}" destId="{9ED8AE6F-D526-B744-B0C6-8325AEC8D984}" srcOrd="1" destOrd="0" presId="urn:microsoft.com/office/officeart/2005/8/layout/vList3"/>
    <dgm:cxn modelId="{88FA2692-9C4C-6E45-98C2-738B0A7CD340}" type="presParOf" srcId="{8A8A4580-04F6-C74A-BC6C-211AB8E51EFC}" destId="{128E9BEB-499C-604F-8D4D-9110D27F60F6}" srcOrd="1" destOrd="0" presId="urn:microsoft.com/office/officeart/2005/8/layout/vList3"/>
    <dgm:cxn modelId="{F252D1DA-3C7E-2440-B8AD-1741241600AB}" type="presParOf" srcId="{8A8A4580-04F6-C74A-BC6C-211AB8E51EFC}" destId="{94729D29-2318-5445-8BA9-1FCF1D74CBF4}" srcOrd="2" destOrd="0" presId="urn:microsoft.com/office/officeart/2005/8/layout/vList3"/>
    <dgm:cxn modelId="{45C6A248-AF7F-FA4F-A36D-497C8A83B5D3}" type="presParOf" srcId="{94729D29-2318-5445-8BA9-1FCF1D74CBF4}" destId="{09B16F54-F9E2-CB4F-B325-52BB7A129BCD}" srcOrd="0" destOrd="0" presId="urn:microsoft.com/office/officeart/2005/8/layout/vList3"/>
    <dgm:cxn modelId="{A431E799-007C-C24A-AB2B-3345FE84F989}" type="presParOf" srcId="{94729D29-2318-5445-8BA9-1FCF1D74CBF4}" destId="{015621BC-4EF8-DE45-8F33-D0CE68E1BC0E}" srcOrd="1" destOrd="0" presId="urn:microsoft.com/office/officeart/2005/8/layout/vList3"/>
    <dgm:cxn modelId="{A7D1E02C-AA9E-5A46-99A5-B099F8467553}" type="presParOf" srcId="{8A8A4580-04F6-C74A-BC6C-211AB8E51EFC}" destId="{28B4B676-460A-CC4A-ACBF-F8D3C4C81719}" srcOrd="3" destOrd="0" presId="urn:microsoft.com/office/officeart/2005/8/layout/vList3"/>
    <dgm:cxn modelId="{78DCC6E2-03FC-A848-9B71-35CEF00675AC}" type="presParOf" srcId="{8A8A4580-04F6-C74A-BC6C-211AB8E51EFC}" destId="{056F4547-B737-324D-AE2A-113E3C52C2A6}" srcOrd="4" destOrd="0" presId="urn:microsoft.com/office/officeart/2005/8/layout/vList3"/>
    <dgm:cxn modelId="{DB77D71F-8A02-E14B-AA93-616ADBCE9CAC}" type="presParOf" srcId="{056F4547-B737-324D-AE2A-113E3C52C2A6}" destId="{F79016D5-2D6B-8142-9CD8-0439ACD7A46F}" srcOrd="0" destOrd="0" presId="urn:microsoft.com/office/officeart/2005/8/layout/vList3"/>
    <dgm:cxn modelId="{598A6EBB-2079-6C47-B1E2-77774DED82EB}" type="presParOf" srcId="{056F4547-B737-324D-AE2A-113E3C52C2A6}" destId="{E6499FB4-C3F7-3A47-9702-734B93DAF4FB}" srcOrd="1" destOrd="0" presId="urn:microsoft.com/office/officeart/2005/8/layout/vList3"/>
    <dgm:cxn modelId="{F723FA27-E4CF-3641-B8BF-E3A737045898}" type="presParOf" srcId="{8A8A4580-04F6-C74A-BC6C-211AB8E51EFC}" destId="{0E9716A9-B706-0149-8CC0-16802729E22E}" srcOrd="5" destOrd="0" presId="urn:microsoft.com/office/officeart/2005/8/layout/vList3"/>
    <dgm:cxn modelId="{30E91B0F-BC85-6A41-8B2A-4C939A6C3410}" type="presParOf" srcId="{8A8A4580-04F6-C74A-BC6C-211AB8E51EFC}" destId="{C6166B73-ABC1-5B4F-9F6E-31317B674674}" srcOrd="6" destOrd="0" presId="urn:microsoft.com/office/officeart/2005/8/layout/vList3"/>
    <dgm:cxn modelId="{9D183B38-72F9-CE46-B9F8-FF7E0FA587AC}" type="presParOf" srcId="{C6166B73-ABC1-5B4F-9F6E-31317B674674}" destId="{39ACDABF-1A99-0447-B85B-175E3426D125}" srcOrd="0" destOrd="0" presId="urn:microsoft.com/office/officeart/2005/8/layout/vList3"/>
    <dgm:cxn modelId="{4670DE75-085B-2845-AF5E-857F2CB2F71A}" type="presParOf" srcId="{C6166B73-ABC1-5B4F-9F6E-31317B674674}" destId="{29082D78-E2EA-CD42-A7C8-A7BEDBC9225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CD9CB6-7B13-F144-8B0D-DF33DFC9A28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D23EBD4-6110-8A4E-A32A-9215093BCD3A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simple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B65AA2-7031-3745-A35C-2586FCEF50A5}" type="par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66210466-0C3C-6445-94DC-BA46234AD556}" type="sib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B08EEC55-1A5E-1C48-9A5E-9FE53B5B0A4B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internal-SSD research</a:t>
          </a:r>
          <a:endParaRPr lang="zh-CN" alt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1F0090-AE9B-2043-8238-EE7025696D6B}" type="par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54A3BD5F-3E3E-904A-BEF1-4B42EA47FFE4}" type="sib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10248899-9431-AC45-9856-C17DA6C51D01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" sz="2200" b="1" i="0" u="none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kernel-level research</a:t>
          </a:r>
          <a:endParaRPr lang="zh-CN" altLang="en-US" sz="220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3E53F7-881B-9147-80EF-794F94E2C569}" type="par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BCE32106-42BD-4F48-9B1C-1413B65E4614}" type="sib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2F70768A-4D55-8448-970B-50808C4AB2E8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Time-saving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B07F5-FB22-2C4B-BF98-E20B75FEA2D4}" type="par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5F32CE61-13C8-CB4B-8C4A-02081A7B84A2}" type="sib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8A8A4580-04F6-C74A-BC6C-211AB8E51EFC}" type="pres">
      <dgm:prSet presAssocID="{D6CD9CB6-7B13-F144-8B0D-DF33DFC9A286}" presName="linearFlow" presStyleCnt="0">
        <dgm:presLayoutVars>
          <dgm:dir/>
          <dgm:resizeHandles val="exact"/>
        </dgm:presLayoutVars>
      </dgm:prSet>
      <dgm:spPr/>
    </dgm:pt>
    <dgm:pt modelId="{60B050C8-F801-494D-8B54-5B549D2C9F73}" type="pres">
      <dgm:prSet presAssocID="{6D23EBD4-6110-8A4E-A32A-9215093BCD3A}" presName="composite" presStyleCnt="0"/>
      <dgm:spPr/>
    </dgm:pt>
    <dgm:pt modelId="{A9541FEC-1087-324D-ABF0-B4724BA4AD10}" type="pres">
      <dgm:prSet presAssocID="{6D23EBD4-6110-8A4E-A32A-9215093BCD3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D8AE6F-D526-B744-B0C6-8325AEC8D984}" type="pres">
      <dgm:prSet presAssocID="{6D23EBD4-6110-8A4E-A32A-9215093BCD3A}" presName="txShp" presStyleLbl="node1" presStyleIdx="0" presStyleCnt="4">
        <dgm:presLayoutVars>
          <dgm:bulletEnabled val="1"/>
        </dgm:presLayoutVars>
      </dgm:prSet>
      <dgm:spPr/>
    </dgm:pt>
    <dgm:pt modelId="{128E9BEB-499C-604F-8D4D-9110D27F60F6}" type="pres">
      <dgm:prSet presAssocID="{66210466-0C3C-6445-94DC-BA46234AD556}" presName="spacing" presStyleCnt="0"/>
      <dgm:spPr/>
    </dgm:pt>
    <dgm:pt modelId="{94729D29-2318-5445-8BA9-1FCF1D74CBF4}" type="pres">
      <dgm:prSet presAssocID="{2F70768A-4D55-8448-970B-50808C4AB2E8}" presName="composite" presStyleCnt="0"/>
      <dgm:spPr/>
    </dgm:pt>
    <dgm:pt modelId="{09B16F54-F9E2-CB4F-B325-52BB7A129BCD}" type="pres">
      <dgm:prSet presAssocID="{2F70768A-4D55-8448-970B-50808C4AB2E8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15621BC-4EF8-DE45-8F33-D0CE68E1BC0E}" type="pres">
      <dgm:prSet presAssocID="{2F70768A-4D55-8448-970B-50808C4AB2E8}" presName="txShp" presStyleLbl="node1" presStyleIdx="1" presStyleCnt="4">
        <dgm:presLayoutVars>
          <dgm:bulletEnabled val="1"/>
        </dgm:presLayoutVars>
      </dgm:prSet>
      <dgm:spPr/>
    </dgm:pt>
    <dgm:pt modelId="{28B4B676-460A-CC4A-ACBF-F8D3C4C81719}" type="pres">
      <dgm:prSet presAssocID="{5F32CE61-13C8-CB4B-8C4A-02081A7B84A2}" presName="spacing" presStyleCnt="0"/>
      <dgm:spPr/>
    </dgm:pt>
    <dgm:pt modelId="{056F4547-B737-324D-AE2A-113E3C52C2A6}" type="pres">
      <dgm:prSet presAssocID="{B08EEC55-1A5E-1C48-9A5E-9FE53B5B0A4B}" presName="composite" presStyleCnt="0"/>
      <dgm:spPr/>
    </dgm:pt>
    <dgm:pt modelId="{F79016D5-2D6B-8142-9CD8-0439ACD7A46F}" type="pres">
      <dgm:prSet presAssocID="{B08EEC55-1A5E-1C48-9A5E-9FE53B5B0A4B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6499FB4-C3F7-3A47-9702-734B93DAF4FB}" type="pres">
      <dgm:prSet presAssocID="{B08EEC55-1A5E-1C48-9A5E-9FE53B5B0A4B}" presName="txShp" presStyleLbl="node1" presStyleIdx="2" presStyleCnt="4">
        <dgm:presLayoutVars>
          <dgm:bulletEnabled val="1"/>
        </dgm:presLayoutVars>
      </dgm:prSet>
      <dgm:spPr/>
    </dgm:pt>
    <dgm:pt modelId="{0E9716A9-B706-0149-8CC0-16802729E22E}" type="pres">
      <dgm:prSet presAssocID="{54A3BD5F-3E3E-904A-BEF1-4B42EA47FFE4}" presName="spacing" presStyleCnt="0"/>
      <dgm:spPr/>
    </dgm:pt>
    <dgm:pt modelId="{C6166B73-ABC1-5B4F-9F6E-31317B674674}" type="pres">
      <dgm:prSet presAssocID="{10248899-9431-AC45-9856-C17DA6C51D01}" presName="composite" presStyleCnt="0"/>
      <dgm:spPr/>
    </dgm:pt>
    <dgm:pt modelId="{39ACDABF-1A99-0447-B85B-175E3426D125}" type="pres">
      <dgm:prSet presAssocID="{10248899-9431-AC45-9856-C17DA6C51D01}" presName="imgShp" presStyleLbl="fgImgPlace1" presStyleIdx="3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082D78-E2EA-CD42-A7C8-A7BEDBC9225F}" type="pres">
      <dgm:prSet presAssocID="{10248899-9431-AC45-9856-C17DA6C51D01}" presName="txShp" presStyleLbl="node1" presStyleIdx="3" presStyleCnt="4">
        <dgm:presLayoutVars>
          <dgm:bulletEnabled val="1"/>
        </dgm:presLayoutVars>
      </dgm:prSet>
      <dgm:spPr/>
    </dgm:pt>
  </dgm:ptLst>
  <dgm:cxnLst>
    <dgm:cxn modelId="{0031E60E-67BD-E34A-AF1C-185167340EAD}" type="presOf" srcId="{10248899-9431-AC45-9856-C17DA6C51D01}" destId="{29082D78-E2EA-CD42-A7C8-A7BEDBC9225F}" srcOrd="0" destOrd="0" presId="urn:microsoft.com/office/officeart/2005/8/layout/vList3"/>
    <dgm:cxn modelId="{DB6BE411-93C5-9343-A2A9-BA16537570C0}" type="presOf" srcId="{D6CD9CB6-7B13-F144-8B0D-DF33DFC9A286}" destId="{8A8A4580-04F6-C74A-BC6C-211AB8E51EFC}" srcOrd="0" destOrd="0" presId="urn:microsoft.com/office/officeart/2005/8/layout/vList3"/>
    <dgm:cxn modelId="{E13AA512-8A54-C541-9067-FCA1709A3003}" srcId="{D6CD9CB6-7B13-F144-8B0D-DF33DFC9A286}" destId="{B08EEC55-1A5E-1C48-9A5E-9FE53B5B0A4B}" srcOrd="2" destOrd="0" parTransId="{281F0090-AE9B-2043-8238-EE7025696D6B}" sibTransId="{54A3BD5F-3E3E-904A-BEF1-4B42EA47FFE4}"/>
    <dgm:cxn modelId="{FF30D122-F177-C84A-BF9A-EBC65A0D4E33}" type="presOf" srcId="{B08EEC55-1A5E-1C48-9A5E-9FE53B5B0A4B}" destId="{E6499FB4-C3F7-3A47-9702-734B93DAF4FB}" srcOrd="0" destOrd="0" presId="urn:microsoft.com/office/officeart/2005/8/layout/vList3"/>
    <dgm:cxn modelId="{62FFF647-D12C-ED47-BB1D-FD52260B5A9E}" type="presOf" srcId="{6D23EBD4-6110-8A4E-A32A-9215093BCD3A}" destId="{9ED8AE6F-D526-B744-B0C6-8325AEC8D984}" srcOrd="0" destOrd="0" presId="urn:microsoft.com/office/officeart/2005/8/layout/vList3"/>
    <dgm:cxn modelId="{62F3AD74-3CA2-E045-9DD3-C015630308BD}" srcId="{D6CD9CB6-7B13-F144-8B0D-DF33DFC9A286}" destId="{2F70768A-4D55-8448-970B-50808C4AB2E8}" srcOrd="1" destOrd="0" parTransId="{4B0B07F5-FB22-2C4B-BF98-E20B75FEA2D4}" sibTransId="{5F32CE61-13C8-CB4B-8C4A-02081A7B84A2}"/>
    <dgm:cxn modelId="{C420B292-00F7-8540-8846-891B197C7121}" srcId="{D6CD9CB6-7B13-F144-8B0D-DF33DFC9A286}" destId="{10248899-9431-AC45-9856-C17DA6C51D01}" srcOrd="3" destOrd="0" parTransId="{E73E53F7-881B-9147-80EF-794F94E2C569}" sibTransId="{BCE32106-42BD-4F48-9B1C-1413B65E4614}"/>
    <dgm:cxn modelId="{D8D69E9D-172C-2F45-8A29-4B722DF237EC}" srcId="{D6CD9CB6-7B13-F144-8B0D-DF33DFC9A286}" destId="{6D23EBD4-6110-8A4E-A32A-9215093BCD3A}" srcOrd="0" destOrd="0" parTransId="{6DB65AA2-7031-3745-A35C-2586FCEF50A5}" sibTransId="{66210466-0C3C-6445-94DC-BA46234AD556}"/>
    <dgm:cxn modelId="{647C04EC-A5D1-D645-9C5F-CD4F71D22382}" type="presOf" srcId="{2F70768A-4D55-8448-970B-50808C4AB2E8}" destId="{015621BC-4EF8-DE45-8F33-D0CE68E1BC0E}" srcOrd="0" destOrd="0" presId="urn:microsoft.com/office/officeart/2005/8/layout/vList3"/>
    <dgm:cxn modelId="{CF3863C4-DAB2-7A45-8E63-47C024BA82EE}" type="presParOf" srcId="{8A8A4580-04F6-C74A-BC6C-211AB8E51EFC}" destId="{60B050C8-F801-494D-8B54-5B549D2C9F73}" srcOrd="0" destOrd="0" presId="urn:microsoft.com/office/officeart/2005/8/layout/vList3"/>
    <dgm:cxn modelId="{1905C76E-B442-4D41-A54B-B28C1433D7ED}" type="presParOf" srcId="{60B050C8-F801-494D-8B54-5B549D2C9F73}" destId="{A9541FEC-1087-324D-ABF0-B4724BA4AD10}" srcOrd="0" destOrd="0" presId="urn:microsoft.com/office/officeart/2005/8/layout/vList3"/>
    <dgm:cxn modelId="{4A593FA4-2276-6941-933D-0E2FA7040E53}" type="presParOf" srcId="{60B050C8-F801-494D-8B54-5B549D2C9F73}" destId="{9ED8AE6F-D526-B744-B0C6-8325AEC8D984}" srcOrd="1" destOrd="0" presId="urn:microsoft.com/office/officeart/2005/8/layout/vList3"/>
    <dgm:cxn modelId="{88FA2692-9C4C-6E45-98C2-738B0A7CD340}" type="presParOf" srcId="{8A8A4580-04F6-C74A-BC6C-211AB8E51EFC}" destId="{128E9BEB-499C-604F-8D4D-9110D27F60F6}" srcOrd="1" destOrd="0" presId="urn:microsoft.com/office/officeart/2005/8/layout/vList3"/>
    <dgm:cxn modelId="{F252D1DA-3C7E-2440-B8AD-1741241600AB}" type="presParOf" srcId="{8A8A4580-04F6-C74A-BC6C-211AB8E51EFC}" destId="{94729D29-2318-5445-8BA9-1FCF1D74CBF4}" srcOrd="2" destOrd="0" presId="urn:microsoft.com/office/officeart/2005/8/layout/vList3"/>
    <dgm:cxn modelId="{45C6A248-AF7F-FA4F-A36D-497C8A83B5D3}" type="presParOf" srcId="{94729D29-2318-5445-8BA9-1FCF1D74CBF4}" destId="{09B16F54-F9E2-CB4F-B325-52BB7A129BCD}" srcOrd="0" destOrd="0" presId="urn:microsoft.com/office/officeart/2005/8/layout/vList3"/>
    <dgm:cxn modelId="{A431E799-007C-C24A-AB2B-3345FE84F989}" type="presParOf" srcId="{94729D29-2318-5445-8BA9-1FCF1D74CBF4}" destId="{015621BC-4EF8-DE45-8F33-D0CE68E1BC0E}" srcOrd="1" destOrd="0" presId="urn:microsoft.com/office/officeart/2005/8/layout/vList3"/>
    <dgm:cxn modelId="{A7D1E02C-AA9E-5A46-99A5-B099F8467553}" type="presParOf" srcId="{8A8A4580-04F6-C74A-BC6C-211AB8E51EFC}" destId="{28B4B676-460A-CC4A-ACBF-F8D3C4C81719}" srcOrd="3" destOrd="0" presId="urn:microsoft.com/office/officeart/2005/8/layout/vList3"/>
    <dgm:cxn modelId="{78DCC6E2-03FC-A848-9B71-35CEF00675AC}" type="presParOf" srcId="{8A8A4580-04F6-C74A-BC6C-211AB8E51EFC}" destId="{056F4547-B737-324D-AE2A-113E3C52C2A6}" srcOrd="4" destOrd="0" presId="urn:microsoft.com/office/officeart/2005/8/layout/vList3"/>
    <dgm:cxn modelId="{DB77D71F-8A02-E14B-AA93-616ADBCE9CAC}" type="presParOf" srcId="{056F4547-B737-324D-AE2A-113E3C52C2A6}" destId="{F79016D5-2D6B-8142-9CD8-0439ACD7A46F}" srcOrd="0" destOrd="0" presId="urn:microsoft.com/office/officeart/2005/8/layout/vList3"/>
    <dgm:cxn modelId="{598A6EBB-2079-6C47-B1E2-77774DED82EB}" type="presParOf" srcId="{056F4547-B737-324D-AE2A-113E3C52C2A6}" destId="{E6499FB4-C3F7-3A47-9702-734B93DAF4FB}" srcOrd="1" destOrd="0" presId="urn:microsoft.com/office/officeart/2005/8/layout/vList3"/>
    <dgm:cxn modelId="{F723FA27-E4CF-3641-B8BF-E3A737045898}" type="presParOf" srcId="{8A8A4580-04F6-C74A-BC6C-211AB8E51EFC}" destId="{0E9716A9-B706-0149-8CC0-16802729E22E}" srcOrd="5" destOrd="0" presId="urn:microsoft.com/office/officeart/2005/8/layout/vList3"/>
    <dgm:cxn modelId="{30E91B0F-BC85-6A41-8B2A-4C939A6C3410}" type="presParOf" srcId="{8A8A4580-04F6-C74A-BC6C-211AB8E51EFC}" destId="{C6166B73-ABC1-5B4F-9F6E-31317B674674}" srcOrd="6" destOrd="0" presId="urn:microsoft.com/office/officeart/2005/8/layout/vList3"/>
    <dgm:cxn modelId="{9D183B38-72F9-CE46-B9F8-FF7E0FA587AC}" type="presParOf" srcId="{C6166B73-ABC1-5B4F-9F6E-31317B674674}" destId="{39ACDABF-1A99-0447-B85B-175E3426D125}" srcOrd="0" destOrd="0" presId="urn:microsoft.com/office/officeart/2005/8/layout/vList3"/>
    <dgm:cxn modelId="{4670DE75-085B-2845-AF5E-857F2CB2F71A}" type="presParOf" srcId="{C6166B73-ABC1-5B4F-9F6E-31317B674674}" destId="{29082D78-E2EA-CD42-A7C8-A7BEDBC9225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CD9CB6-7B13-F144-8B0D-DF33DFC9A28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D23EBD4-6110-8A4E-A32A-9215093BCD3A}">
      <dgm:prSet phldrT="[文本]" custT="1"/>
      <dgm:spPr/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simple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B65AA2-7031-3745-A35C-2586FCEF50A5}" type="par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66210466-0C3C-6445-94DC-BA46234AD556}" type="sib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B08EEC55-1A5E-1C48-9A5E-9FE53B5B0A4B}">
      <dgm:prSet phldrT="[文本]" custT="1"/>
      <dgm:spPr/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internal-SSD research</a:t>
          </a:r>
          <a:endParaRPr lang="zh-CN" alt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1F0090-AE9B-2043-8238-EE7025696D6B}" type="par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54A3BD5F-3E3E-904A-BEF1-4B42EA47FFE4}" type="sib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10248899-9431-AC45-9856-C17DA6C51D01}">
      <dgm:prSet phldrT="[文本]" custT="1"/>
      <dgm:spPr/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kernel-level extension</a:t>
          </a:r>
          <a:endParaRPr lang="zh-CN" alt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3E53F7-881B-9147-80EF-794F94E2C569}" type="par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BCE32106-42BD-4F48-9B1C-1413B65E4614}" type="sib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2F70768A-4D55-8448-970B-50808C4AB2E8}">
      <dgm:prSet custT="1"/>
      <dgm:spPr/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Time-saving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B07F5-FB22-2C4B-BF98-E20B75FEA2D4}" type="par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5F32CE61-13C8-CB4B-8C4A-02081A7B84A2}" type="sib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8A8A4580-04F6-C74A-BC6C-211AB8E51EFC}" type="pres">
      <dgm:prSet presAssocID="{D6CD9CB6-7B13-F144-8B0D-DF33DFC9A286}" presName="linearFlow" presStyleCnt="0">
        <dgm:presLayoutVars>
          <dgm:dir/>
          <dgm:resizeHandles val="exact"/>
        </dgm:presLayoutVars>
      </dgm:prSet>
      <dgm:spPr/>
    </dgm:pt>
    <dgm:pt modelId="{60B050C8-F801-494D-8B54-5B549D2C9F73}" type="pres">
      <dgm:prSet presAssocID="{6D23EBD4-6110-8A4E-A32A-9215093BCD3A}" presName="composite" presStyleCnt="0"/>
      <dgm:spPr/>
    </dgm:pt>
    <dgm:pt modelId="{A9541FEC-1087-324D-ABF0-B4724BA4AD10}" type="pres">
      <dgm:prSet presAssocID="{6D23EBD4-6110-8A4E-A32A-9215093BCD3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D8AE6F-D526-B744-B0C6-8325AEC8D984}" type="pres">
      <dgm:prSet presAssocID="{6D23EBD4-6110-8A4E-A32A-9215093BCD3A}" presName="txShp" presStyleLbl="node1" presStyleIdx="0" presStyleCnt="4">
        <dgm:presLayoutVars>
          <dgm:bulletEnabled val="1"/>
        </dgm:presLayoutVars>
      </dgm:prSet>
      <dgm:spPr/>
    </dgm:pt>
    <dgm:pt modelId="{128E9BEB-499C-604F-8D4D-9110D27F60F6}" type="pres">
      <dgm:prSet presAssocID="{66210466-0C3C-6445-94DC-BA46234AD556}" presName="spacing" presStyleCnt="0"/>
      <dgm:spPr/>
    </dgm:pt>
    <dgm:pt modelId="{94729D29-2318-5445-8BA9-1FCF1D74CBF4}" type="pres">
      <dgm:prSet presAssocID="{2F70768A-4D55-8448-970B-50808C4AB2E8}" presName="composite" presStyleCnt="0"/>
      <dgm:spPr/>
    </dgm:pt>
    <dgm:pt modelId="{09B16F54-F9E2-CB4F-B325-52BB7A129BCD}" type="pres">
      <dgm:prSet presAssocID="{2F70768A-4D55-8448-970B-50808C4AB2E8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15621BC-4EF8-DE45-8F33-D0CE68E1BC0E}" type="pres">
      <dgm:prSet presAssocID="{2F70768A-4D55-8448-970B-50808C4AB2E8}" presName="txShp" presStyleLbl="node1" presStyleIdx="1" presStyleCnt="4">
        <dgm:presLayoutVars>
          <dgm:bulletEnabled val="1"/>
        </dgm:presLayoutVars>
      </dgm:prSet>
      <dgm:spPr/>
    </dgm:pt>
    <dgm:pt modelId="{28B4B676-460A-CC4A-ACBF-F8D3C4C81719}" type="pres">
      <dgm:prSet presAssocID="{5F32CE61-13C8-CB4B-8C4A-02081A7B84A2}" presName="spacing" presStyleCnt="0"/>
      <dgm:spPr/>
    </dgm:pt>
    <dgm:pt modelId="{056F4547-B737-324D-AE2A-113E3C52C2A6}" type="pres">
      <dgm:prSet presAssocID="{B08EEC55-1A5E-1C48-9A5E-9FE53B5B0A4B}" presName="composite" presStyleCnt="0"/>
      <dgm:spPr/>
    </dgm:pt>
    <dgm:pt modelId="{F79016D5-2D6B-8142-9CD8-0439ACD7A46F}" type="pres">
      <dgm:prSet presAssocID="{B08EEC55-1A5E-1C48-9A5E-9FE53B5B0A4B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6499FB4-C3F7-3A47-9702-734B93DAF4FB}" type="pres">
      <dgm:prSet presAssocID="{B08EEC55-1A5E-1C48-9A5E-9FE53B5B0A4B}" presName="txShp" presStyleLbl="node1" presStyleIdx="2" presStyleCnt="4">
        <dgm:presLayoutVars>
          <dgm:bulletEnabled val="1"/>
        </dgm:presLayoutVars>
      </dgm:prSet>
      <dgm:spPr/>
    </dgm:pt>
    <dgm:pt modelId="{0E9716A9-B706-0149-8CC0-16802729E22E}" type="pres">
      <dgm:prSet presAssocID="{54A3BD5F-3E3E-904A-BEF1-4B42EA47FFE4}" presName="spacing" presStyleCnt="0"/>
      <dgm:spPr/>
    </dgm:pt>
    <dgm:pt modelId="{C6166B73-ABC1-5B4F-9F6E-31317B674674}" type="pres">
      <dgm:prSet presAssocID="{10248899-9431-AC45-9856-C17DA6C51D01}" presName="composite" presStyleCnt="0"/>
      <dgm:spPr/>
    </dgm:pt>
    <dgm:pt modelId="{39ACDABF-1A99-0447-B85B-175E3426D125}" type="pres">
      <dgm:prSet presAssocID="{10248899-9431-AC45-9856-C17DA6C51D01}" presName="imgShp" presStyleLbl="fgImgPlace1" presStyleIdx="3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082D78-E2EA-CD42-A7C8-A7BEDBC9225F}" type="pres">
      <dgm:prSet presAssocID="{10248899-9431-AC45-9856-C17DA6C51D01}" presName="txShp" presStyleLbl="node1" presStyleIdx="3" presStyleCnt="4">
        <dgm:presLayoutVars>
          <dgm:bulletEnabled val="1"/>
        </dgm:presLayoutVars>
      </dgm:prSet>
      <dgm:spPr/>
    </dgm:pt>
  </dgm:ptLst>
  <dgm:cxnLst>
    <dgm:cxn modelId="{0031E60E-67BD-E34A-AF1C-185167340EAD}" type="presOf" srcId="{10248899-9431-AC45-9856-C17DA6C51D01}" destId="{29082D78-E2EA-CD42-A7C8-A7BEDBC9225F}" srcOrd="0" destOrd="0" presId="urn:microsoft.com/office/officeart/2005/8/layout/vList3"/>
    <dgm:cxn modelId="{DB6BE411-93C5-9343-A2A9-BA16537570C0}" type="presOf" srcId="{D6CD9CB6-7B13-F144-8B0D-DF33DFC9A286}" destId="{8A8A4580-04F6-C74A-BC6C-211AB8E51EFC}" srcOrd="0" destOrd="0" presId="urn:microsoft.com/office/officeart/2005/8/layout/vList3"/>
    <dgm:cxn modelId="{E13AA512-8A54-C541-9067-FCA1709A3003}" srcId="{D6CD9CB6-7B13-F144-8B0D-DF33DFC9A286}" destId="{B08EEC55-1A5E-1C48-9A5E-9FE53B5B0A4B}" srcOrd="2" destOrd="0" parTransId="{281F0090-AE9B-2043-8238-EE7025696D6B}" sibTransId="{54A3BD5F-3E3E-904A-BEF1-4B42EA47FFE4}"/>
    <dgm:cxn modelId="{FF30D122-F177-C84A-BF9A-EBC65A0D4E33}" type="presOf" srcId="{B08EEC55-1A5E-1C48-9A5E-9FE53B5B0A4B}" destId="{E6499FB4-C3F7-3A47-9702-734B93DAF4FB}" srcOrd="0" destOrd="0" presId="urn:microsoft.com/office/officeart/2005/8/layout/vList3"/>
    <dgm:cxn modelId="{62FFF647-D12C-ED47-BB1D-FD52260B5A9E}" type="presOf" srcId="{6D23EBD4-6110-8A4E-A32A-9215093BCD3A}" destId="{9ED8AE6F-D526-B744-B0C6-8325AEC8D984}" srcOrd="0" destOrd="0" presId="urn:microsoft.com/office/officeart/2005/8/layout/vList3"/>
    <dgm:cxn modelId="{62F3AD74-3CA2-E045-9DD3-C015630308BD}" srcId="{D6CD9CB6-7B13-F144-8B0D-DF33DFC9A286}" destId="{2F70768A-4D55-8448-970B-50808C4AB2E8}" srcOrd="1" destOrd="0" parTransId="{4B0B07F5-FB22-2C4B-BF98-E20B75FEA2D4}" sibTransId="{5F32CE61-13C8-CB4B-8C4A-02081A7B84A2}"/>
    <dgm:cxn modelId="{C420B292-00F7-8540-8846-891B197C7121}" srcId="{D6CD9CB6-7B13-F144-8B0D-DF33DFC9A286}" destId="{10248899-9431-AC45-9856-C17DA6C51D01}" srcOrd="3" destOrd="0" parTransId="{E73E53F7-881B-9147-80EF-794F94E2C569}" sibTransId="{BCE32106-42BD-4F48-9B1C-1413B65E4614}"/>
    <dgm:cxn modelId="{D8D69E9D-172C-2F45-8A29-4B722DF237EC}" srcId="{D6CD9CB6-7B13-F144-8B0D-DF33DFC9A286}" destId="{6D23EBD4-6110-8A4E-A32A-9215093BCD3A}" srcOrd="0" destOrd="0" parTransId="{6DB65AA2-7031-3745-A35C-2586FCEF50A5}" sibTransId="{66210466-0C3C-6445-94DC-BA46234AD556}"/>
    <dgm:cxn modelId="{647C04EC-A5D1-D645-9C5F-CD4F71D22382}" type="presOf" srcId="{2F70768A-4D55-8448-970B-50808C4AB2E8}" destId="{015621BC-4EF8-DE45-8F33-D0CE68E1BC0E}" srcOrd="0" destOrd="0" presId="urn:microsoft.com/office/officeart/2005/8/layout/vList3"/>
    <dgm:cxn modelId="{CF3863C4-DAB2-7A45-8E63-47C024BA82EE}" type="presParOf" srcId="{8A8A4580-04F6-C74A-BC6C-211AB8E51EFC}" destId="{60B050C8-F801-494D-8B54-5B549D2C9F73}" srcOrd="0" destOrd="0" presId="urn:microsoft.com/office/officeart/2005/8/layout/vList3"/>
    <dgm:cxn modelId="{1905C76E-B442-4D41-A54B-B28C1433D7ED}" type="presParOf" srcId="{60B050C8-F801-494D-8B54-5B549D2C9F73}" destId="{A9541FEC-1087-324D-ABF0-B4724BA4AD10}" srcOrd="0" destOrd="0" presId="urn:microsoft.com/office/officeart/2005/8/layout/vList3"/>
    <dgm:cxn modelId="{4A593FA4-2276-6941-933D-0E2FA7040E53}" type="presParOf" srcId="{60B050C8-F801-494D-8B54-5B549D2C9F73}" destId="{9ED8AE6F-D526-B744-B0C6-8325AEC8D984}" srcOrd="1" destOrd="0" presId="urn:microsoft.com/office/officeart/2005/8/layout/vList3"/>
    <dgm:cxn modelId="{88FA2692-9C4C-6E45-98C2-738B0A7CD340}" type="presParOf" srcId="{8A8A4580-04F6-C74A-BC6C-211AB8E51EFC}" destId="{128E9BEB-499C-604F-8D4D-9110D27F60F6}" srcOrd="1" destOrd="0" presId="urn:microsoft.com/office/officeart/2005/8/layout/vList3"/>
    <dgm:cxn modelId="{F252D1DA-3C7E-2440-B8AD-1741241600AB}" type="presParOf" srcId="{8A8A4580-04F6-C74A-BC6C-211AB8E51EFC}" destId="{94729D29-2318-5445-8BA9-1FCF1D74CBF4}" srcOrd="2" destOrd="0" presId="urn:microsoft.com/office/officeart/2005/8/layout/vList3"/>
    <dgm:cxn modelId="{45C6A248-AF7F-FA4F-A36D-497C8A83B5D3}" type="presParOf" srcId="{94729D29-2318-5445-8BA9-1FCF1D74CBF4}" destId="{09B16F54-F9E2-CB4F-B325-52BB7A129BCD}" srcOrd="0" destOrd="0" presId="urn:microsoft.com/office/officeart/2005/8/layout/vList3"/>
    <dgm:cxn modelId="{A431E799-007C-C24A-AB2B-3345FE84F989}" type="presParOf" srcId="{94729D29-2318-5445-8BA9-1FCF1D74CBF4}" destId="{015621BC-4EF8-DE45-8F33-D0CE68E1BC0E}" srcOrd="1" destOrd="0" presId="urn:microsoft.com/office/officeart/2005/8/layout/vList3"/>
    <dgm:cxn modelId="{A7D1E02C-AA9E-5A46-99A5-B099F8467553}" type="presParOf" srcId="{8A8A4580-04F6-C74A-BC6C-211AB8E51EFC}" destId="{28B4B676-460A-CC4A-ACBF-F8D3C4C81719}" srcOrd="3" destOrd="0" presId="urn:microsoft.com/office/officeart/2005/8/layout/vList3"/>
    <dgm:cxn modelId="{78DCC6E2-03FC-A848-9B71-35CEF00675AC}" type="presParOf" srcId="{8A8A4580-04F6-C74A-BC6C-211AB8E51EFC}" destId="{056F4547-B737-324D-AE2A-113E3C52C2A6}" srcOrd="4" destOrd="0" presId="urn:microsoft.com/office/officeart/2005/8/layout/vList3"/>
    <dgm:cxn modelId="{DB77D71F-8A02-E14B-AA93-616ADBCE9CAC}" type="presParOf" srcId="{056F4547-B737-324D-AE2A-113E3C52C2A6}" destId="{F79016D5-2D6B-8142-9CD8-0439ACD7A46F}" srcOrd="0" destOrd="0" presId="urn:microsoft.com/office/officeart/2005/8/layout/vList3"/>
    <dgm:cxn modelId="{598A6EBB-2079-6C47-B1E2-77774DED82EB}" type="presParOf" srcId="{056F4547-B737-324D-AE2A-113E3C52C2A6}" destId="{E6499FB4-C3F7-3A47-9702-734B93DAF4FB}" srcOrd="1" destOrd="0" presId="urn:microsoft.com/office/officeart/2005/8/layout/vList3"/>
    <dgm:cxn modelId="{F723FA27-E4CF-3641-B8BF-E3A737045898}" type="presParOf" srcId="{8A8A4580-04F6-C74A-BC6C-211AB8E51EFC}" destId="{0E9716A9-B706-0149-8CC0-16802729E22E}" srcOrd="5" destOrd="0" presId="urn:microsoft.com/office/officeart/2005/8/layout/vList3"/>
    <dgm:cxn modelId="{30E91B0F-BC85-6A41-8B2A-4C939A6C3410}" type="presParOf" srcId="{8A8A4580-04F6-C74A-BC6C-211AB8E51EFC}" destId="{C6166B73-ABC1-5B4F-9F6E-31317B674674}" srcOrd="6" destOrd="0" presId="urn:microsoft.com/office/officeart/2005/8/layout/vList3"/>
    <dgm:cxn modelId="{9D183B38-72F9-CE46-B9F8-FF7E0FA587AC}" type="presParOf" srcId="{C6166B73-ABC1-5B4F-9F6E-31317B674674}" destId="{39ACDABF-1A99-0447-B85B-175E3426D125}" srcOrd="0" destOrd="0" presId="urn:microsoft.com/office/officeart/2005/8/layout/vList3"/>
    <dgm:cxn modelId="{4670DE75-085B-2845-AF5E-857F2CB2F71A}" type="presParOf" srcId="{C6166B73-ABC1-5B4F-9F6E-31317B674674}" destId="{29082D78-E2EA-CD42-A7C8-A7BEDBC9225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CD9CB6-7B13-F144-8B0D-DF33DFC9A28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D23EBD4-6110-8A4E-A32A-9215093BCD3A}">
      <dgm:prSet phldrT="[文本]" custT="1"/>
      <dgm:spPr/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simple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B65AA2-7031-3745-A35C-2586FCEF50A5}" type="par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66210466-0C3C-6445-94DC-BA46234AD556}" type="sib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B08EEC55-1A5E-1C48-9A5E-9FE53B5B0A4B}">
      <dgm:prSet phldrT="[文本]" custT="1"/>
      <dgm:spPr/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internal-SSD research</a:t>
          </a:r>
          <a:endParaRPr lang="zh-CN" alt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1F0090-AE9B-2043-8238-EE7025696D6B}" type="par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54A3BD5F-3E3E-904A-BEF1-4B42EA47FFE4}" type="sib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10248899-9431-AC45-9856-C17DA6C51D01}">
      <dgm:prSet phldrT="[文本]" custT="1"/>
      <dgm:spPr/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kernel-level extension</a:t>
          </a:r>
          <a:endParaRPr lang="zh-CN" alt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3E53F7-881B-9147-80EF-794F94E2C569}" type="par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BCE32106-42BD-4F48-9B1C-1413B65E4614}" type="sib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2F70768A-4D55-8448-970B-50808C4AB2E8}">
      <dgm:prSet custT="1"/>
      <dgm:spPr/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Time-saving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B07F5-FB22-2C4B-BF98-E20B75FEA2D4}" type="par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5F32CE61-13C8-CB4B-8C4A-02081A7B84A2}" type="sib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8A8A4580-04F6-C74A-BC6C-211AB8E51EFC}" type="pres">
      <dgm:prSet presAssocID="{D6CD9CB6-7B13-F144-8B0D-DF33DFC9A286}" presName="linearFlow" presStyleCnt="0">
        <dgm:presLayoutVars>
          <dgm:dir/>
          <dgm:resizeHandles val="exact"/>
        </dgm:presLayoutVars>
      </dgm:prSet>
      <dgm:spPr/>
    </dgm:pt>
    <dgm:pt modelId="{60B050C8-F801-494D-8B54-5B549D2C9F73}" type="pres">
      <dgm:prSet presAssocID="{6D23EBD4-6110-8A4E-A32A-9215093BCD3A}" presName="composite" presStyleCnt="0"/>
      <dgm:spPr/>
    </dgm:pt>
    <dgm:pt modelId="{A9541FEC-1087-324D-ABF0-B4724BA4AD10}" type="pres">
      <dgm:prSet presAssocID="{6D23EBD4-6110-8A4E-A32A-9215093BCD3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D8AE6F-D526-B744-B0C6-8325AEC8D984}" type="pres">
      <dgm:prSet presAssocID="{6D23EBD4-6110-8A4E-A32A-9215093BCD3A}" presName="txShp" presStyleLbl="node1" presStyleIdx="0" presStyleCnt="4">
        <dgm:presLayoutVars>
          <dgm:bulletEnabled val="1"/>
        </dgm:presLayoutVars>
      </dgm:prSet>
      <dgm:spPr/>
    </dgm:pt>
    <dgm:pt modelId="{128E9BEB-499C-604F-8D4D-9110D27F60F6}" type="pres">
      <dgm:prSet presAssocID="{66210466-0C3C-6445-94DC-BA46234AD556}" presName="spacing" presStyleCnt="0"/>
      <dgm:spPr/>
    </dgm:pt>
    <dgm:pt modelId="{94729D29-2318-5445-8BA9-1FCF1D74CBF4}" type="pres">
      <dgm:prSet presAssocID="{2F70768A-4D55-8448-970B-50808C4AB2E8}" presName="composite" presStyleCnt="0"/>
      <dgm:spPr/>
    </dgm:pt>
    <dgm:pt modelId="{09B16F54-F9E2-CB4F-B325-52BB7A129BCD}" type="pres">
      <dgm:prSet presAssocID="{2F70768A-4D55-8448-970B-50808C4AB2E8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15621BC-4EF8-DE45-8F33-D0CE68E1BC0E}" type="pres">
      <dgm:prSet presAssocID="{2F70768A-4D55-8448-970B-50808C4AB2E8}" presName="txShp" presStyleLbl="node1" presStyleIdx="1" presStyleCnt="4">
        <dgm:presLayoutVars>
          <dgm:bulletEnabled val="1"/>
        </dgm:presLayoutVars>
      </dgm:prSet>
      <dgm:spPr/>
    </dgm:pt>
    <dgm:pt modelId="{28B4B676-460A-CC4A-ACBF-F8D3C4C81719}" type="pres">
      <dgm:prSet presAssocID="{5F32CE61-13C8-CB4B-8C4A-02081A7B84A2}" presName="spacing" presStyleCnt="0"/>
      <dgm:spPr/>
    </dgm:pt>
    <dgm:pt modelId="{056F4547-B737-324D-AE2A-113E3C52C2A6}" type="pres">
      <dgm:prSet presAssocID="{B08EEC55-1A5E-1C48-9A5E-9FE53B5B0A4B}" presName="composite" presStyleCnt="0"/>
      <dgm:spPr/>
    </dgm:pt>
    <dgm:pt modelId="{F79016D5-2D6B-8142-9CD8-0439ACD7A46F}" type="pres">
      <dgm:prSet presAssocID="{B08EEC55-1A5E-1C48-9A5E-9FE53B5B0A4B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6499FB4-C3F7-3A47-9702-734B93DAF4FB}" type="pres">
      <dgm:prSet presAssocID="{B08EEC55-1A5E-1C48-9A5E-9FE53B5B0A4B}" presName="txShp" presStyleLbl="node1" presStyleIdx="2" presStyleCnt="4">
        <dgm:presLayoutVars>
          <dgm:bulletEnabled val="1"/>
        </dgm:presLayoutVars>
      </dgm:prSet>
      <dgm:spPr/>
    </dgm:pt>
    <dgm:pt modelId="{0E9716A9-B706-0149-8CC0-16802729E22E}" type="pres">
      <dgm:prSet presAssocID="{54A3BD5F-3E3E-904A-BEF1-4B42EA47FFE4}" presName="spacing" presStyleCnt="0"/>
      <dgm:spPr/>
    </dgm:pt>
    <dgm:pt modelId="{C6166B73-ABC1-5B4F-9F6E-31317B674674}" type="pres">
      <dgm:prSet presAssocID="{10248899-9431-AC45-9856-C17DA6C51D01}" presName="composite" presStyleCnt="0"/>
      <dgm:spPr/>
    </dgm:pt>
    <dgm:pt modelId="{39ACDABF-1A99-0447-B85B-175E3426D125}" type="pres">
      <dgm:prSet presAssocID="{10248899-9431-AC45-9856-C17DA6C51D01}" presName="imgShp" presStyleLbl="fgImgPlace1" presStyleIdx="3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082D78-E2EA-CD42-A7C8-A7BEDBC9225F}" type="pres">
      <dgm:prSet presAssocID="{10248899-9431-AC45-9856-C17DA6C51D01}" presName="txShp" presStyleLbl="node1" presStyleIdx="3" presStyleCnt="4">
        <dgm:presLayoutVars>
          <dgm:bulletEnabled val="1"/>
        </dgm:presLayoutVars>
      </dgm:prSet>
      <dgm:spPr/>
    </dgm:pt>
  </dgm:ptLst>
  <dgm:cxnLst>
    <dgm:cxn modelId="{0031E60E-67BD-E34A-AF1C-185167340EAD}" type="presOf" srcId="{10248899-9431-AC45-9856-C17DA6C51D01}" destId="{29082D78-E2EA-CD42-A7C8-A7BEDBC9225F}" srcOrd="0" destOrd="0" presId="urn:microsoft.com/office/officeart/2005/8/layout/vList3"/>
    <dgm:cxn modelId="{DB6BE411-93C5-9343-A2A9-BA16537570C0}" type="presOf" srcId="{D6CD9CB6-7B13-F144-8B0D-DF33DFC9A286}" destId="{8A8A4580-04F6-C74A-BC6C-211AB8E51EFC}" srcOrd="0" destOrd="0" presId="urn:microsoft.com/office/officeart/2005/8/layout/vList3"/>
    <dgm:cxn modelId="{E13AA512-8A54-C541-9067-FCA1709A3003}" srcId="{D6CD9CB6-7B13-F144-8B0D-DF33DFC9A286}" destId="{B08EEC55-1A5E-1C48-9A5E-9FE53B5B0A4B}" srcOrd="2" destOrd="0" parTransId="{281F0090-AE9B-2043-8238-EE7025696D6B}" sibTransId="{54A3BD5F-3E3E-904A-BEF1-4B42EA47FFE4}"/>
    <dgm:cxn modelId="{FF30D122-F177-C84A-BF9A-EBC65A0D4E33}" type="presOf" srcId="{B08EEC55-1A5E-1C48-9A5E-9FE53B5B0A4B}" destId="{E6499FB4-C3F7-3A47-9702-734B93DAF4FB}" srcOrd="0" destOrd="0" presId="urn:microsoft.com/office/officeart/2005/8/layout/vList3"/>
    <dgm:cxn modelId="{62FFF647-D12C-ED47-BB1D-FD52260B5A9E}" type="presOf" srcId="{6D23EBD4-6110-8A4E-A32A-9215093BCD3A}" destId="{9ED8AE6F-D526-B744-B0C6-8325AEC8D984}" srcOrd="0" destOrd="0" presId="urn:microsoft.com/office/officeart/2005/8/layout/vList3"/>
    <dgm:cxn modelId="{62F3AD74-3CA2-E045-9DD3-C015630308BD}" srcId="{D6CD9CB6-7B13-F144-8B0D-DF33DFC9A286}" destId="{2F70768A-4D55-8448-970B-50808C4AB2E8}" srcOrd="1" destOrd="0" parTransId="{4B0B07F5-FB22-2C4B-BF98-E20B75FEA2D4}" sibTransId="{5F32CE61-13C8-CB4B-8C4A-02081A7B84A2}"/>
    <dgm:cxn modelId="{C420B292-00F7-8540-8846-891B197C7121}" srcId="{D6CD9CB6-7B13-F144-8B0D-DF33DFC9A286}" destId="{10248899-9431-AC45-9856-C17DA6C51D01}" srcOrd="3" destOrd="0" parTransId="{E73E53F7-881B-9147-80EF-794F94E2C569}" sibTransId="{BCE32106-42BD-4F48-9B1C-1413B65E4614}"/>
    <dgm:cxn modelId="{D8D69E9D-172C-2F45-8A29-4B722DF237EC}" srcId="{D6CD9CB6-7B13-F144-8B0D-DF33DFC9A286}" destId="{6D23EBD4-6110-8A4E-A32A-9215093BCD3A}" srcOrd="0" destOrd="0" parTransId="{6DB65AA2-7031-3745-A35C-2586FCEF50A5}" sibTransId="{66210466-0C3C-6445-94DC-BA46234AD556}"/>
    <dgm:cxn modelId="{647C04EC-A5D1-D645-9C5F-CD4F71D22382}" type="presOf" srcId="{2F70768A-4D55-8448-970B-50808C4AB2E8}" destId="{015621BC-4EF8-DE45-8F33-D0CE68E1BC0E}" srcOrd="0" destOrd="0" presId="urn:microsoft.com/office/officeart/2005/8/layout/vList3"/>
    <dgm:cxn modelId="{CF3863C4-DAB2-7A45-8E63-47C024BA82EE}" type="presParOf" srcId="{8A8A4580-04F6-C74A-BC6C-211AB8E51EFC}" destId="{60B050C8-F801-494D-8B54-5B549D2C9F73}" srcOrd="0" destOrd="0" presId="urn:microsoft.com/office/officeart/2005/8/layout/vList3"/>
    <dgm:cxn modelId="{1905C76E-B442-4D41-A54B-B28C1433D7ED}" type="presParOf" srcId="{60B050C8-F801-494D-8B54-5B549D2C9F73}" destId="{A9541FEC-1087-324D-ABF0-B4724BA4AD10}" srcOrd="0" destOrd="0" presId="urn:microsoft.com/office/officeart/2005/8/layout/vList3"/>
    <dgm:cxn modelId="{4A593FA4-2276-6941-933D-0E2FA7040E53}" type="presParOf" srcId="{60B050C8-F801-494D-8B54-5B549D2C9F73}" destId="{9ED8AE6F-D526-B744-B0C6-8325AEC8D984}" srcOrd="1" destOrd="0" presId="urn:microsoft.com/office/officeart/2005/8/layout/vList3"/>
    <dgm:cxn modelId="{88FA2692-9C4C-6E45-98C2-738B0A7CD340}" type="presParOf" srcId="{8A8A4580-04F6-C74A-BC6C-211AB8E51EFC}" destId="{128E9BEB-499C-604F-8D4D-9110D27F60F6}" srcOrd="1" destOrd="0" presId="urn:microsoft.com/office/officeart/2005/8/layout/vList3"/>
    <dgm:cxn modelId="{F252D1DA-3C7E-2440-B8AD-1741241600AB}" type="presParOf" srcId="{8A8A4580-04F6-C74A-BC6C-211AB8E51EFC}" destId="{94729D29-2318-5445-8BA9-1FCF1D74CBF4}" srcOrd="2" destOrd="0" presId="urn:microsoft.com/office/officeart/2005/8/layout/vList3"/>
    <dgm:cxn modelId="{45C6A248-AF7F-FA4F-A36D-497C8A83B5D3}" type="presParOf" srcId="{94729D29-2318-5445-8BA9-1FCF1D74CBF4}" destId="{09B16F54-F9E2-CB4F-B325-52BB7A129BCD}" srcOrd="0" destOrd="0" presId="urn:microsoft.com/office/officeart/2005/8/layout/vList3"/>
    <dgm:cxn modelId="{A431E799-007C-C24A-AB2B-3345FE84F989}" type="presParOf" srcId="{94729D29-2318-5445-8BA9-1FCF1D74CBF4}" destId="{015621BC-4EF8-DE45-8F33-D0CE68E1BC0E}" srcOrd="1" destOrd="0" presId="urn:microsoft.com/office/officeart/2005/8/layout/vList3"/>
    <dgm:cxn modelId="{A7D1E02C-AA9E-5A46-99A5-B099F8467553}" type="presParOf" srcId="{8A8A4580-04F6-C74A-BC6C-211AB8E51EFC}" destId="{28B4B676-460A-CC4A-ACBF-F8D3C4C81719}" srcOrd="3" destOrd="0" presId="urn:microsoft.com/office/officeart/2005/8/layout/vList3"/>
    <dgm:cxn modelId="{78DCC6E2-03FC-A848-9B71-35CEF00675AC}" type="presParOf" srcId="{8A8A4580-04F6-C74A-BC6C-211AB8E51EFC}" destId="{056F4547-B737-324D-AE2A-113E3C52C2A6}" srcOrd="4" destOrd="0" presId="urn:microsoft.com/office/officeart/2005/8/layout/vList3"/>
    <dgm:cxn modelId="{DB77D71F-8A02-E14B-AA93-616ADBCE9CAC}" type="presParOf" srcId="{056F4547-B737-324D-AE2A-113E3C52C2A6}" destId="{F79016D5-2D6B-8142-9CD8-0439ACD7A46F}" srcOrd="0" destOrd="0" presId="urn:microsoft.com/office/officeart/2005/8/layout/vList3"/>
    <dgm:cxn modelId="{598A6EBB-2079-6C47-B1E2-77774DED82EB}" type="presParOf" srcId="{056F4547-B737-324D-AE2A-113E3C52C2A6}" destId="{E6499FB4-C3F7-3A47-9702-734B93DAF4FB}" srcOrd="1" destOrd="0" presId="urn:microsoft.com/office/officeart/2005/8/layout/vList3"/>
    <dgm:cxn modelId="{F723FA27-E4CF-3641-B8BF-E3A737045898}" type="presParOf" srcId="{8A8A4580-04F6-C74A-BC6C-211AB8E51EFC}" destId="{0E9716A9-B706-0149-8CC0-16802729E22E}" srcOrd="5" destOrd="0" presId="urn:microsoft.com/office/officeart/2005/8/layout/vList3"/>
    <dgm:cxn modelId="{30E91B0F-BC85-6A41-8B2A-4C939A6C3410}" type="presParOf" srcId="{8A8A4580-04F6-C74A-BC6C-211AB8E51EFC}" destId="{C6166B73-ABC1-5B4F-9F6E-31317B674674}" srcOrd="6" destOrd="0" presId="urn:microsoft.com/office/officeart/2005/8/layout/vList3"/>
    <dgm:cxn modelId="{9D183B38-72F9-CE46-B9F8-FF7E0FA587AC}" type="presParOf" srcId="{C6166B73-ABC1-5B4F-9F6E-31317B674674}" destId="{39ACDABF-1A99-0447-B85B-175E3426D125}" srcOrd="0" destOrd="0" presId="urn:microsoft.com/office/officeart/2005/8/layout/vList3"/>
    <dgm:cxn modelId="{4670DE75-085B-2845-AF5E-857F2CB2F71A}" type="presParOf" srcId="{C6166B73-ABC1-5B4F-9F6E-31317B674674}" destId="{29082D78-E2EA-CD42-A7C8-A7BEDBC9225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CD9CB6-7B13-F144-8B0D-DF33DFC9A28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D23EBD4-6110-8A4E-A32A-9215093BCD3A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Full-stack research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B65AA2-7031-3745-A35C-2586FCEF50A5}" type="par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66210466-0C3C-6445-94DC-BA46234AD556}" type="sib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2F70768A-4D55-8448-970B-50808C4AB2E8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Accurate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B07F5-FB22-2C4B-BF98-E20B75FEA2D4}" type="par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5F32CE61-13C8-CB4B-8C4A-02081A7B84A2}" type="sib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8A8A4580-04F6-C74A-BC6C-211AB8E51EFC}" type="pres">
      <dgm:prSet presAssocID="{D6CD9CB6-7B13-F144-8B0D-DF33DFC9A286}" presName="linearFlow" presStyleCnt="0">
        <dgm:presLayoutVars>
          <dgm:dir/>
          <dgm:resizeHandles val="exact"/>
        </dgm:presLayoutVars>
      </dgm:prSet>
      <dgm:spPr/>
    </dgm:pt>
    <dgm:pt modelId="{60B050C8-F801-494D-8B54-5B549D2C9F73}" type="pres">
      <dgm:prSet presAssocID="{6D23EBD4-6110-8A4E-A32A-9215093BCD3A}" presName="composite" presStyleCnt="0"/>
      <dgm:spPr/>
    </dgm:pt>
    <dgm:pt modelId="{A9541FEC-1087-324D-ABF0-B4724BA4AD10}" type="pres">
      <dgm:prSet presAssocID="{6D23EBD4-6110-8A4E-A32A-9215093BCD3A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D8AE6F-D526-B744-B0C6-8325AEC8D984}" type="pres">
      <dgm:prSet presAssocID="{6D23EBD4-6110-8A4E-A32A-9215093BCD3A}" presName="txShp" presStyleLbl="node1" presStyleIdx="0" presStyleCnt="2" custLinFactNeighborX="1451" custLinFactNeighborY="-1331">
        <dgm:presLayoutVars>
          <dgm:bulletEnabled val="1"/>
        </dgm:presLayoutVars>
      </dgm:prSet>
      <dgm:spPr/>
    </dgm:pt>
    <dgm:pt modelId="{128E9BEB-499C-604F-8D4D-9110D27F60F6}" type="pres">
      <dgm:prSet presAssocID="{66210466-0C3C-6445-94DC-BA46234AD556}" presName="spacing" presStyleCnt="0"/>
      <dgm:spPr/>
    </dgm:pt>
    <dgm:pt modelId="{94729D29-2318-5445-8BA9-1FCF1D74CBF4}" type="pres">
      <dgm:prSet presAssocID="{2F70768A-4D55-8448-970B-50808C4AB2E8}" presName="composite" presStyleCnt="0"/>
      <dgm:spPr/>
    </dgm:pt>
    <dgm:pt modelId="{09B16F54-F9E2-CB4F-B325-52BB7A129BCD}" type="pres">
      <dgm:prSet presAssocID="{2F70768A-4D55-8448-970B-50808C4AB2E8}" presName="imgShp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15621BC-4EF8-DE45-8F33-D0CE68E1BC0E}" type="pres">
      <dgm:prSet presAssocID="{2F70768A-4D55-8448-970B-50808C4AB2E8}" presName="txShp" presStyleLbl="node1" presStyleIdx="1" presStyleCnt="2">
        <dgm:presLayoutVars>
          <dgm:bulletEnabled val="1"/>
        </dgm:presLayoutVars>
      </dgm:prSet>
      <dgm:spPr/>
    </dgm:pt>
  </dgm:ptLst>
  <dgm:cxnLst>
    <dgm:cxn modelId="{DB6BE411-93C5-9343-A2A9-BA16537570C0}" type="presOf" srcId="{D6CD9CB6-7B13-F144-8B0D-DF33DFC9A286}" destId="{8A8A4580-04F6-C74A-BC6C-211AB8E51EFC}" srcOrd="0" destOrd="0" presId="urn:microsoft.com/office/officeart/2005/8/layout/vList3"/>
    <dgm:cxn modelId="{62FFF647-D12C-ED47-BB1D-FD52260B5A9E}" type="presOf" srcId="{6D23EBD4-6110-8A4E-A32A-9215093BCD3A}" destId="{9ED8AE6F-D526-B744-B0C6-8325AEC8D984}" srcOrd="0" destOrd="0" presId="urn:microsoft.com/office/officeart/2005/8/layout/vList3"/>
    <dgm:cxn modelId="{62F3AD74-3CA2-E045-9DD3-C015630308BD}" srcId="{D6CD9CB6-7B13-F144-8B0D-DF33DFC9A286}" destId="{2F70768A-4D55-8448-970B-50808C4AB2E8}" srcOrd="1" destOrd="0" parTransId="{4B0B07F5-FB22-2C4B-BF98-E20B75FEA2D4}" sibTransId="{5F32CE61-13C8-CB4B-8C4A-02081A7B84A2}"/>
    <dgm:cxn modelId="{D8D69E9D-172C-2F45-8A29-4B722DF237EC}" srcId="{D6CD9CB6-7B13-F144-8B0D-DF33DFC9A286}" destId="{6D23EBD4-6110-8A4E-A32A-9215093BCD3A}" srcOrd="0" destOrd="0" parTransId="{6DB65AA2-7031-3745-A35C-2586FCEF50A5}" sibTransId="{66210466-0C3C-6445-94DC-BA46234AD556}"/>
    <dgm:cxn modelId="{647C04EC-A5D1-D645-9C5F-CD4F71D22382}" type="presOf" srcId="{2F70768A-4D55-8448-970B-50808C4AB2E8}" destId="{015621BC-4EF8-DE45-8F33-D0CE68E1BC0E}" srcOrd="0" destOrd="0" presId="urn:microsoft.com/office/officeart/2005/8/layout/vList3"/>
    <dgm:cxn modelId="{CF3863C4-DAB2-7A45-8E63-47C024BA82EE}" type="presParOf" srcId="{8A8A4580-04F6-C74A-BC6C-211AB8E51EFC}" destId="{60B050C8-F801-494D-8B54-5B549D2C9F73}" srcOrd="0" destOrd="0" presId="urn:microsoft.com/office/officeart/2005/8/layout/vList3"/>
    <dgm:cxn modelId="{1905C76E-B442-4D41-A54B-B28C1433D7ED}" type="presParOf" srcId="{60B050C8-F801-494D-8B54-5B549D2C9F73}" destId="{A9541FEC-1087-324D-ABF0-B4724BA4AD10}" srcOrd="0" destOrd="0" presId="urn:microsoft.com/office/officeart/2005/8/layout/vList3"/>
    <dgm:cxn modelId="{4A593FA4-2276-6941-933D-0E2FA7040E53}" type="presParOf" srcId="{60B050C8-F801-494D-8B54-5B549D2C9F73}" destId="{9ED8AE6F-D526-B744-B0C6-8325AEC8D984}" srcOrd="1" destOrd="0" presId="urn:microsoft.com/office/officeart/2005/8/layout/vList3"/>
    <dgm:cxn modelId="{88FA2692-9C4C-6E45-98C2-738B0A7CD340}" type="presParOf" srcId="{8A8A4580-04F6-C74A-BC6C-211AB8E51EFC}" destId="{128E9BEB-499C-604F-8D4D-9110D27F60F6}" srcOrd="1" destOrd="0" presId="urn:microsoft.com/office/officeart/2005/8/layout/vList3"/>
    <dgm:cxn modelId="{F252D1DA-3C7E-2440-B8AD-1741241600AB}" type="presParOf" srcId="{8A8A4580-04F6-C74A-BC6C-211AB8E51EFC}" destId="{94729D29-2318-5445-8BA9-1FCF1D74CBF4}" srcOrd="2" destOrd="0" presId="urn:microsoft.com/office/officeart/2005/8/layout/vList3"/>
    <dgm:cxn modelId="{45C6A248-AF7F-FA4F-A36D-497C8A83B5D3}" type="presParOf" srcId="{94729D29-2318-5445-8BA9-1FCF1D74CBF4}" destId="{09B16F54-F9E2-CB4F-B325-52BB7A129BCD}" srcOrd="0" destOrd="0" presId="urn:microsoft.com/office/officeart/2005/8/layout/vList3"/>
    <dgm:cxn modelId="{A431E799-007C-C24A-AB2B-3345FE84F989}" type="presParOf" srcId="{94729D29-2318-5445-8BA9-1FCF1D74CBF4}" destId="{015621BC-4EF8-DE45-8F33-D0CE68E1BC0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CD9CB6-7B13-F144-8B0D-DF33DFC9A28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D23EBD4-6110-8A4E-A32A-9215093BCD3A}">
      <dgm:prSet phldrT="[文本]" custT="1"/>
      <dgm:spPr/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simple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B65AA2-7031-3745-A35C-2586FCEF50A5}" type="par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66210466-0C3C-6445-94DC-BA46234AD556}" type="sib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B08EEC55-1A5E-1C48-9A5E-9FE53B5B0A4B}">
      <dgm:prSet phldrT="[文本]" custT="1"/>
      <dgm:spPr/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internal-SSD research</a:t>
          </a:r>
          <a:endParaRPr lang="zh-CN" alt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1F0090-AE9B-2043-8238-EE7025696D6B}" type="par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54A3BD5F-3E3E-904A-BEF1-4B42EA47FFE4}" type="sib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10248899-9431-AC45-9856-C17DA6C51D01}">
      <dgm:prSet phldrT="[文本]" custT="1"/>
      <dgm:spPr/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kernel-level extension</a:t>
          </a:r>
          <a:endParaRPr lang="zh-CN" alt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3E53F7-881B-9147-80EF-794F94E2C569}" type="par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BCE32106-42BD-4F48-9B1C-1413B65E4614}" type="sib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2F70768A-4D55-8448-970B-50808C4AB2E8}">
      <dgm:prSet custT="1"/>
      <dgm:spPr/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Time-saving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B07F5-FB22-2C4B-BF98-E20B75FEA2D4}" type="par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5F32CE61-13C8-CB4B-8C4A-02081A7B84A2}" type="sib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8A8A4580-04F6-C74A-BC6C-211AB8E51EFC}" type="pres">
      <dgm:prSet presAssocID="{D6CD9CB6-7B13-F144-8B0D-DF33DFC9A286}" presName="linearFlow" presStyleCnt="0">
        <dgm:presLayoutVars>
          <dgm:dir/>
          <dgm:resizeHandles val="exact"/>
        </dgm:presLayoutVars>
      </dgm:prSet>
      <dgm:spPr/>
    </dgm:pt>
    <dgm:pt modelId="{60B050C8-F801-494D-8B54-5B549D2C9F73}" type="pres">
      <dgm:prSet presAssocID="{6D23EBD4-6110-8A4E-A32A-9215093BCD3A}" presName="composite" presStyleCnt="0"/>
      <dgm:spPr/>
    </dgm:pt>
    <dgm:pt modelId="{A9541FEC-1087-324D-ABF0-B4724BA4AD10}" type="pres">
      <dgm:prSet presAssocID="{6D23EBD4-6110-8A4E-A32A-9215093BCD3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D8AE6F-D526-B744-B0C6-8325AEC8D984}" type="pres">
      <dgm:prSet presAssocID="{6D23EBD4-6110-8A4E-A32A-9215093BCD3A}" presName="txShp" presStyleLbl="node1" presStyleIdx="0" presStyleCnt="4">
        <dgm:presLayoutVars>
          <dgm:bulletEnabled val="1"/>
        </dgm:presLayoutVars>
      </dgm:prSet>
      <dgm:spPr/>
    </dgm:pt>
    <dgm:pt modelId="{128E9BEB-499C-604F-8D4D-9110D27F60F6}" type="pres">
      <dgm:prSet presAssocID="{66210466-0C3C-6445-94DC-BA46234AD556}" presName="spacing" presStyleCnt="0"/>
      <dgm:spPr/>
    </dgm:pt>
    <dgm:pt modelId="{94729D29-2318-5445-8BA9-1FCF1D74CBF4}" type="pres">
      <dgm:prSet presAssocID="{2F70768A-4D55-8448-970B-50808C4AB2E8}" presName="composite" presStyleCnt="0"/>
      <dgm:spPr/>
    </dgm:pt>
    <dgm:pt modelId="{09B16F54-F9E2-CB4F-B325-52BB7A129BCD}" type="pres">
      <dgm:prSet presAssocID="{2F70768A-4D55-8448-970B-50808C4AB2E8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15621BC-4EF8-DE45-8F33-D0CE68E1BC0E}" type="pres">
      <dgm:prSet presAssocID="{2F70768A-4D55-8448-970B-50808C4AB2E8}" presName="txShp" presStyleLbl="node1" presStyleIdx="1" presStyleCnt="4">
        <dgm:presLayoutVars>
          <dgm:bulletEnabled val="1"/>
        </dgm:presLayoutVars>
      </dgm:prSet>
      <dgm:spPr/>
    </dgm:pt>
    <dgm:pt modelId="{28B4B676-460A-CC4A-ACBF-F8D3C4C81719}" type="pres">
      <dgm:prSet presAssocID="{5F32CE61-13C8-CB4B-8C4A-02081A7B84A2}" presName="spacing" presStyleCnt="0"/>
      <dgm:spPr/>
    </dgm:pt>
    <dgm:pt modelId="{056F4547-B737-324D-AE2A-113E3C52C2A6}" type="pres">
      <dgm:prSet presAssocID="{B08EEC55-1A5E-1C48-9A5E-9FE53B5B0A4B}" presName="composite" presStyleCnt="0"/>
      <dgm:spPr/>
    </dgm:pt>
    <dgm:pt modelId="{F79016D5-2D6B-8142-9CD8-0439ACD7A46F}" type="pres">
      <dgm:prSet presAssocID="{B08EEC55-1A5E-1C48-9A5E-9FE53B5B0A4B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6499FB4-C3F7-3A47-9702-734B93DAF4FB}" type="pres">
      <dgm:prSet presAssocID="{B08EEC55-1A5E-1C48-9A5E-9FE53B5B0A4B}" presName="txShp" presStyleLbl="node1" presStyleIdx="2" presStyleCnt="4">
        <dgm:presLayoutVars>
          <dgm:bulletEnabled val="1"/>
        </dgm:presLayoutVars>
      </dgm:prSet>
      <dgm:spPr/>
    </dgm:pt>
    <dgm:pt modelId="{0E9716A9-B706-0149-8CC0-16802729E22E}" type="pres">
      <dgm:prSet presAssocID="{54A3BD5F-3E3E-904A-BEF1-4B42EA47FFE4}" presName="spacing" presStyleCnt="0"/>
      <dgm:spPr/>
    </dgm:pt>
    <dgm:pt modelId="{C6166B73-ABC1-5B4F-9F6E-31317B674674}" type="pres">
      <dgm:prSet presAssocID="{10248899-9431-AC45-9856-C17DA6C51D01}" presName="composite" presStyleCnt="0"/>
      <dgm:spPr/>
    </dgm:pt>
    <dgm:pt modelId="{39ACDABF-1A99-0447-B85B-175E3426D125}" type="pres">
      <dgm:prSet presAssocID="{10248899-9431-AC45-9856-C17DA6C51D01}" presName="imgShp" presStyleLbl="fgImgPlace1" presStyleIdx="3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082D78-E2EA-CD42-A7C8-A7BEDBC9225F}" type="pres">
      <dgm:prSet presAssocID="{10248899-9431-AC45-9856-C17DA6C51D01}" presName="txShp" presStyleLbl="node1" presStyleIdx="3" presStyleCnt="4">
        <dgm:presLayoutVars>
          <dgm:bulletEnabled val="1"/>
        </dgm:presLayoutVars>
      </dgm:prSet>
      <dgm:spPr/>
    </dgm:pt>
  </dgm:ptLst>
  <dgm:cxnLst>
    <dgm:cxn modelId="{0031E60E-67BD-E34A-AF1C-185167340EAD}" type="presOf" srcId="{10248899-9431-AC45-9856-C17DA6C51D01}" destId="{29082D78-E2EA-CD42-A7C8-A7BEDBC9225F}" srcOrd="0" destOrd="0" presId="urn:microsoft.com/office/officeart/2005/8/layout/vList3"/>
    <dgm:cxn modelId="{DB6BE411-93C5-9343-A2A9-BA16537570C0}" type="presOf" srcId="{D6CD9CB6-7B13-F144-8B0D-DF33DFC9A286}" destId="{8A8A4580-04F6-C74A-BC6C-211AB8E51EFC}" srcOrd="0" destOrd="0" presId="urn:microsoft.com/office/officeart/2005/8/layout/vList3"/>
    <dgm:cxn modelId="{E13AA512-8A54-C541-9067-FCA1709A3003}" srcId="{D6CD9CB6-7B13-F144-8B0D-DF33DFC9A286}" destId="{B08EEC55-1A5E-1C48-9A5E-9FE53B5B0A4B}" srcOrd="2" destOrd="0" parTransId="{281F0090-AE9B-2043-8238-EE7025696D6B}" sibTransId="{54A3BD5F-3E3E-904A-BEF1-4B42EA47FFE4}"/>
    <dgm:cxn modelId="{FF30D122-F177-C84A-BF9A-EBC65A0D4E33}" type="presOf" srcId="{B08EEC55-1A5E-1C48-9A5E-9FE53B5B0A4B}" destId="{E6499FB4-C3F7-3A47-9702-734B93DAF4FB}" srcOrd="0" destOrd="0" presId="urn:microsoft.com/office/officeart/2005/8/layout/vList3"/>
    <dgm:cxn modelId="{62FFF647-D12C-ED47-BB1D-FD52260B5A9E}" type="presOf" srcId="{6D23EBD4-6110-8A4E-A32A-9215093BCD3A}" destId="{9ED8AE6F-D526-B744-B0C6-8325AEC8D984}" srcOrd="0" destOrd="0" presId="urn:microsoft.com/office/officeart/2005/8/layout/vList3"/>
    <dgm:cxn modelId="{62F3AD74-3CA2-E045-9DD3-C015630308BD}" srcId="{D6CD9CB6-7B13-F144-8B0D-DF33DFC9A286}" destId="{2F70768A-4D55-8448-970B-50808C4AB2E8}" srcOrd="1" destOrd="0" parTransId="{4B0B07F5-FB22-2C4B-BF98-E20B75FEA2D4}" sibTransId="{5F32CE61-13C8-CB4B-8C4A-02081A7B84A2}"/>
    <dgm:cxn modelId="{C420B292-00F7-8540-8846-891B197C7121}" srcId="{D6CD9CB6-7B13-F144-8B0D-DF33DFC9A286}" destId="{10248899-9431-AC45-9856-C17DA6C51D01}" srcOrd="3" destOrd="0" parTransId="{E73E53F7-881B-9147-80EF-794F94E2C569}" sibTransId="{BCE32106-42BD-4F48-9B1C-1413B65E4614}"/>
    <dgm:cxn modelId="{D8D69E9D-172C-2F45-8A29-4B722DF237EC}" srcId="{D6CD9CB6-7B13-F144-8B0D-DF33DFC9A286}" destId="{6D23EBD4-6110-8A4E-A32A-9215093BCD3A}" srcOrd="0" destOrd="0" parTransId="{6DB65AA2-7031-3745-A35C-2586FCEF50A5}" sibTransId="{66210466-0C3C-6445-94DC-BA46234AD556}"/>
    <dgm:cxn modelId="{647C04EC-A5D1-D645-9C5F-CD4F71D22382}" type="presOf" srcId="{2F70768A-4D55-8448-970B-50808C4AB2E8}" destId="{015621BC-4EF8-DE45-8F33-D0CE68E1BC0E}" srcOrd="0" destOrd="0" presId="urn:microsoft.com/office/officeart/2005/8/layout/vList3"/>
    <dgm:cxn modelId="{CF3863C4-DAB2-7A45-8E63-47C024BA82EE}" type="presParOf" srcId="{8A8A4580-04F6-C74A-BC6C-211AB8E51EFC}" destId="{60B050C8-F801-494D-8B54-5B549D2C9F73}" srcOrd="0" destOrd="0" presId="urn:microsoft.com/office/officeart/2005/8/layout/vList3"/>
    <dgm:cxn modelId="{1905C76E-B442-4D41-A54B-B28C1433D7ED}" type="presParOf" srcId="{60B050C8-F801-494D-8B54-5B549D2C9F73}" destId="{A9541FEC-1087-324D-ABF0-B4724BA4AD10}" srcOrd="0" destOrd="0" presId="urn:microsoft.com/office/officeart/2005/8/layout/vList3"/>
    <dgm:cxn modelId="{4A593FA4-2276-6941-933D-0E2FA7040E53}" type="presParOf" srcId="{60B050C8-F801-494D-8B54-5B549D2C9F73}" destId="{9ED8AE6F-D526-B744-B0C6-8325AEC8D984}" srcOrd="1" destOrd="0" presId="urn:microsoft.com/office/officeart/2005/8/layout/vList3"/>
    <dgm:cxn modelId="{88FA2692-9C4C-6E45-98C2-738B0A7CD340}" type="presParOf" srcId="{8A8A4580-04F6-C74A-BC6C-211AB8E51EFC}" destId="{128E9BEB-499C-604F-8D4D-9110D27F60F6}" srcOrd="1" destOrd="0" presId="urn:microsoft.com/office/officeart/2005/8/layout/vList3"/>
    <dgm:cxn modelId="{F252D1DA-3C7E-2440-B8AD-1741241600AB}" type="presParOf" srcId="{8A8A4580-04F6-C74A-BC6C-211AB8E51EFC}" destId="{94729D29-2318-5445-8BA9-1FCF1D74CBF4}" srcOrd="2" destOrd="0" presId="urn:microsoft.com/office/officeart/2005/8/layout/vList3"/>
    <dgm:cxn modelId="{45C6A248-AF7F-FA4F-A36D-497C8A83B5D3}" type="presParOf" srcId="{94729D29-2318-5445-8BA9-1FCF1D74CBF4}" destId="{09B16F54-F9E2-CB4F-B325-52BB7A129BCD}" srcOrd="0" destOrd="0" presId="urn:microsoft.com/office/officeart/2005/8/layout/vList3"/>
    <dgm:cxn modelId="{A431E799-007C-C24A-AB2B-3345FE84F989}" type="presParOf" srcId="{94729D29-2318-5445-8BA9-1FCF1D74CBF4}" destId="{015621BC-4EF8-DE45-8F33-D0CE68E1BC0E}" srcOrd="1" destOrd="0" presId="urn:microsoft.com/office/officeart/2005/8/layout/vList3"/>
    <dgm:cxn modelId="{A7D1E02C-AA9E-5A46-99A5-B099F8467553}" type="presParOf" srcId="{8A8A4580-04F6-C74A-BC6C-211AB8E51EFC}" destId="{28B4B676-460A-CC4A-ACBF-F8D3C4C81719}" srcOrd="3" destOrd="0" presId="urn:microsoft.com/office/officeart/2005/8/layout/vList3"/>
    <dgm:cxn modelId="{78DCC6E2-03FC-A848-9B71-35CEF00675AC}" type="presParOf" srcId="{8A8A4580-04F6-C74A-BC6C-211AB8E51EFC}" destId="{056F4547-B737-324D-AE2A-113E3C52C2A6}" srcOrd="4" destOrd="0" presId="urn:microsoft.com/office/officeart/2005/8/layout/vList3"/>
    <dgm:cxn modelId="{DB77D71F-8A02-E14B-AA93-616ADBCE9CAC}" type="presParOf" srcId="{056F4547-B737-324D-AE2A-113E3C52C2A6}" destId="{F79016D5-2D6B-8142-9CD8-0439ACD7A46F}" srcOrd="0" destOrd="0" presId="urn:microsoft.com/office/officeart/2005/8/layout/vList3"/>
    <dgm:cxn modelId="{598A6EBB-2079-6C47-B1E2-77774DED82EB}" type="presParOf" srcId="{056F4547-B737-324D-AE2A-113E3C52C2A6}" destId="{E6499FB4-C3F7-3A47-9702-734B93DAF4FB}" srcOrd="1" destOrd="0" presId="urn:microsoft.com/office/officeart/2005/8/layout/vList3"/>
    <dgm:cxn modelId="{F723FA27-E4CF-3641-B8BF-E3A737045898}" type="presParOf" srcId="{8A8A4580-04F6-C74A-BC6C-211AB8E51EFC}" destId="{0E9716A9-B706-0149-8CC0-16802729E22E}" srcOrd="5" destOrd="0" presId="urn:microsoft.com/office/officeart/2005/8/layout/vList3"/>
    <dgm:cxn modelId="{30E91B0F-BC85-6A41-8B2A-4C939A6C3410}" type="presParOf" srcId="{8A8A4580-04F6-C74A-BC6C-211AB8E51EFC}" destId="{C6166B73-ABC1-5B4F-9F6E-31317B674674}" srcOrd="6" destOrd="0" presId="urn:microsoft.com/office/officeart/2005/8/layout/vList3"/>
    <dgm:cxn modelId="{9D183B38-72F9-CE46-B9F8-FF7E0FA587AC}" type="presParOf" srcId="{C6166B73-ABC1-5B4F-9F6E-31317B674674}" destId="{39ACDABF-1A99-0447-B85B-175E3426D125}" srcOrd="0" destOrd="0" presId="urn:microsoft.com/office/officeart/2005/8/layout/vList3"/>
    <dgm:cxn modelId="{4670DE75-085B-2845-AF5E-857F2CB2F71A}" type="presParOf" srcId="{C6166B73-ABC1-5B4F-9F6E-31317B674674}" destId="{29082D78-E2EA-CD42-A7C8-A7BEDBC9225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CD9CB6-7B13-F144-8B0D-DF33DFC9A28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D23EBD4-6110-8A4E-A32A-9215093BCD3A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Full-stack research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B65AA2-7031-3745-A35C-2586FCEF50A5}" type="par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66210466-0C3C-6445-94DC-BA46234AD556}" type="sib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2F70768A-4D55-8448-970B-50808C4AB2E8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Accurate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B07F5-FB22-2C4B-BF98-E20B75FEA2D4}" type="par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5F32CE61-13C8-CB4B-8C4A-02081A7B84A2}" type="sib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BEB0663F-217B-FC4E-AF35-90A831BF1A72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" sz="2200" b="1" i="0" u="none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high costs</a:t>
          </a:r>
          <a:endParaRPr lang="zh-CN" altLang="en-US" sz="220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CBE73C-918E-DE4A-B9B5-B6EEBDC3E53A}" type="parTrans" cxnId="{2571493E-6A8B-7640-814E-4BE3B2DA12BD}">
      <dgm:prSet/>
      <dgm:spPr/>
      <dgm:t>
        <a:bodyPr/>
        <a:lstStyle/>
        <a:p>
          <a:endParaRPr lang="zh-CN" altLang="en-US"/>
        </a:p>
      </dgm:t>
    </dgm:pt>
    <dgm:pt modelId="{E1A4D3E7-EA77-6A42-943B-5CC07B89158E}" type="sibTrans" cxnId="{2571493E-6A8B-7640-814E-4BE3B2DA12BD}">
      <dgm:prSet/>
      <dgm:spPr/>
      <dgm:t>
        <a:bodyPr/>
        <a:lstStyle/>
        <a:p>
          <a:endParaRPr lang="zh-CN" altLang="en-US"/>
        </a:p>
      </dgm:t>
    </dgm:pt>
    <dgm:pt modelId="{AD6FE746-3B9A-FF4E-87CF-EA73A7DD69C1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2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complex to use</a:t>
          </a:r>
          <a:endParaRPr lang="zh-CN" altLang="en-US" sz="2200" b="1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99240C-0CDA-0E42-95B3-51B590758144}" type="parTrans" cxnId="{7E13CA5E-4998-E443-A07B-B9BC5349302D}">
      <dgm:prSet/>
      <dgm:spPr/>
      <dgm:t>
        <a:bodyPr/>
        <a:lstStyle/>
        <a:p>
          <a:endParaRPr lang="zh-CN" altLang="en-US"/>
        </a:p>
      </dgm:t>
    </dgm:pt>
    <dgm:pt modelId="{55CF8B67-131A-FF4E-97A9-7A61BC076082}" type="sibTrans" cxnId="{7E13CA5E-4998-E443-A07B-B9BC5349302D}">
      <dgm:prSet/>
      <dgm:spPr/>
      <dgm:t>
        <a:bodyPr/>
        <a:lstStyle/>
        <a:p>
          <a:endParaRPr lang="zh-CN" altLang="en-US"/>
        </a:p>
      </dgm:t>
    </dgm:pt>
    <dgm:pt modelId="{8A8A4580-04F6-C74A-BC6C-211AB8E51EFC}" type="pres">
      <dgm:prSet presAssocID="{D6CD9CB6-7B13-F144-8B0D-DF33DFC9A286}" presName="linearFlow" presStyleCnt="0">
        <dgm:presLayoutVars>
          <dgm:dir/>
          <dgm:resizeHandles val="exact"/>
        </dgm:presLayoutVars>
      </dgm:prSet>
      <dgm:spPr/>
    </dgm:pt>
    <dgm:pt modelId="{60B050C8-F801-494D-8B54-5B549D2C9F73}" type="pres">
      <dgm:prSet presAssocID="{6D23EBD4-6110-8A4E-A32A-9215093BCD3A}" presName="composite" presStyleCnt="0"/>
      <dgm:spPr/>
    </dgm:pt>
    <dgm:pt modelId="{A9541FEC-1087-324D-ABF0-B4724BA4AD10}" type="pres">
      <dgm:prSet presAssocID="{6D23EBD4-6110-8A4E-A32A-9215093BCD3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D8AE6F-D526-B744-B0C6-8325AEC8D984}" type="pres">
      <dgm:prSet presAssocID="{6D23EBD4-6110-8A4E-A32A-9215093BCD3A}" presName="txShp" presStyleLbl="node1" presStyleIdx="0" presStyleCnt="4" custLinFactNeighborX="1451" custLinFactNeighborY="-1331">
        <dgm:presLayoutVars>
          <dgm:bulletEnabled val="1"/>
        </dgm:presLayoutVars>
      </dgm:prSet>
      <dgm:spPr/>
    </dgm:pt>
    <dgm:pt modelId="{128E9BEB-499C-604F-8D4D-9110D27F60F6}" type="pres">
      <dgm:prSet presAssocID="{66210466-0C3C-6445-94DC-BA46234AD556}" presName="spacing" presStyleCnt="0"/>
      <dgm:spPr/>
    </dgm:pt>
    <dgm:pt modelId="{94729D29-2318-5445-8BA9-1FCF1D74CBF4}" type="pres">
      <dgm:prSet presAssocID="{2F70768A-4D55-8448-970B-50808C4AB2E8}" presName="composite" presStyleCnt="0"/>
      <dgm:spPr/>
    </dgm:pt>
    <dgm:pt modelId="{09B16F54-F9E2-CB4F-B325-52BB7A129BCD}" type="pres">
      <dgm:prSet presAssocID="{2F70768A-4D55-8448-970B-50808C4AB2E8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15621BC-4EF8-DE45-8F33-D0CE68E1BC0E}" type="pres">
      <dgm:prSet presAssocID="{2F70768A-4D55-8448-970B-50808C4AB2E8}" presName="txShp" presStyleLbl="node1" presStyleIdx="1" presStyleCnt="4">
        <dgm:presLayoutVars>
          <dgm:bulletEnabled val="1"/>
        </dgm:presLayoutVars>
      </dgm:prSet>
      <dgm:spPr/>
    </dgm:pt>
    <dgm:pt modelId="{5C2DFD7B-93C9-3D4A-8018-42389D95219A}" type="pres">
      <dgm:prSet presAssocID="{5F32CE61-13C8-CB4B-8C4A-02081A7B84A2}" presName="spacing" presStyleCnt="0"/>
      <dgm:spPr/>
    </dgm:pt>
    <dgm:pt modelId="{88C6D0DA-741F-F040-9C28-300CA5843A11}" type="pres">
      <dgm:prSet presAssocID="{BEB0663F-217B-FC4E-AF35-90A831BF1A72}" presName="composite" presStyleCnt="0"/>
      <dgm:spPr/>
    </dgm:pt>
    <dgm:pt modelId="{B8CEC25D-28C0-FB42-959A-3C561DB1D186}" type="pres">
      <dgm:prSet presAssocID="{BEB0663F-217B-FC4E-AF35-90A831BF1A72}" presName="imgShp" presStyleLbl="fgImgPlace1" presStyleIdx="2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45EE257-207D-264B-94B2-F806702DA9CC}" type="pres">
      <dgm:prSet presAssocID="{BEB0663F-217B-FC4E-AF35-90A831BF1A72}" presName="txShp" presStyleLbl="node1" presStyleIdx="2" presStyleCnt="4">
        <dgm:presLayoutVars>
          <dgm:bulletEnabled val="1"/>
        </dgm:presLayoutVars>
      </dgm:prSet>
      <dgm:spPr/>
    </dgm:pt>
    <dgm:pt modelId="{D713964D-EB9E-7844-821A-BAD95D8A4992}" type="pres">
      <dgm:prSet presAssocID="{E1A4D3E7-EA77-6A42-943B-5CC07B89158E}" presName="spacing" presStyleCnt="0"/>
      <dgm:spPr/>
    </dgm:pt>
    <dgm:pt modelId="{4F812FE9-C803-E747-BCA3-A30880A47EDA}" type="pres">
      <dgm:prSet presAssocID="{AD6FE746-3B9A-FF4E-87CF-EA73A7DD69C1}" presName="composite" presStyleCnt="0"/>
      <dgm:spPr/>
    </dgm:pt>
    <dgm:pt modelId="{6A1C0BDB-69C1-AD40-939B-D1A7ABD21881}" type="pres">
      <dgm:prSet presAssocID="{AD6FE746-3B9A-FF4E-87CF-EA73A7DD69C1}" presName="imgShp" presStyleLbl="fgImgPlace1" presStyleIdx="3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C4464C-63DE-3D44-8407-88C693A409C4}" type="pres">
      <dgm:prSet presAssocID="{AD6FE746-3B9A-FF4E-87CF-EA73A7DD69C1}" presName="txShp" presStyleLbl="node1" presStyleIdx="3" presStyleCnt="4">
        <dgm:presLayoutVars>
          <dgm:bulletEnabled val="1"/>
        </dgm:presLayoutVars>
      </dgm:prSet>
      <dgm:spPr/>
    </dgm:pt>
  </dgm:ptLst>
  <dgm:cxnLst>
    <dgm:cxn modelId="{DB6BE411-93C5-9343-A2A9-BA16537570C0}" type="presOf" srcId="{D6CD9CB6-7B13-F144-8B0D-DF33DFC9A286}" destId="{8A8A4580-04F6-C74A-BC6C-211AB8E51EFC}" srcOrd="0" destOrd="0" presId="urn:microsoft.com/office/officeart/2005/8/layout/vList3"/>
    <dgm:cxn modelId="{8B89371B-DE53-A04F-A9EF-2A8A1DF339C0}" type="presOf" srcId="{BEB0663F-217B-FC4E-AF35-90A831BF1A72}" destId="{B45EE257-207D-264B-94B2-F806702DA9CC}" srcOrd="0" destOrd="0" presId="urn:microsoft.com/office/officeart/2005/8/layout/vList3"/>
    <dgm:cxn modelId="{2571493E-6A8B-7640-814E-4BE3B2DA12BD}" srcId="{D6CD9CB6-7B13-F144-8B0D-DF33DFC9A286}" destId="{BEB0663F-217B-FC4E-AF35-90A831BF1A72}" srcOrd="2" destOrd="0" parTransId="{9BCBE73C-918E-DE4A-B9B5-B6EEBDC3E53A}" sibTransId="{E1A4D3E7-EA77-6A42-943B-5CC07B89158E}"/>
    <dgm:cxn modelId="{62FFF647-D12C-ED47-BB1D-FD52260B5A9E}" type="presOf" srcId="{6D23EBD4-6110-8A4E-A32A-9215093BCD3A}" destId="{9ED8AE6F-D526-B744-B0C6-8325AEC8D984}" srcOrd="0" destOrd="0" presId="urn:microsoft.com/office/officeart/2005/8/layout/vList3"/>
    <dgm:cxn modelId="{7E13CA5E-4998-E443-A07B-B9BC5349302D}" srcId="{D6CD9CB6-7B13-F144-8B0D-DF33DFC9A286}" destId="{AD6FE746-3B9A-FF4E-87CF-EA73A7DD69C1}" srcOrd="3" destOrd="0" parTransId="{7999240C-0CDA-0E42-95B3-51B590758144}" sibTransId="{55CF8B67-131A-FF4E-97A9-7A61BC076082}"/>
    <dgm:cxn modelId="{62F3AD74-3CA2-E045-9DD3-C015630308BD}" srcId="{D6CD9CB6-7B13-F144-8B0D-DF33DFC9A286}" destId="{2F70768A-4D55-8448-970B-50808C4AB2E8}" srcOrd="1" destOrd="0" parTransId="{4B0B07F5-FB22-2C4B-BF98-E20B75FEA2D4}" sibTransId="{5F32CE61-13C8-CB4B-8C4A-02081A7B84A2}"/>
    <dgm:cxn modelId="{D8D69E9D-172C-2F45-8A29-4B722DF237EC}" srcId="{D6CD9CB6-7B13-F144-8B0D-DF33DFC9A286}" destId="{6D23EBD4-6110-8A4E-A32A-9215093BCD3A}" srcOrd="0" destOrd="0" parTransId="{6DB65AA2-7031-3745-A35C-2586FCEF50A5}" sibTransId="{66210466-0C3C-6445-94DC-BA46234AD556}"/>
    <dgm:cxn modelId="{97C780B3-13C5-F14B-BAA1-4B13DAC69526}" type="presOf" srcId="{AD6FE746-3B9A-FF4E-87CF-EA73A7DD69C1}" destId="{F9C4464C-63DE-3D44-8407-88C693A409C4}" srcOrd="0" destOrd="0" presId="urn:microsoft.com/office/officeart/2005/8/layout/vList3"/>
    <dgm:cxn modelId="{647C04EC-A5D1-D645-9C5F-CD4F71D22382}" type="presOf" srcId="{2F70768A-4D55-8448-970B-50808C4AB2E8}" destId="{015621BC-4EF8-DE45-8F33-D0CE68E1BC0E}" srcOrd="0" destOrd="0" presId="urn:microsoft.com/office/officeart/2005/8/layout/vList3"/>
    <dgm:cxn modelId="{CF3863C4-DAB2-7A45-8E63-47C024BA82EE}" type="presParOf" srcId="{8A8A4580-04F6-C74A-BC6C-211AB8E51EFC}" destId="{60B050C8-F801-494D-8B54-5B549D2C9F73}" srcOrd="0" destOrd="0" presId="urn:microsoft.com/office/officeart/2005/8/layout/vList3"/>
    <dgm:cxn modelId="{1905C76E-B442-4D41-A54B-B28C1433D7ED}" type="presParOf" srcId="{60B050C8-F801-494D-8B54-5B549D2C9F73}" destId="{A9541FEC-1087-324D-ABF0-B4724BA4AD10}" srcOrd="0" destOrd="0" presId="urn:microsoft.com/office/officeart/2005/8/layout/vList3"/>
    <dgm:cxn modelId="{4A593FA4-2276-6941-933D-0E2FA7040E53}" type="presParOf" srcId="{60B050C8-F801-494D-8B54-5B549D2C9F73}" destId="{9ED8AE6F-D526-B744-B0C6-8325AEC8D984}" srcOrd="1" destOrd="0" presId="urn:microsoft.com/office/officeart/2005/8/layout/vList3"/>
    <dgm:cxn modelId="{88FA2692-9C4C-6E45-98C2-738B0A7CD340}" type="presParOf" srcId="{8A8A4580-04F6-C74A-BC6C-211AB8E51EFC}" destId="{128E9BEB-499C-604F-8D4D-9110D27F60F6}" srcOrd="1" destOrd="0" presId="urn:microsoft.com/office/officeart/2005/8/layout/vList3"/>
    <dgm:cxn modelId="{F252D1DA-3C7E-2440-B8AD-1741241600AB}" type="presParOf" srcId="{8A8A4580-04F6-C74A-BC6C-211AB8E51EFC}" destId="{94729D29-2318-5445-8BA9-1FCF1D74CBF4}" srcOrd="2" destOrd="0" presId="urn:microsoft.com/office/officeart/2005/8/layout/vList3"/>
    <dgm:cxn modelId="{45C6A248-AF7F-FA4F-A36D-497C8A83B5D3}" type="presParOf" srcId="{94729D29-2318-5445-8BA9-1FCF1D74CBF4}" destId="{09B16F54-F9E2-CB4F-B325-52BB7A129BCD}" srcOrd="0" destOrd="0" presId="urn:microsoft.com/office/officeart/2005/8/layout/vList3"/>
    <dgm:cxn modelId="{A431E799-007C-C24A-AB2B-3345FE84F989}" type="presParOf" srcId="{94729D29-2318-5445-8BA9-1FCF1D74CBF4}" destId="{015621BC-4EF8-DE45-8F33-D0CE68E1BC0E}" srcOrd="1" destOrd="0" presId="urn:microsoft.com/office/officeart/2005/8/layout/vList3"/>
    <dgm:cxn modelId="{68337B58-AA76-834D-88B6-C97B4E6896A8}" type="presParOf" srcId="{8A8A4580-04F6-C74A-BC6C-211AB8E51EFC}" destId="{5C2DFD7B-93C9-3D4A-8018-42389D95219A}" srcOrd="3" destOrd="0" presId="urn:microsoft.com/office/officeart/2005/8/layout/vList3"/>
    <dgm:cxn modelId="{E4E116D3-34B7-3847-ABCD-D73BF377D381}" type="presParOf" srcId="{8A8A4580-04F6-C74A-BC6C-211AB8E51EFC}" destId="{88C6D0DA-741F-F040-9C28-300CA5843A11}" srcOrd="4" destOrd="0" presId="urn:microsoft.com/office/officeart/2005/8/layout/vList3"/>
    <dgm:cxn modelId="{D04C406D-B674-D846-8236-831EAA08D786}" type="presParOf" srcId="{88C6D0DA-741F-F040-9C28-300CA5843A11}" destId="{B8CEC25D-28C0-FB42-959A-3C561DB1D186}" srcOrd="0" destOrd="0" presId="urn:microsoft.com/office/officeart/2005/8/layout/vList3"/>
    <dgm:cxn modelId="{B6AA401F-576D-C246-A4C0-B91ED12CD925}" type="presParOf" srcId="{88C6D0DA-741F-F040-9C28-300CA5843A11}" destId="{B45EE257-207D-264B-94B2-F806702DA9CC}" srcOrd="1" destOrd="0" presId="urn:microsoft.com/office/officeart/2005/8/layout/vList3"/>
    <dgm:cxn modelId="{4745F393-F961-404B-9B90-AEF6D1B2E726}" type="presParOf" srcId="{8A8A4580-04F6-C74A-BC6C-211AB8E51EFC}" destId="{D713964D-EB9E-7844-821A-BAD95D8A4992}" srcOrd="5" destOrd="0" presId="urn:microsoft.com/office/officeart/2005/8/layout/vList3"/>
    <dgm:cxn modelId="{EC5D35AE-2FEA-0249-855E-DF47373270DF}" type="presParOf" srcId="{8A8A4580-04F6-C74A-BC6C-211AB8E51EFC}" destId="{4F812FE9-C803-E747-BCA3-A30880A47EDA}" srcOrd="6" destOrd="0" presId="urn:microsoft.com/office/officeart/2005/8/layout/vList3"/>
    <dgm:cxn modelId="{219DE5E9-D657-7047-845B-3F5D91FF77CB}" type="presParOf" srcId="{4F812FE9-C803-E747-BCA3-A30880A47EDA}" destId="{6A1C0BDB-69C1-AD40-939B-D1A7ABD21881}" srcOrd="0" destOrd="0" presId="urn:microsoft.com/office/officeart/2005/8/layout/vList3"/>
    <dgm:cxn modelId="{85FF4FF1-7991-C94F-A081-60810941C544}" type="presParOf" srcId="{4F812FE9-C803-E747-BCA3-A30880A47EDA}" destId="{F9C4464C-63DE-3D44-8407-88C693A409C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CD9CB6-7B13-F144-8B0D-DF33DFC9A28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D23EBD4-6110-8A4E-A32A-9215093BCD3A}">
      <dgm:prSet phldrT="[文本]" custT="1"/>
      <dgm:spPr/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simple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B65AA2-7031-3745-A35C-2586FCEF50A5}" type="par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66210466-0C3C-6445-94DC-BA46234AD556}" type="sib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B08EEC55-1A5E-1C48-9A5E-9FE53B5B0A4B}">
      <dgm:prSet phldrT="[文本]" custT="1"/>
      <dgm:spPr/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internal-SSD research</a:t>
          </a:r>
          <a:endParaRPr lang="zh-CN" alt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1F0090-AE9B-2043-8238-EE7025696D6B}" type="par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54A3BD5F-3E3E-904A-BEF1-4B42EA47FFE4}" type="sibTrans" cxnId="{E13AA512-8A54-C541-9067-FCA1709A3003}">
      <dgm:prSet/>
      <dgm:spPr/>
      <dgm:t>
        <a:bodyPr/>
        <a:lstStyle/>
        <a:p>
          <a:endParaRPr lang="zh-CN" altLang="en-US"/>
        </a:p>
      </dgm:t>
    </dgm:pt>
    <dgm:pt modelId="{10248899-9431-AC45-9856-C17DA6C51D01}">
      <dgm:prSet phldrT="[文本]" custT="1"/>
      <dgm:spPr/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kernel-level extension</a:t>
          </a:r>
          <a:endParaRPr lang="zh-CN" alt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3E53F7-881B-9147-80EF-794F94E2C569}" type="par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BCE32106-42BD-4F48-9B1C-1413B65E4614}" type="sibTrans" cxnId="{C420B292-00F7-8540-8846-891B197C7121}">
      <dgm:prSet/>
      <dgm:spPr/>
      <dgm:t>
        <a:bodyPr/>
        <a:lstStyle/>
        <a:p>
          <a:endParaRPr lang="zh-CN" altLang="en-US"/>
        </a:p>
      </dgm:t>
    </dgm:pt>
    <dgm:pt modelId="{2F70768A-4D55-8448-970B-50808C4AB2E8}">
      <dgm:prSet custT="1"/>
      <dgm:spPr/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Time-saving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B07F5-FB22-2C4B-BF98-E20B75FEA2D4}" type="par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5F32CE61-13C8-CB4B-8C4A-02081A7B84A2}" type="sib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8A8A4580-04F6-C74A-BC6C-211AB8E51EFC}" type="pres">
      <dgm:prSet presAssocID="{D6CD9CB6-7B13-F144-8B0D-DF33DFC9A286}" presName="linearFlow" presStyleCnt="0">
        <dgm:presLayoutVars>
          <dgm:dir/>
          <dgm:resizeHandles val="exact"/>
        </dgm:presLayoutVars>
      </dgm:prSet>
      <dgm:spPr/>
    </dgm:pt>
    <dgm:pt modelId="{60B050C8-F801-494D-8B54-5B549D2C9F73}" type="pres">
      <dgm:prSet presAssocID="{6D23EBD4-6110-8A4E-A32A-9215093BCD3A}" presName="composite" presStyleCnt="0"/>
      <dgm:spPr/>
    </dgm:pt>
    <dgm:pt modelId="{A9541FEC-1087-324D-ABF0-B4724BA4AD10}" type="pres">
      <dgm:prSet presAssocID="{6D23EBD4-6110-8A4E-A32A-9215093BCD3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D8AE6F-D526-B744-B0C6-8325AEC8D984}" type="pres">
      <dgm:prSet presAssocID="{6D23EBD4-6110-8A4E-A32A-9215093BCD3A}" presName="txShp" presStyleLbl="node1" presStyleIdx="0" presStyleCnt="4">
        <dgm:presLayoutVars>
          <dgm:bulletEnabled val="1"/>
        </dgm:presLayoutVars>
      </dgm:prSet>
      <dgm:spPr/>
    </dgm:pt>
    <dgm:pt modelId="{128E9BEB-499C-604F-8D4D-9110D27F60F6}" type="pres">
      <dgm:prSet presAssocID="{66210466-0C3C-6445-94DC-BA46234AD556}" presName="spacing" presStyleCnt="0"/>
      <dgm:spPr/>
    </dgm:pt>
    <dgm:pt modelId="{94729D29-2318-5445-8BA9-1FCF1D74CBF4}" type="pres">
      <dgm:prSet presAssocID="{2F70768A-4D55-8448-970B-50808C4AB2E8}" presName="composite" presStyleCnt="0"/>
      <dgm:spPr/>
    </dgm:pt>
    <dgm:pt modelId="{09B16F54-F9E2-CB4F-B325-52BB7A129BCD}" type="pres">
      <dgm:prSet presAssocID="{2F70768A-4D55-8448-970B-50808C4AB2E8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15621BC-4EF8-DE45-8F33-D0CE68E1BC0E}" type="pres">
      <dgm:prSet presAssocID="{2F70768A-4D55-8448-970B-50808C4AB2E8}" presName="txShp" presStyleLbl="node1" presStyleIdx="1" presStyleCnt="4">
        <dgm:presLayoutVars>
          <dgm:bulletEnabled val="1"/>
        </dgm:presLayoutVars>
      </dgm:prSet>
      <dgm:spPr/>
    </dgm:pt>
    <dgm:pt modelId="{28B4B676-460A-CC4A-ACBF-F8D3C4C81719}" type="pres">
      <dgm:prSet presAssocID="{5F32CE61-13C8-CB4B-8C4A-02081A7B84A2}" presName="spacing" presStyleCnt="0"/>
      <dgm:spPr/>
    </dgm:pt>
    <dgm:pt modelId="{056F4547-B737-324D-AE2A-113E3C52C2A6}" type="pres">
      <dgm:prSet presAssocID="{B08EEC55-1A5E-1C48-9A5E-9FE53B5B0A4B}" presName="composite" presStyleCnt="0"/>
      <dgm:spPr/>
    </dgm:pt>
    <dgm:pt modelId="{F79016D5-2D6B-8142-9CD8-0439ACD7A46F}" type="pres">
      <dgm:prSet presAssocID="{B08EEC55-1A5E-1C48-9A5E-9FE53B5B0A4B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E6499FB4-C3F7-3A47-9702-734B93DAF4FB}" type="pres">
      <dgm:prSet presAssocID="{B08EEC55-1A5E-1C48-9A5E-9FE53B5B0A4B}" presName="txShp" presStyleLbl="node1" presStyleIdx="2" presStyleCnt="4">
        <dgm:presLayoutVars>
          <dgm:bulletEnabled val="1"/>
        </dgm:presLayoutVars>
      </dgm:prSet>
      <dgm:spPr/>
    </dgm:pt>
    <dgm:pt modelId="{0E9716A9-B706-0149-8CC0-16802729E22E}" type="pres">
      <dgm:prSet presAssocID="{54A3BD5F-3E3E-904A-BEF1-4B42EA47FFE4}" presName="spacing" presStyleCnt="0"/>
      <dgm:spPr/>
    </dgm:pt>
    <dgm:pt modelId="{C6166B73-ABC1-5B4F-9F6E-31317B674674}" type="pres">
      <dgm:prSet presAssocID="{10248899-9431-AC45-9856-C17DA6C51D01}" presName="composite" presStyleCnt="0"/>
      <dgm:spPr/>
    </dgm:pt>
    <dgm:pt modelId="{39ACDABF-1A99-0447-B85B-175E3426D125}" type="pres">
      <dgm:prSet presAssocID="{10248899-9431-AC45-9856-C17DA6C51D01}" presName="imgShp" presStyleLbl="fgImgPlace1" presStyleIdx="3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082D78-E2EA-CD42-A7C8-A7BEDBC9225F}" type="pres">
      <dgm:prSet presAssocID="{10248899-9431-AC45-9856-C17DA6C51D01}" presName="txShp" presStyleLbl="node1" presStyleIdx="3" presStyleCnt="4">
        <dgm:presLayoutVars>
          <dgm:bulletEnabled val="1"/>
        </dgm:presLayoutVars>
      </dgm:prSet>
      <dgm:spPr/>
    </dgm:pt>
  </dgm:ptLst>
  <dgm:cxnLst>
    <dgm:cxn modelId="{0031E60E-67BD-E34A-AF1C-185167340EAD}" type="presOf" srcId="{10248899-9431-AC45-9856-C17DA6C51D01}" destId="{29082D78-E2EA-CD42-A7C8-A7BEDBC9225F}" srcOrd="0" destOrd="0" presId="urn:microsoft.com/office/officeart/2005/8/layout/vList3"/>
    <dgm:cxn modelId="{DB6BE411-93C5-9343-A2A9-BA16537570C0}" type="presOf" srcId="{D6CD9CB6-7B13-F144-8B0D-DF33DFC9A286}" destId="{8A8A4580-04F6-C74A-BC6C-211AB8E51EFC}" srcOrd="0" destOrd="0" presId="urn:microsoft.com/office/officeart/2005/8/layout/vList3"/>
    <dgm:cxn modelId="{E13AA512-8A54-C541-9067-FCA1709A3003}" srcId="{D6CD9CB6-7B13-F144-8B0D-DF33DFC9A286}" destId="{B08EEC55-1A5E-1C48-9A5E-9FE53B5B0A4B}" srcOrd="2" destOrd="0" parTransId="{281F0090-AE9B-2043-8238-EE7025696D6B}" sibTransId="{54A3BD5F-3E3E-904A-BEF1-4B42EA47FFE4}"/>
    <dgm:cxn modelId="{FF30D122-F177-C84A-BF9A-EBC65A0D4E33}" type="presOf" srcId="{B08EEC55-1A5E-1C48-9A5E-9FE53B5B0A4B}" destId="{E6499FB4-C3F7-3A47-9702-734B93DAF4FB}" srcOrd="0" destOrd="0" presId="urn:microsoft.com/office/officeart/2005/8/layout/vList3"/>
    <dgm:cxn modelId="{62FFF647-D12C-ED47-BB1D-FD52260B5A9E}" type="presOf" srcId="{6D23EBD4-6110-8A4E-A32A-9215093BCD3A}" destId="{9ED8AE6F-D526-B744-B0C6-8325AEC8D984}" srcOrd="0" destOrd="0" presId="urn:microsoft.com/office/officeart/2005/8/layout/vList3"/>
    <dgm:cxn modelId="{62F3AD74-3CA2-E045-9DD3-C015630308BD}" srcId="{D6CD9CB6-7B13-F144-8B0D-DF33DFC9A286}" destId="{2F70768A-4D55-8448-970B-50808C4AB2E8}" srcOrd="1" destOrd="0" parTransId="{4B0B07F5-FB22-2C4B-BF98-E20B75FEA2D4}" sibTransId="{5F32CE61-13C8-CB4B-8C4A-02081A7B84A2}"/>
    <dgm:cxn modelId="{C420B292-00F7-8540-8846-891B197C7121}" srcId="{D6CD9CB6-7B13-F144-8B0D-DF33DFC9A286}" destId="{10248899-9431-AC45-9856-C17DA6C51D01}" srcOrd="3" destOrd="0" parTransId="{E73E53F7-881B-9147-80EF-794F94E2C569}" sibTransId="{BCE32106-42BD-4F48-9B1C-1413B65E4614}"/>
    <dgm:cxn modelId="{D8D69E9D-172C-2F45-8A29-4B722DF237EC}" srcId="{D6CD9CB6-7B13-F144-8B0D-DF33DFC9A286}" destId="{6D23EBD4-6110-8A4E-A32A-9215093BCD3A}" srcOrd="0" destOrd="0" parTransId="{6DB65AA2-7031-3745-A35C-2586FCEF50A5}" sibTransId="{66210466-0C3C-6445-94DC-BA46234AD556}"/>
    <dgm:cxn modelId="{647C04EC-A5D1-D645-9C5F-CD4F71D22382}" type="presOf" srcId="{2F70768A-4D55-8448-970B-50808C4AB2E8}" destId="{015621BC-4EF8-DE45-8F33-D0CE68E1BC0E}" srcOrd="0" destOrd="0" presId="urn:microsoft.com/office/officeart/2005/8/layout/vList3"/>
    <dgm:cxn modelId="{CF3863C4-DAB2-7A45-8E63-47C024BA82EE}" type="presParOf" srcId="{8A8A4580-04F6-C74A-BC6C-211AB8E51EFC}" destId="{60B050C8-F801-494D-8B54-5B549D2C9F73}" srcOrd="0" destOrd="0" presId="urn:microsoft.com/office/officeart/2005/8/layout/vList3"/>
    <dgm:cxn modelId="{1905C76E-B442-4D41-A54B-B28C1433D7ED}" type="presParOf" srcId="{60B050C8-F801-494D-8B54-5B549D2C9F73}" destId="{A9541FEC-1087-324D-ABF0-B4724BA4AD10}" srcOrd="0" destOrd="0" presId="urn:microsoft.com/office/officeart/2005/8/layout/vList3"/>
    <dgm:cxn modelId="{4A593FA4-2276-6941-933D-0E2FA7040E53}" type="presParOf" srcId="{60B050C8-F801-494D-8B54-5B549D2C9F73}" destId="{9ED8AE6F-D526-B744-B0C6-8325AEC8D984}" srcOrd="1" destOrd="0" presId="urn:microsoft.com/office/officeart/2005/8/layout/vList3"/>
    <dgm:cxn modelId="{88FA2692-9C4C-6E45-98C2-738B0A7CD340}" type="presParOf" srcId="{8A8A4580-04F6-C74A-BC6C-211AB8E51EFC}" destId="{128E9BEB-499C-604F-8D4D-9110D27F60F6}" srcOrd="1" destOrd="0" presId="urn:microsoft.com/office/officeart/2005/8/layout/vList3"/>
    <dgm:cxn modelId="{F252D1DA-3C7E-2440-B8AD-1741241600AB}" type="presParOf" srcId="{8A8A4580-04F6-C74A-BC6C-211AB8E51EFC}" destId="{94729D29-2318-5445-8BA9-1FCF1D74CBF4}" srcOrd="2" destOrd="0" presId="urn:microsoft.com/office/officeart/2005/8/layout/vList3"/>
    <dgm:cxn modelId="{45C6A248-AF7F-FA4F-A36D-497C8A83B5D3}" type="presParOf" srcId="{94729D29-2318-5445-8BA9-1FCF1D74CBF4}" destId="{09B16F54-F9E2-CB4F-B325-52BB7A129BCD}" srcOrd="0" destOrd="0" presId="urn:microsoft.com/office/officeart/2005/8/layout/vList3"/>
    <dgm:cxn modelId="{A431E799-007C-C24A-AB2B-3345FE84F989}" type="presParOf" srcId="{94729D29-2318-5445-8BA9-1FCF1D74CBF4}" destId="{015621BC-4EF8-DE45-8F33-D0CE68E1BC0E}" srcOrd="1" destOrd="0" presId="urn:microsoft.com/office/officeart/2005/8/layout/vList3"/>
    <dgm:cxn modelId="{A7D1E02C-AA9E-5A46-99A5-B099F8467553}" type="presParOf" srcId="{8A8A4580-04F6-C74A-BC6C-211AB8E51EFC}" destId="{28B4B676-460A-CC4A-ACBF-F8D3C4C81719}" srcOrd="3" destOrd="0" presId="urn:microsoft.com/office/officeart/2005/8/layout/vList3"/>
    <dgm:cxn modelId="{78DCC6E2-03FC-A848-9B71-35CEF00675AC}" type="presParOf" srcId="{8A8A4580-04F6-C74A-BC6C-211AB8E51EFC}" destId="{056F4547-B737-324D-AE2A-113E3C52C2A6}" srcOrd="4" destOrd="0" presId="urn:microsoft.com/office/officeart/2005/8/layout/vList3"/>
    <dgm:cxn modelId="{DB77D71F-8A02-E14B-AA93-616ADBCE9CAC}" type="presParOf" srcId="{056F4547-B737-324D-AE2A-113E3C52C2A6}" destId="{F79016D5-2D6B-8142-9CD8-0439ACD7A46F}" srcOrd="0" destOrd="0" presId="urn:microsoft.com/office/officeart/2005/8/layout/vList3"/>
    <dgm:cxn modelId="{598A6EBB-2079-6C47-B1E2-77774DED82EB}" type="presParOf" srcId="{056F4547-B737-324D-AE2A-113E3C52C2A6}" destId="{E6499FB4-C3F7-3A47-9702-734B93DAF4FB}" srcOrd="1" destOrd="0" presId="urn:microsoft.com/office/officeart/2005/8/layout/vList3"/>
    <dgm:cxn modelId="{F723FA27-E4CF-3641-B8BF-E3A737045898}" type="presParOf" srcId="{8A8A4580-04F6-C74A-BC6C-211AB8E51EFC}" destId="{0E9716A9-B706-0149-8CC0-16802729E22E}" srcOrd="5" destOrd="0" presId="urn:microsoft.com/office/officeart/2005/8/layout/vList3"/>
    <dgm:cxn modelId="{30E91B0F-BC85-6A41-8B2A-4C939A6C3410}" type="presParOf" srcId="{8A8A4580-04F6-C74A-BC6C-211AB8E51EFC}" destId="{C6166B73-ABC1-5B4F-9F6E-31317B674674}" srcOrd="6" destOrd="0" presId="urn:microsoft.com/office/officeart/2005/8/layout/vList3"/>
    <dgm:cxn modelId="{9D183B38-72F9-CE46-B9F8-FF7E0FA587AC}" type="presParOf" srcId="{C6166B73-ABC1-5B4F-9F6E-31317B674674}" destId="{39ACDABF-1A99-0447-B85B-175E3426D125}" srcOrd="0" destOrd="0" presId="urn:microsoft.com/office/officeart/2005/8/layout/vList3"/>
    <dgm:cxn modelId="{4670DE75-085B-2845-AF5E-857F2CB2F71A}" type="presParOf" srcId="{C6166B73-ABC1-5B4F-9F6E-31317B674674}" destId="{29082D78-E2EA-CD42-A7C8-A7BEDBC9225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6CD9CB6-7B13-F144-8B0D-DF33DFC9A28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D23EBD4-6110-8A4E-A32A-9215093BCD3A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Full-stack research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B65AA2-7031-3745-A35C-2586FCEF50A5}" type="par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66210466-0C3C-6445-94DC-BA46234AD556}" type="sibTrans" cxnId="{D8D69E9D-172C-2F45-8A29-4B722DF237EC}">
      <dgm:prSet/>
      <dgm:spPr/>
      <dgm:t>
        <a:bodyPr/>
        <a:lstStyle/>
        <a:p>
          <a:endParaRPr lang="zh-CN" altLang="en-US"/>
        </a:p>
      </dgm:t>
    </dgm:pt>
    <dgm:pt modelId="{2F70768A-4D55-8448-970B-50808C4AB2E8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Accurate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B07F5-FB22-2C4B-BF98-E20B75FEA2D4}" type="par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5F32CE61-13C8-CB4B-8C4A-02081A7B84A2}" type="sibTrans" cxnId="{62F3AD74-3CA2-E045-9DD3-C015630308BD}">
      <dgm:prSet/>
      <dgm:spPr/>
      <dgm:t>
        <a:bodyPr/>
        <a:lstStyle/>
        <a:p>
          <a:endParaRPr lang="zh-CN" altLang="en-US"/>
        </a:p>
      </dgm:t>
    </dgm:pt>
    <dgm:pt modelId="{BEB0663F-217B-FC4E-AF35-90A831BF1A72}">
      <dgm:prSet custT="1"/>
      <dgm:spPr>
        <a:solidFill>
          <a:schemeClr val="accent1"/>
        </a:solidFill>
      </dgm:spPr>
      <dgm:t>
        <a:bodyPr/>
        <a:lstStyle/>
        <a:p>
          <a:r>
            <a:rPr lang="en" sz="2200" b="1" i="0" u="non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high costs</a:t>
          </a:r>
          <a:endParaRPr lang="zh-CN" alt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CBE73C-918E-DE4A-B9B5-B6EEBDC3E53A}" type="parTrans" cxnId="{2571493E-6A8B-7640-814E-4BE3B2DA12BD}">
      <dgm:prSet/>
      <dgm:spPr/>
      <dgm:t>
        <a:bodyPr/>
        <a:lstStyle/>
        <a:p>
          <a:endParaRPr lang="zh-CN" altLang="en-US"/>
        </a:p>
      </dgm:t>
    </dgm:pt>
    <dgm:pt modelId="{E1A4D3E7-EA77-6A42-943B-5CC07B89158E}" type="sibTrans" cxnId="{2571493E-6A8B-7640-814E-4BE3B2DA12BD}">
      <dgm:prSet/>
      <dgm:spPr/>
      <dgm:t>
        <a:bodyPr/>
        <a:lstStyle/>
        <a:p>
          <a:endParaRPr lang="zh-CN" altLang="en-US"/>
        </a:p>
      </dgm:t>
    </dgm:pt>
    <dgm:pt modelId="{AD6FE746-3B9A-FF4E-87CF-EA73A7DD69C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complex to use</a:t>
          </a:r>
          <a:endParaRPr lang="zh-CN" altLang="en-US" sz="22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99240C-0CDA-0E42-95B3-51B590758144}" type="parTrans" cxnId="{7E13CA5E-4998-E443-A07B-B9BC5349302D}">
      <dgm:prSet/>
      <dgm:spPr/>
      <dgm:t>
        <a:bodyPr/>
        <a:lstStyle/>
        <a:p>
          <a:endParaRPr lang="zh-CN" altLang="en-US"/>
        </a:p>
      </dgm:t>
    </dgm:pt>
    <dgm:pt modelId="{55CF8B67-131A-FF4E-97A9-7A61BC076082}" type="sibTrans" cxnId="{7E13CA5E-4998-E443-A07B-B9BC5349302D}">
      <dgm:prSet/>
      <dgm:spPr/>
      <dgm:t>
        <a:bodyPr/>
        <a:lstStyle/>
        <a:p>
          <a:endParaRPr lang="zh-CN" altLang="en-US"/>
        </a:p>
      </dgm:t>
    </dgm:pt>
    <dgm:pt modelId="{8A8A4580-04F6-C74A-BC6C-211AB8E51EFC}" type="pres">
      <dgm:prSet presAssocID="{D6CD9CB6-7B13-F144-8B0D-DF33DFC9A286}" presName="linearFlow" presStyleCnt="0">
        <dgm:presLayoutVars>
          <dgm:dir/>
          <dgm:resizeHandles val="exact"/>
        </dgm:presLayoutVars>
      </dgm:prSet>
      <dgm:spPr/>
    </dgm:pt>
    <dgm:pt modelId="{60B050C8-F801-494D-8B54-5B549D2C9F73}" type="pres">
      <dgm:prSet presAssocID="{6D23EBD4-6110-8A4E-A32A-9215093BCD3A}" presName="composite" presStyleCnt="0"/>
      <dgm:spPr/>
    </dgm:pt>
    <dgm:pt modelId="{A9541FEC-1087-324D-ABF0-B4724BA4AD10}" type="pres">
      <dgm:prSet presAssocID="{6D23EBD4-6110-8A4E-A32A-9215093BCD3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ED8AE6F-D526-B744-B0C6-8325AEC8D984}" type="pres">
      <dgm:prSet presAssocID="{6D23EBD4-6110-8A4E-A32A-9215093BCD3A}" presName="txShp" presStyleLbl="node1" presStyleIdx="0" presStyleCnt="4" custLinFactNeighborX="1451" custLinFactNeighborY="-1331">
        <dgm:presLayoutVars>
          <dgm:bulletEnabled val="1"/>
        </dgm:presLayoutVars>
      </dgm:prSet>
      <dgm:spPr/>
    </dgm:pt>
    <dgm:pt modelId="{128E9BEB-499C-604F-8D4D-9110D27F60F6}" type="pres">
      <dgm:prSet presAssocID="{66210466-0C3C-6445-94DC-BA46234AD556}" presName="spacing" presStyleCnt="0"/>
      <dgm:spPr/>
    </dgm:pt>
    <dgm:pt modelId="{94729D29-2318-5445-8BA9-1FCF1D74CBF4}" type="pres">
      <dgm:prSet presAssocID="{2F70768A-4D55-8448-970B-50808C4AB2E8}" presName="composite" presStyleCnt="0"/>
      <dgm:spPr/>
    </dgm:pt>
    <dgm:pt modelId="{09B16F54-F9E2-CB4F-B325-52BB7A129BCD}" type="pres">
      <dgm:prSet presAssocID="{2F70768A-4D55-8448-970B-50808C4AB2E8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15621BC-4EF8-DE45-8F33-D0CE68E1BC0E}" type="pres">
      <dgm:prSet presAssocID="{2F70768A-4D55-8448-970B-50808C4AB2E8}" presName="txShp" presStyleLbl="node1" presStyleIdx="1" presStyleCnt="4">
        <dgm:presLayoutVars>
          <dgm:bulletEnabled val="1"/>
        </dgm:presLayoutVars>
      </dgm:prSet>
      <dgm:spPr/>
    </dgm:pt>
    <dgm:pt modelId="{5C2DFD7B-93C9-3D4A-8018-42389D95219A}" type="pres">
      <dgm:prSet presAssocID="{5F32CE61-13C8-CB4B-8C4A-02081A7B84A2}" presName="spacing" presStyleCnt="0"/>
      <dgm:spPr/>
    </dgm:pt>
    <dgm:pt modelId="{88C6D0DA-741F-F040-9C28-300CA5843A11}" type="pres">
      <dgm:prSet presAssocID="{BEB0663F-217B-FC4E-AF35-90A831BF1A72}" presName="composite" presStyleCnt="0"/>
      <dgm:spPr/>
    </dgm:pt>
    <dgm:pt modelId="{B8CEC25D-28C0-FB42-959A-3C561DB1D186}" type="pres">
      <dgm:prSet presAssocID="{BEB0663F-217B-FC4E-AF35-90A831BF1A72}" presName="imgShp" presStyleLbl="fgImgPlace1" presStyleIdx="2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45EE257-207D-264B-94B2-F806702DA9CC}" type="pres">
      <dgm:prSet presAssocID="{BEB0663F-217B-FC4E-AF35-90A831BF1A72}" presName="txShp" presStyleLbl="node1" presStyleIdx="2" presStyleCnt="4">
        <dgm:presLayoutVars>
          <dgm:bulletEnabled val="1"/>
        </dgm:presLayoutVars>
      </dgm:prSet>
      <dgm:spPr/>
    </dgm:pt>
    <dgm:pt modelId="{D713964D-EB9E-7844-821A-BAD95D8A4992}" type="pres">
      <dgm:prSet presAssocID="{E1A4D3E7-EA77-6A42-943B-5CC07B89158E}" presName="spacing" presStyleCnt="0"/>
      <dgm:spPr/>
    </dgm:pt>
    <dgm:pt modelId="{4F812FE9-C803-E747-BCA3-A30880A47EDA}" type="pres">
      <dgm:prSet presAssocID="{AD6FE746-3B9A-FF4E-87CF-EA73A7DD69C1}" presName="composite" presStyleCnt="0"/>
      <dgm:spPr/>
    </dgm:pt>
    <dgm:pt modelId="{6A1C0BDB-69C1-AD40-939B-D1A7ABD21881}" type="pres">
      <dgm:prSet presAssocID="{AD6FE746-3B9A-FF4E-87CF-EA73A7DD69C1}" presName="imgShp" presStyleLbl="fgImgPlace1" presStyleIdx="3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C4464C-63DE-3D44-8407-88C693A409C4}" type="pres">
      <dgm:prSet presAssocID="{AD6FE746-3B9A-FF4E-87CF-EA73A7DD69C1}" presName="txShp" presStyleLbl="node1" presStyleIdx="3" presStyleCnt="4">
        <dgm:presLayoutVars>
          <dgm:bulletEnabled val="1"/>
        </dgm:presLayoutVars>
      </dgm:prSet>
      <dgm:spPr/>
    </dgm:pt>
  </dgm:ptLst>
  <dgm:cxnLst>
    <dgm:cxn modelId="{DB6BE411-93C5-9343-A2A9-BA16537570C0}" type="presOf" srcId="{D6CD9CB6-7B13-F144-8B0D-DF33DFC9A286}" destId="{8A8A4580-04F6-C74A-BC6C-211AB8E51EFC}" srcOrd="0" destOrd="0" presId="urn:microsoft.com/office/officeart/2005/8/layout/vList3"/>
    <dgm:cxn modelId="{8B89371B-DE53-A04F-A9EF-2A8A1DF339C0}" type="presOf" srcId="{BEB0663F-217B-FC4E-AF35-90A831BF1A72}" destId="{B45EE257-207D-264B-94B2-F806702DA9CC}" srcOrd="0" destOrd="0" presId="urn:microsoft.com/office/officeart/2005/8/layout/vList3"/>
    <dgm:cxn modelId="{2571493E-6A8B-7640-814E-4BE3B2DA12BD}" srcId="{D6CD9CB6-7B13-F144-8B0D-DF33DFC9A286}" destId="{BEB0663F-217B-FC4E-AF35-90A831BF1A72}" srcOrd="2" destOrd="0" parTransId="{9BCBE73C-918E-DE4A-B9B5-B6EEBDC3E53A}" sibTransId="{E1A4D3E7-EA77-6A42-943B-5CC07B89158E}"/>
    <dgm:cxn modelId="{62FFF647-D12C-ED47-BB1D-FD52260B5A9E}" type="presOf" srcId="{6D23EBD4-6110-8A4E-A32A-9215093BCD3A}" destId="{9ED8AE6F-D526-B744-B0C6-8325AEC8D984}" srcOrd="0" destOrd="0" presId="urn:microsoft.com/office/officeart/2005/8/layout/vList3"/>
    <dgm:cxn modelId="{7E13CA5E-4998-E443-A07B-B9BC5349302D}" srcId="{D6CD9CB6-7B13-F144-8B0D-DF33DFC9A286}" destId="{AD6FE746-3B9A-FF4E-87CF-EA73A7DD69C1}" srcOrd="3" destOrd="0" parTransId="{7999240C-0CDA-0E42-95B3-51B590758144}" sibTransId="{55CF8B67-131A-FF4E-97A9-7A61BC076082}"/>
    <dgm:cxn modelId="{62F3AD74-3CA2-E045-9DD3-C015630308BD}" srcId="{D6CD9CB6-7B13-F144-8B0D-DF33DFC9A286}" destId="{2F70768A-4D55-8448-970B-50808C4AB2E8}" srcOrd="1" destOrd="0" parTransId="{4B0B07F5-FB22-2C4B-BF98-E20B75FEA2D4}" sibTransId="{5F32CE61-13C8-CB4B-8C4A-02081A7B84A2}"/>
    <dgm:cxn modelId="{D8D69E9D-172C-2F45-8A29-4B722DF237EC}" srcId="{D6CD9CB6-7B13-F144-8B0D-DF33DFC9A286}" destId="{6D23EBD4-6110-8A4E-A32A-9215093BCD3A}" srcOrd="0" destOrd="0" parTransId="{6DB65AA2-7031-3745-A35C-2586FCEF50A5}" sibTransId="{66210466-0C3C-6445-94DC-BA46234AD556}"/>
    <dgm:cxn modelId="{97C780B3-13C5-F14B-BAA1-4B13DAC69526}" type="presOf" srcId="{AD6FE746-3B9A-FF4E-87CF-EA73A7DD69C1}" destId="{F9C4464C-63DE-3D44-8407-88C693A409C4}" srcOrd="0" destOrd="0" presId="urn:microsoft.com/office/officeart/2005/8/layout/vList3"/>
    <dgm:cxn modelId="{647C04EC-A5D1-D645-9C5F-CD4F71D22382}" type="presOf" srcId="{2F70768A-4D55-8448-970B-50808C4AB2E8}" destId="{015621BC-4EF8-DE45-8F33-D0CE68E1BC0E}" srcOrd="0" destOrd="0" presId="urn:microsoft.com/office/officeart/2005/8/layout/vList3"/>
    <dgm:cxn modelId="{CF3863C4-DAB2-7A45-8E63-47C024BA82EE}" type="presParOf" srcId="{8A8A4580-04F6-C74A-BC6C-211AB8E51EFC}" destId="{60B050C8-F801-494D-8B54-5B549D2C9F73}" srcOrd="0" destOrd="0" presId="urn:microsoft.com/office/officeart/2005/8/layout/vList3"/>
    <dgm:cxn modelId="{1905C76E-B442-4D41-A54B-B28C1433D7ED}" type="presParOf" srcId="{60B050C8-F801-494D-8B54-5B549D2C9F73}" destId="{A9541FEC-1087-324D-ABF0-B4724BA4AD10}" srcOrd="0" destOrd="0" presId="urn:microsoft.com/office/officeart/2005/8/layout/vList3"/>
    <dgm:cxn modelId="{4A593FA4-2276-6941-933D-0E2FA7040E53}" type="presParOf" srcId="{60B050C8-F801-494D-8B54-5B549D2C9F73}" destId="{9ED8AE6F-D526-B744-B0C6-8325AEC8D984}" srcOrd="1" destOrd="0" presId="urn:microsoft.com/office/officeart/2005/8/layout/vList3"/>
    <dgm:cxn modelId="{88FA2692-9C4C-6E45-98C2-738B0A7CD340}" type="presParOf" srcId="{8A8A4580-04F6-C74A-BC6C-211AB8E51EFC}" destId="{128E9BEB-499C-604F-8D4D-9110D27F60F6}" srcOrd="1" destOrd="0" presId="urn:microsoft.com/office/officeart/2005/8/layout/vList3"/>
    <dgm:cxn modelId="{F252D1DA-3C7E-2440-B8AD-1741241600AB}" type="presParOf" srcId="{8A8A4580-04F6-C74A-BC6C-211AB8E51EFC}" destId="{94729D29-2318-5445-8BA9-1FCF1D74CBF4}" srcOrd="2" destOrd="0" presId="urn:microsoft.com/office/officeart/2005/8/layout/vList3"/>
    <dgm:cxn modelId="{45C6A248-AF7F-FA4F-A36D-497C8A83B5D3}" type="presParOf" srcId="{94729D29-2318-5445-8BA9-1FCF1D74CBF4}" destId="{09B16F54-F9E2-CB4F-B325-52BB7A129BCD}" srcOrd="0" destOrd="0" presId="urn:microsoft.com/office/officeart/2005/8/layout/vList3"/>
    <dgm:cxn modelId="{A431E799-007C-C24A-AB2B-3345FE84F989}" type="presParOf" srcId="{94729D29-2318-5445-8BA9-1FCF1D74CBF4}" destId="{015621BC-4EF8-DE45-8F33-D0CE68E1BC0E}" srcOrd="1" destOrd="0" presId="urn:microsoft.com/office/officeart/2005/8/layout/vList3"/>
    <dgm:cxn modelId="{68337B58-AA76-834D-88B6-C97B4E6896A8}" type="presParOf" srcId="{8A8A4580-04F6-C74A-BC6C-211AB8E51EFC}" destId="{5C2DFD7B-93C9-3D4A-8018-42389D95219A}" srcOrd="3" destOrd="0" presId="urn:microsoft.com/office/officeart/2005/8/layout/vList3"/>
    <dgm:cxn modelId="{E4E116D3-34B7-3847-ABCD-D73BF377D381}" type="presParOf" srcId="{8A8A4580-04F6-C74A-BC6C-211AB8E51EFC}" destId="{88C6D0DA-741F-F040-9C28-300CA5843A11}" srcOrd="4" destOrd="0" presId="urn:microsoft.com/office/officeart/2005/8/layout/vList3"/>
    <dgm:cxn modelId="{D04C406D-B674-D846-8236-831EAA08D786}" type="presParOf" srcId="{88C6D0DA-741F-F040-9C28-300CA5843A11}" destId="{B8CEC25D-28C0-FB42-959A-3C561DB1D186}" srcOrd="0" destOrd="0" presId="urn:microsoft.com/office/officeart/2005/8/layout/vList3"/>
    <dgm:cxn modelId="{B6AA401F-576D-C246-A4C0-B91ED12CD925}" type="presParOf" srcId="{88C6D0DA-741F-F040-9C28-300CA5843A11}" destId="{B45EE257-207D-264B-94B2-F806702DA9CC}" srcOrd="1" destOrd="0" presId="urn:microsoft.com/office/officeart/2005/8/layout/vList3"/>
    <dgm:cxn modelId="{4745F393-F961-404B-9B90-AEF6D1B2E726}" type="presParOf" srcId="{8A8A4580-04F6-C74A-BC6C-211AB8E51EFC}" destId="{D713964D-EB9E-7844-821A-BAD95D8A4992}" srcOrd="5" destOrd="0" presId="urn:microsoft.com/office/officeart/2005/8/layout/vList3"/>
    <dgm:cxn modelId="{EC5D35AE-2FEA-0249-855E-DF47373270DF}" type="presParOf" srcId="{8A8A4580-04F6-C74A-BC6C-211AB8E51EFC}" destId="{4F812FE9-C803-E747-BCA3-A30880A47EDA}" srcOrd="6" destOrd="0" presId="urn:microsoft.com/office/officeart/2005/8/layout/vList3"/>
    <dgm:cxn modelId="{219DE5E9-D657-7047-845B-3F5D91FF77CB}" type="presParOf" srcId="{4F812FE9-C803-E747-BCA3-A30880A47EDA}" destId="{6A1C0BDB-69C1-AD40-939B-D1A7ABD21881}" srcOrd="0" destOrd="0" presId="urn:microsoft.com/office/officeart/2005/8/layout/vList3"/>
    <dgm:cxn modelId="{85FF4FF1-7991-C94F-A081-60810941C544}" type="presParOf" srcId="{4F812FE9-C803-E747-BCA3-A30880A47EDA}" destId="{F9C4464C-63DE-3D44-8407-88C693A409C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AE6F-D526-B744-B0C6-8325AEC8D984}">
      <dsp:nvSpPr>
        <dsp:cNvPr id="0" name=""/>
        <dsp:cNvSpPr/>
      </dsp:nvSpPr>
      <dsp:spPr>
        <a:xfrm rot="10800000">
          <a:off x="977245" y="140"/>
          <a:ext cx="2921269" cy="965748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868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simple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218682" y="140"/>
        <a:ext cx="2679832" cy="965748"/>
      </dsp:txXfrm>
    </dsp:sp>
    <dsp:sp modelId="{A9541FEC-1087-324D-ABF0-B4724BA4AD10}">
      <dsp:nvSpPr>
        <dsp:cNvPr id="0" name=""/>
        <dsp:cNvSpPr/>
      </dsp:nvSpPr>
      <dsp:spPr>
        <a:xfrm>
          <a:off x="494371" y="140"/>
          <a:ext cx="965748" cy="96574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621BC-4EF8-DE45-8F33-D0CE68E1BC0E}">
      <dsp:nvSpPr>
        <dsp:cNvPr id="0" name=""/>
        <dsp:cNvSpPr/>
      </dsp:nvSpPr>
      <dsp:spPr>
        <a:xfrm rot="10800000">
          <a:off x="977245" y="1254171"/>
          <a:ext cx="2921269" cy="965748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868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Time-saving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218682" y="1254171"/>
        <a:ext cx="2679832" cy="965748"/>
      </dsp:txXfrm>
    </dsp:sp>
    <dsp:sp modelId="{09B16F54-F9E2-CB4F-B325-52BB7A129BCD}">
      <dsp:nvSpPr>
        <dsp:cNvPr id="0" name=""/>
        <dsp:cNvSpPr/>
      </dsp:nvSpPr>
      <dsp:spPr>
        <a:xfrm>
          <a:off x="494371" y="1254171"/>
          <a:ext cx="965748" cy="96574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99FB4-C3F7-3A47-9702-734B93DAF4FB}">
      <dsp:nvSpPr>
        <dsp:cNvPr id="0" name=""/>
        <dsp:cNvSpPr/>
      </dsp:nvSpPr>
      <dsp:spPr>
        <a:xfrm rot="10800000">
          <a:off x="977245" y="2508203"/>
          <a:ext cx="2921269" cy="965748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868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internal-SSD research</a:t>
          </a:r>
          <a:endParaRPr lang="zh-CN" altLang="en-US" sz="22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218682" y="2508203"/>
        <a:ext cx="2679832" cy="965748"/>
      </dsp:txXfrm>
    </dsp:sp>
    <dsp:sp modelId="{F79016D5-2D6B-8142-9CD8-0439ACD7A46F}">
      <dsp:nvSpPr>
        <dsp:cNvPr id="0" name=""/>
        <dsp:cNvSpPr/>
      </dsp:nvSpPr>
      <dsp:spPr>
        <a:xfrm>
          <a:off x="494371" y="2508203"/>
          <a:ext cx="965748" cy="96574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AE6F-D526-B744-B0C6-8325AEC8D984}">
      <dsp:nvSpPr>
        <dsp:cNvPr id="0" name=""/>
        <dsp:cNvSpPr/>
      </dsp:nvSpPr>
      <dsp:spPr>
        <a:xfrm rot="10800000">
          <a:off x="913113" y="1040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simple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040"/>
        <a:ext cx="2743964" cy="709221"/>
      </dsp:txXfrm>
    </dsp:sp>
    <dsp:sp modelId="{A9541FEC-1087-324D-ABF0-B4724BA4AD10}">
      <dsp:nvSpPr>
        <dsp:cNvPr id="0" name=""/>
        <dsp:cNvSpPr/>
      </dsp:nvSpPr>
      <dsp:spPr>
        <a:xfrm>
          <a:off x="558503" y="104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621BC-4EF8-DE45-8F33-D0CE68E1BC0E}">
      <dsp:nvSpPr>
        <dsp:cNvPr id="0" name=""/>
        <dsp:cNvSpPr/>
      </dsp:nvSpPr>
      <dsp:spPr>
        <a:xfrm rot="10800000">
          <a:off x="913113" y="921970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Time-saving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921970"/>
        <a:ext cx="2743964" cy="709221"/>
      </dsp:txXfrm>
    </dsp:sp>
    <dsp:sp modelId="{09B16F54-F9E2-CB4F-B325-52BB7A129BCD}">
      <dsp:nvSpPr>
        <dsp:cNvPr id="0" name=""/>
        <dsp:cNvSpPr/>
      </dsp:nvSpPr>
      <dsp:spPr>
        <a:xfrm>
          <a:off x="558503" y="92197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99FB4-C3F7-3A47-9702-734B93DAF4FB}">
      <dsp:nvSpPr>
        <dsp:cNvPr id="0" name=""/>
        <dsp:cNvSpPr/>
      </dsp:nvSpPr>
      <dsp:spPr>
        <a:xfrm rot="10800000">
          <a:off x="913113" y="1842899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internal-SSD research</a:t>
          </a:r>
          <a:endParaRPr lang="zh-CN" altLang="en-US" sz="22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842899"/>
        <a:ext cx="2743964" cy="709221"/>
      </dsp:txXfrm>
    </dsp:sp>
    <dsp:sp modelId="{F79016D5-2D6B-8142-9CD8-0439ACD7A46F}">
      <dsp:nvSpPr>
        <dsp:cNvPr id="0" name=""/>
        <dsp:cNvSpPr/>
      </dsp:nvSpPr>
      <dsp:spPr>
        <a:xfrm>
          <a:off x="558503" y="1842899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82D78-E2EA-CD42-A7C8-A7BEDBC9225F}">
      <dsp:nvSpPr>
        <dsp:cNvPr id="0" name=""/>
        <dsp:cNvSpPr/>
      </dsp:nvSpPr>
      <dsp:spPr>
        <a:xfrm rot="10800000">
          <a:off x="913113" y="2763829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kernel-level extension</a:t>
          </a:r>
          <a:endParaRPr lang="zh-CN" altLang="en-US" sz="22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2763829"/>
        <a:ext cx="2743964" cy="709221"/>
      </dsp:txXfrm>
    </dsp:sp>
    <dsp:sp modelId="{39ACDABF-1A99-0447-B85B-175E3426D125}">
      <dsp:nvSpPr>
        <dsp:cNvPr id="0" name=""/>
        <dsp:cNvSpPr/>
      </dsp:nvSpPr>
      <dsp:spPr>
        <a:xfrm>
          <a:off x="558503" y="2763829"/>
          <a:ext cx="709221" cy="7092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AE6F-D526-B744-B0C6-8325AEC8D984}">
      <dsp:nvSpPr>
        <dsp:cNvPr id="0" name=""/>
        <dsp:cNvSpPr/>
      </dsp:nvSpPr>
      <dsp:spPr>
        <a:xfrm rot="10800000">
          <a:off x="955501" y="0"/>
          <a:ext cx="2921269" cy="709221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Full-stack research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132806" y="0"/>
        <a:ext cx="2743964" cy="709221"/>
      </dsp:txXfrm>
    </dsp:sp>
    <dsp:sp modelId="{A9541FEC-1087-324D-ABF0-B4724BA4AD10}">
      <dsp:nvSpPr>
        <dsp:cNvPr id="0" name=""/>
        <dsp:cNvSpPr/>
      </dsp:nvSpPr>
      <dsp:spPr>
        <a:xfrm>
          <a:off x="558503" y="104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621BC-4EF8-DE45-8F33-D0CE68E1BC0E}">
      <dsp:nvSpPr>
        <dsp:cNvPr id="0" name=""/>
        <dsp:cNvSpPr/>
      </dsp:nvSpPr>
      <dsp:spPr>
        <a:xfrm rot="10800000">
          <a:off x="913113" y="921970"/>
          <a:ext cx="2921269" cy="709221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Accurate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921970"/>
        <a:ext cx="2743964" cy="709221"/>
      </dsp:txXfrm>
    </dsp:sp>
    <dsp:sp modelId="{09B16F54-F9E2-CB4F-B325-52BB7A129BCD}">
      <dsp:nvSpPr>
        <dsp:cNvPr id="0" name=""/>
        <dsp:cNvSpPr/>
      </dsp:nvSpPr>
      <dsp:spPr>
        <a:xfrm>
          <a:off x="558503" y="92197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EE257-207D-264B-94B2-F806702DA9CC}">
      <dsp:nvSpPr>
        <dsp:cNvPr id="0" name=""/>
        <dsp:cNvSpPr/>
      </dsp:nvSpPr>
      <dsp:spPr>
        <a:xfrm rot="10800000">
          <a:off x="913113" y="1842899"/>
          <a:ext cx="2921269" cy="709221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high costs</a:t>
          </a:r>
          <a:endParaRPr lang="zh-CN" altLang="en-US" sz="22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842899"/>
        <a:ext cx="2743964" cy="709221"/>
      </dsp:txXfrm>
    </dsp:sp>
    <dsp:sp modelId="{B8CEC25D-28C0-FB42-959A-3C561DB1D186}">
      <dsp:nvSpPr>
        <dsp:cNvPr id="0" name=""/>
        <dsp:cNvSpPr/>
      </dsp:nvSpPr>
      <dsp:spPr>
        <a:xfrm>
          <a:off x="558503" y="1842899"/>
          <a:ext cx="709221" cy="7092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4464C-63DE-3D44-8407-88C693A409C4}">
      <dsp:nvSpPr>
        <dsp:cNvPr id="0" name=""/>
        <dsp:cNvSpPr/>
      </dsp:nvSpPr>
      <dsp:spPr>
        <a:xfrm rot="10800000">
          <a:off x="913113" y="2763829"/>
          <a:ext cx="2921269" cy="709221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complex to use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2763829"/>
        <a:ext cx="2743964" cy="709221"/>
      </dsp:txXfrm>
    </dsp:sp>
    <dsp:sp modelId="{6A1C0BDB-69C1-AD40-939B-D1A7ABD21881}">
      <dsp:nvSpPr>
        <dsp:cNvPr id="0" name=""/>
        <dsp:cNvSpPr/>
      </dsp:nvSpPr>
      <dsp:spPr>
        <a:xfrm>
          <a:off x="558503" y="2763829"/>
          <a:ext cx="709221" cy="7092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AE6F-D526-B744-B0C6-8325AEC8D984}">
      <dsp:nvSpPr>
        <dsp:cNvPr id="0" name=""/>
        <dsp:cNvSpPr/>
      </dsp:nvSpPr>
      <dsp:spPr>
        <a:xfrm rot="10800000">
          <a:off x="1146100" y="26197"/>
          <a:ext cx="2921269" cy="1471616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942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Full-stack research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514004" y="26197"/>
        <a:ext cx="2553365" cy="1471616"/>
      </dsp:txXfrm>
    </dsp:sp>
    <dsp:sp modelId="{A9541FEC-1087-324D-ABF0-B4724BA4AD10}">
      <dsp:nvSpPr>
        <dsp:cNvPr id="0" name=""/>
        <dsp:cNvSpPr/>
      </dsp:nvSpPr>
      <dsp:spPr>
        <a:xfrm>
          <a:off x="367904" y="45784"/>
          <a:ext cx="1471616" cy="14716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621BC-4EF8-DE45-8F33-D0CE68E1BC0E}">
      <dsp:nvSpPr>
        <dsp:cNvPr id="0" name=""/>
        <dsp:cNvSpPr/>
      </dsp:nvSpPr>
      <dsp:spPr>
        <a:xfrm rot="10800000">
          <a:off x="1103712" y="1956690"/>
          <a:ext cx="2921269" cy="1471616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942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Low costs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71616" y="1956690"/>
        <a:ext cx="2553365" cy="1471616"/>
      </dsp:txXfrm>
    </dsp:sp>
    <dsp:sp modelId="{09B16F54-F9E2-CB4F-B325-52BB7A129BCD}">
      <dsp:nvSpPr>
        <dsp:cNvPr id="0" name=""/>
        <dsp:cNvSpPr/>
      </dsp:nvSpPr>
      <dsp:spPr>
        <a:xfrm>
          <a:off x="367904" y="1956690"/>
          <a:ext cx="1471616" cy="14716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AE6F-D526-B744-B0C6-8325AEC8D984}">
      <dsp:nvSpPr>
        <dsp:cNvPr id="0" name=""/>
        <dsp:cNvSpPr/>
      </dsp:nvSpPr>
      <dsp:spPr>
        <a:xfrm rot="10800000">
          <a:off x="913113" y="1040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simple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040"/>
        <a:ext cx="2743964" cy="709221"/>
      </dsp:txXfrm>
    </dsp:sp>
    <dsp:sp modelId="{A9541FEC-1087-324D-ABF0-B4724BA4AD10}">
      <dsp:nvSpPr>
        <dsp:cNvPr id="0" name=""/>
        <dsp:cNvSpPr/>
      </dsp:nvSpPr>
      <dsp:spPr>
        <a:xfrm>
          <a:off x="558503" y="104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621BC-4EF8-DE45-8F33-D0CE68E1BC0E}">
      <dsp:nvSpPr>
        <dsp:cNvPr id="0" name=""/>
        <dsp:cNvSpPr/>
      </dsp:nvSpPr>
      <dsp:spPr>
        <a:xfrm rot="10800000">
          <a:off x="913113" y="921970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Time-saving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921970"/>
        <a:ext cx="2743964" cy="709221"/>
      </dsp:txXfrm>
    </dsp:sp>
    <dsp:sp modelId="{09B16F54-F9E2-CB4F-B325-52BB7A129BCD}">
      <dsp:nvSpPr>
        <dsp:cNvPr id="0" name=""/>
        <dsp:cNvSpPr/>
      </dsp:nvSpPr>
      <dsp:spPr>
        <a:xfrm>
          <a:off x="558503" y="92197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99FB4-C3F7-3A47-9702-734B93DAF4FB}">
      <dsp:nvSpPr>
        <dsp:cNvPr id="0" name=""/>
        <dsp:cNvSpPr/>
      </dsp:nvSpPr>
      <dsp:spPr>
        <a:xfrm rot="10800000">
          <a:off x="913113" y="1842899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internal-SSD research</a:t>
          </a:r>
          <a:endParaRPr lang="zh-CN" altLang="en-US" sz="22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842899"/>
        <a:ext cx="2743964" cy="709221"/>
      </dsp:txXfrm>
    </dsp:sp>
    <dsp:sp modelId="{F79016D5-2D6B-8142-9CD8-0439ACD7A46F}">
      <dsp:nvSpPr>
        <dsp:cNvPr id="0" name=""/>
        <dsp:cNvSpPr/>
      </dsp:nvSpPr>
      <dsp:spPr>
        <a:xfrm>
          <a:off x="558503" y="1842899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82D78-E2EA-CD42-A7C8-A7BEDBC9225F}">
      <dsp:nvSpPr>
        <dsp:cNvPr id="0" name=""/>
        <dsp:cNvSpPr/>
      </dsp:nvSpPr>
      <dsp:spPr>
        <a:xfrm rot="10800000">
          <a:off x="913113" y="2763829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kernel-level extension</a:t>
          </a:r>
          <a:endParaRPr lang="zh-CN" altLang="en-US" sz="22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2763829"/>
        <a:ext cx="2743964" cy="709221"/>
      </dsp:txXfrm>
    </dsp:sp>
    <dsp:sp modelId="{39ACDABF-1A99-0447-B85B-175E3426D125}">
      <dsp:nvSpPr>
        <dsp:cNvPr id="0" name=""/>
        <dsp:cNvSpPr/>
      </dsp:nvSpPr>
      <dsp:spPr>
        <a:xfrm>
          <a:off x="558503" y="2763829"/>
          <a:ext cx="709221" cy="7092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AE6F-D526-B744-B0C6-8325AEC8D984}">
      <dsp:nvSpPr>
        <dsp:cNvPr id="0" name=""/>
        <dsp:cNvSpPr/>
      </dsp:nvSpPr>
      <dsp:spPr>
        <a:xfrm rot="10800000">
          <a:off x="955501" y="0"/>
          <a:ext cx="2921269" cy="709221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Full-stack research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132806" y="0"/>
        <a:ext cx="2743964" cy="709221"/>
      </dsp:txXfrm>
    </dsp:sp>
    <dsp:sp modelId="{A9541FEC-1087-324D-ABF0-B4724BA4AD10}">
      <dsp:nvSpPr>
        <dsp:cNvPr id="0" name=""/>
        <dsp:cNvSpPr/>
      </dsp:nvSpPr>
      <dsp:spPr>
        <a:xfrm>
          <a:off x="558503" y="104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621BC-4EF8-DE45-8F33-D0CE68E1BC0E}">
      <dsp:nvSpPr>
        <dsp:cNvPr id="0" name=""/>
        <dsp:cNvSpPr/>
      </dsp:nvSpPr>
      <dsp:spPr>
        <a:xfrm rot="10800000">
          <a:off x="913113" y="921970"/>
          <a:ext cx="2921269" cy="709221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Accurate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921970"/>
        <a:ext cx="2743964" cy="709221"/>
      </dsp:txXfrm>
    </dsp:sp>
    <dsp:sp modelId="{09B16F54-F9E2-CB4F-B325-52BB7A129BCD}">
      <dsp:nvSpPr>
        <dsp:cNvPr id="0" name=""/>
        <dsp:cNvSpPr/>
      </dsp:nvSpPr>
      <dsp:spPr>
        <a:xfrm>
          <a:off x="558503" y="92197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EE257-207D-264B-94B2-F806702DA9CC}">
      <dsp:nvSpPr>
        <dsp:cNvPr id="0" name=""/>
        <dsp:cNvSpPr/>
      </dsp:nvSpPr>
      <dsp:spPr>
        <a:xfrm rot="10800000">
          <a:off x="913113" y="1842899"/>
          <a:ext cx="2921269" cy="709221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high costs</a:t>
          </a:r>
          <a:endParaRPr lang="zh-CN" altLang="en-US" sz="22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842899"/>
        <a:ext cx="2743964" cy="709221"/>
      </dsp:txXfrm>
    </dsp:sp>
    <dsp:sp modelId="{B8CEC25D-28C0-FB42-959A-3C561DB1D186}">
      <dsp:nvSpPr>
        <dsp:cNvPr id="0" name=""/>
        <dsp:cNvSpPr/>
      </dsp:nvSpPr>
      <dsp:spPr>
        <a:xfrm>
          <a:off x="558503" y="1842899"/>
          <a:ext cx="709221" cy="7092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4464C-63DE-3D44-8407-88C693A409C4}">
      <dsp:nvSpPr>
        <dsp:cNvPr id="0" name=""/>
        <dsp:cNvSpPr/>
      </dsp:nvSpPr>
      <dsp:spPr>
        <a:xfrm rot="10800000">
          <a:off x="913113" y="2763829"/>
          <a:ext cx="2921269" cy="709221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complex to use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2763829"/>
        <a:ext cx="2743964" cy="709221"/>
      </dsp:txXfrm>
    </dsp:sp>
    <dsp:sp modelId="{6A1C0BDB-69C1-AD40-939B-D1A7ABD21881}">
      <dsp:nvSpPr>
        <dsp:cNvPr id="0" name=""/>
        <dsp:cNvSpPr/>
      </dsp:nvSpPr>
      <dsp:spPr>
        <a:xfrm>
          <a:off x="558503" y="2763829"/>
          <a:ext cx="709221" cy="7092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AE6F-D526-B744-B0C6-8325AEC8D984}">
      <dsp:nvSpPr>
        <dsp:cNvPr id="0" name=""/>
        <dsp:cNvSpPr/>
      </dsp:nvSpPr>
      <dsp:spPr>
        <a:xfrm rot="10800000">
          <a:off x="955501" y="0"/>
          <a:ext cx="2921269" cy="709221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Full-stack research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132806" y="0"/>
        <a:ext cx="2743964" cy="709221"/>
      </dsp:txXfrm>
    </dsp:sp>
    <dsp:sp modelId="{A9541FEC-1087-324D-ABF0-B4724BA4AD10}">
      <dsp:nvSpPr>
        <dsp:cNvPr id="0" name=""/>
        <dsp:cNvSpPr/>
      </dsp:nvSpPr>
      <dsp:spPr>
        <a:xfrm>
          <a:off x="558503" y="104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621BC-4EF8-DE45-8F33-D0CE68E1BC0E}">
      <dsp:nvSpPr>
        <dsp:cNvPr id="0" name=""/>
        <dsp:cNvSpPr/>
      </dsp:nvSpPr>
      <dsp:spPr>
        <a:xfrm rot="10800000">
          <a:off x="913113" y="921970"/>
          <a:ext cx="2921269" cy="709221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Low costs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921970"/>
        <a:ext cx="2743964" cy="709221"/>
      </dsp:txXfrm>
    </dsp:sp>
    <dsp:sp modelId="{09B16F54-F9E2-CB4F-B325-52BB7A129BCD}">
      <dsp:nvSpPr>
        <dsp:cNvPr id="0" name=""/>
        <dsp:cNvSpPr/>
      </dsp:nvSpPr>
      <dsp:spPr>
        <a:xfrm>
          <a:off x="558503" y="92197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090EA-E57C-FC4D-91DD-2B81E6671C07}">
      <dsp:nvSpPr>
        <dsp:cNvPr id="0" name=""/>
        <dsp:cNvSpPr/>
      </dsp:nvSpPr>
      <dsp:spPr>
        <a:xfrm rot="10800000">
          <a:off x="913113" y="1842899"/>
          <a:ext cx="2921269" cy="709221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Not scalability</a:t>
          </a:r>
          <a:endParaRPr lang="zh-CN" altLang="en-US" sz="2200" b="1" kern="120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842899"/>
        <a:ext cx="2743964" cy="709221"/>
      </dsp:txXfrm>
    </dsp:sp>
    <dsp:sp modelId="{DACFE0D1-4BC7-3E47-8CBC-62F8AA57B90F}">
      <dsp:nvSpPr>
        <dsp:cNvPr id="0" name=""/>
        <dsp:cNvSpPr/>
      </dsp:nvSpPr>
      <dsp:spPr>
        <a:xfrm>
          <a:off x="558503" y="1842899"/>
          <a:ext cx="709221" cy="7092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CAD1E-6BF0-0C40-9054-D6F1617B6721}">
      <dsp:nvSpPr>
        <dsp:cNvPr id="0" name=""/>
        <dsp:cNvSpPr/>
      </dsp:nvSpPr>
      <dsp:spPr>
        <a:xfrm rot="10800000">
          <a:off x="913113" y="2763829"/>
          <a:ext cx="2921269" cy="709221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Not accurate</a:t>
          </a:r>
          <a:endParaRPr lang="zh-CN" altLang="en-US" sz="2200" b="1" kern="120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2763829"/>
        <a:ext cx="2743964" cy="709221"/>
      </dsp:txXfrm>
    </dsp:sp>
    <dsp:sp modelId="{1572BAD0-1902-2F4C-8CCE-20E64BDB189F}">
      <dsp:nvSpPr>
        <dsp:cNvPr id="0" name=""/>
        <dsp:cNvSpPr/>
      </dsp:nvSpPr>
      <dsp:spPr>
        <a:xfrm>
          <a:off x="558503" y="2763829"/>
          <a:ext cx="709221" cy="7092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AE6F-D526-B744-B0C6-8325AEC8D984}">
      <dsp:nvSpPr>
        <dsp:cNvPr id="0" name=""/>
        <dsp:cNvSpPr/>
      </dsp:nvSpPr>
      <dsp:spPr>
        <a:xfrm rot="10800000">
          <a:off x="913113" y="1040"/>
          <a:ext cx="2921269" cy="709221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Cheap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040"/>
        <a:ext cx="2743964" cy="709221"/>
      </dsp:txXfrm>
    </dsp:sp>
    <dsp:sp modelId="{A9541FEC-1087-324D-ABF0-B4724BA4AD10}">
      <dsp:nvSpPr>
        <dsp:cNvPr id="0" name=""/>
        <dsp:cNvSpPr/>
      </dsp:nvSpPr>
      <dsp:spPr>
        <a:xfrm>
          <a:off x="558503" y="104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621BC-4EF8-DE45-8F33-D0CE68E1BC0E}">
      <dsp:nvSpPr>
        <dsp:cNvPr id="0" name=""/>
        <dsp:cNvSpPr/>
      </dsp:nvSpPr>
      <dsp:spPr>
        <a:xfrm rot="10800000">
          <a:off x="913113" y="921970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</a:rPr>
            <a:t>(relatively) Accurate</a:t>
          </a:r>
          <a:endParaRPr lang="zh-CN" altLang="en-US" sz="2200" b="1" kern="1200">
            <a:solidFill>
              <a:schemeClr val="tx1"/>
            </a:solidFill>
          </a:endParaRPr>
        </a:p>
      </dsp:txBody>
      <dsp:txXfrm rot="10800000">
        <a:off x="1090418" y="921970"/>
        <a:ext cx="2743964" cy="709221"/>
      </dsp:txXfrm>
    </dsp:sp>
    <dsp:sp modelId="{09B16F54-F9E2-CB4F-B325-52BB7A129BCD}">
      <dsp:nvSpPr>
        <dsp:cNvPr id="0" name=""/>
        <dsp:cNvSpPr/>
      </dsp:nvSpPr>
      <dsp:spPr>
        <a:xfrm>
          <a:off x="558503" y="92197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99FB4-C3F7-3A47-9702-734B93DAF4FB}">
      <dsp:nvSpPr>
        <dsp:cNvPr id="0" name=""/>
        <dsp:cNvSpPr/>
      </dsp:nvSpPr>
      <dsp:spPr>
        <a:xfrm rot="10800000">
          <a:off x="913113" y="1842899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</a:rPr>
            <a:t>Scalable</a:t>
          </a:r>
          <a:endParaRPr lang="zh-CN" altLang="en-US" sz="2200" kern="1200">
            <a:solidFill>
              <a:schemeClr val="tx1"/>
            </a:solidFill>
          </a:endParaRPr>
        </a:p>
      </dsp:txBody>
      <dsp:txXfrm rot="10800000">
        <a:off x="1090418" y="1842899"/>
        <a:ext cx="2743964" cy="709221"/>
      </dsp:txXfrm>
    </dsp:sp>
    <dsp:sp modelId="{F79016D5-2D6B-8142-9CD8-0439ACD7A46F}">
      <dsp:nvSpPr>
        <dsp:cNvPr id="0" name=""/>
        <dsp:cNvSpPr/>
      </dsp:nvSpPr>
      <dsp:spPr>
        <a:xfrm>
          <a:off x="558503" y="1842899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82D78-E2EA-CD42-A7C8-A7BEDBC9225F}">
      <dsp:nvSpPr>
        <dsp:cNvPr id="0" name=""/>
        <dsp:cNvSpPr/>
      </dsp:nvSpPr>
      <dsp:spPr>
        <a:xfrm rot="10800000">
          <a:off x="913113" y="2763829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</a:rPr>
            <a:t>Extensible</a:t>
          </a:r>
          <a:endParaRPr lang="zh-CN" altLang="en-US" sz="2200" kern="1200">
            <a:solidFill>
              <a:schemeClr val="tx1"/>
            </a:solidFill>
          </a:endParaRPr>
        </a:p>
      </dsp:txBody>
      <dsp:txXfrm rot="10800000">
        <a:off x="1090418" y="2763829"/>
        <a:ext cx="2743964" cy="709221"/>
      </dsp:txXfrm>
    </dsp:sp>
    <dsp:sp modelId="{39ACDABF-1A99-0447-B85B-175E3426D125}">
      <dsp:nvSpPr>
        <dsp:cNvPr id="0" name=""/>
        <dsp:cNvSpPr/>
      </dsp:nvSpPr>
      <dsp:spPr>
        <a:xfrm>
          <a:off x="558503" y="2763829"/>
          <a:ext cx="709221" cy="70922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AE6F-D526-B744-B0C6-8325AEC8D984}">
      <dsp:nvSpPr>
        <dsp:cNvPr id="0" name=""/>
        <dsp:cNvSpPr/>
      </dsp:nvSpPr>
      <dsp:spPr>
        <a:xfrm rot="10800000">
          <a:off x="913113" y="1040"/>
          <a:ext cx="2921269" cy="709221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Cheap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040"/>
        <a:ext cx="2743964" cy="709221"/>
      </dsp:txXfrm>
    </dsp:sp>
    <dsp:sp modelId="{A9541FEC-1087-324D-ABF0-B4724BA4AD10}">
      <dsp:nvSpPr>
        <dsp:cNvPr id="0" name=""/>
        <dsp:cNvSpPr/>
      </dsp:nvSpPr>
      <dsp:spPr>
        <a:xfrm>
          <a:off x="558503" y="104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621BC-4EF8-DE45-8F33-D0CE68E1BC0E}">
      <dsp:nvSpPr>
        <dsp:cNvPr id="0" name=""/>
        <dsp:cNvSpPr/>
      </dsp:nvSpPr>
      <dsp:spPr>
        <a:xfrm rot="10800000">
          <a:off x="913113" y="921970"/>
          <a:ext cx="2921269" cy="709221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(relatively) Accurate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921970"/>
        <a:ext cx="2743964" cy="709221"/>
      </dsp:txXfrm>
    </dsp:sp>
    <dsp:sp modelId="{09B16F54-F9E2-CB4F-B325-52BB7A129BCD}">
      <dsp:nvSpPr>
        <dsp:cNvPr id="0" name=""/>
        <dsp:cNvSpPr/>
      </dsp:nvSpPr>
      <dsp:spPr>
        <a:xfrm>
          <a:off x="558503" y="92197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99FB4-C3F7-3A47-9702-734B93DAF4FB}">
      <dsp:nvSpPr>
        <dsp:cNvPr id="0" name=""/>
        <dsp:cNvSpPr/>
      </dsp:nvSpPr>
      <dsp:spPr>
        <a:xfrm rot="10800000">
          <a:off x="913113" y="1842899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</a:rPr>
            <a:t>Scalable</a:t>
          </a:r>
          <a:endParaRPr lang="zh-CN" altLang="en-US" sz="2200" kern="1200">
            <a:solidFill>
              <a:schemeClr val="tx1"/>
            </a:solidFill>
          </a:endParaRPr>
        </a:p>
      </dsp:txBody>
      <dsp:txXfrm rot="10800000">
        <a:off x="1090418" y="1842899"/>
        <a:ext cx="2743964" cy="709221"/>
      </dsp:txXfrm>
    </dsp:sp>
    <dsp:sp modelId="{F79016D5-2D6B-8142-9CD8-0439ACD7A46F}">
      <dsp:nvSpPr>
        <dsp:cNvPr id="0" name=""/>
        <dsp:cNvSpPr/>
      </dsp:nvSpPr>
      <dsp:spPr>
        <a:xfrm>
          <a:off x="558503" y="1842899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82D78-E2EA-CD42-A7C8-A7BEDBC9225F}">
      <dsp:nvSpPr>
        <dsp:cNvPr id="0" name=""/>
        <dsp:cNvSpPr/>
      </dsp:nvSpPr>
      <dsp:spPr>
        <a:xfrm rot="10800000">
          <a:off x="913113" y="2763829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</a:rPr>
            <a:t>Extensible</a:t>
          </a:r>
          <a:endParaRPr lang="zh-CN" altLang="en-US" sz="2200" kern="1200">
            <a:solidFill>
              <a:schemeClr val="tx1"/>
            </a:solidFill>
          </a:endParaRPr>
        </a:p>
      </dsp:txBody>
      <dsp:txXfrm rot="10800000">
        <a:off x="1090418" y="2763829"/>
        <a:ext cx="2743964" cy="709221"/>
      </dsp:txXfrm>
    </dsp:sp>
    <dsp:sp modelId="{39ACDABF-1A99-0447-B85B-175E3426D125}">
      <dsp:nvSpPr>
        <dsp:cNvPr id="0" name=""/>
        <dsp:cNvSpPr/>
      </dsp:nvSpPr>
      <dsp:spPr>
        <a:xfrm>
          <a:off x="558503" y="2763829"/>
          <a:ext cx="709221" cy="70922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AE6F-D526-B744-B0C6-8325AEC8D984}">
      <dsp:nvSpPr>
        <dsp:cNvPr id="0" name=""/>
        <dsp:cNvSpPr/>
      </dsp:nvSpPr>
      <dsp:spPr>
        <a:xfrm rot="10800000">
          <a:off x="913113" y="1040"/>
          <a:ext cx="2921269" cy="709221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Cheap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040"/>
        <a:ext cx="2743964" cy="709221"/>
      </dsp:txXfrm>
    </dsp:sp>
    <dsp:sp modelId="{A9541FEC-1087-324D-ABF0-B4724BA4AD10}">
      <dsp:nvSpPr>
        <dsp:cNvPr id="0" name=""/>
        <dsp:cNvSpPr/>
      </dsp:nvSpPr>
      <dsp:spPr>
        <a:xfrm>
          <a:off x="558503" y="104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621BC-4EF8-DE45-8F33-D0CE68E1BC0E}">
      <dsp:nvSpPr>
        <dsp:cNvPr id="0" name=""/>
        <dsp:cNvSpPr/>
      </dsp:nvSpPr>
      <dsp:spPr>
        <a:xfrm rot="10800000">
          <a:off x="913113" y="921970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(relatively) Accurate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921970"/>
        <a:ext cx="2743964" cy="709221"/>
      </dsp:txXfrm>
    </dsp:sp>
    <dsp:sp modelId="{09B16F54-F9E2-CB4F-B325-52BB7A129BCD}">
      <dsp:nvSpPr>
        <dsp:cNvPr id="0" name=""/>
        <dsp:cNvSpPr/>
      </dsp:nvSpPr>
      <dsp:spPr>
        <a:xfrm>
          <a:off x="558503" y="92197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99FB4-C3F7-3A47-9702-734B93DAF4FB}">
      <dsp:nvSpPr>
        <dsp:cNvPr id="0" name=""/>
        <dsp:cNvSpPr/>
      </dsp:nvSpPr>
      <dsp:spPr>
        <a:xfrm rot="10800000">
          <a:off x="913113" y="1842899"/>
          <a:ext cx="2921269" cy="709221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Scalable</a:t>
          </a:r>
          <a:endParaRPr lang="zh-CN" altLang="en-US" sz="22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842899"/>
        <a:ext cx="2743964" cy="709221"/>
      </dsp:txXfrm>
    </dsp:sp>
    <dsp:sp modelId="{F79016D5-2D6B-8142-9CD8-0439ACD7A46F}">
      <dsp:nvSpPr>
        <dsp:cNvPr id="0" name=""/>
        <dsp:cNvSpPr/>
      </dsp:nvSpPr>
      <dsp:spPr>
        <a:xfrm>
          <a:off x="558503" y="1842899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82D78-E2EA-CD42-A7C8-A7BEDBC9225F}">
      <dsp:nvSpPr>
        <dsp:cNvPr id="0" name=""/>
        <dsp:cNvSpPr/>
      </dsp:nvSpPr>
      <dsp:spPr>
        <a:xfrm rot="10800000">
          <a:off x="913113" y="2763829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</a:rPr>
            <a:t>Extensible</a:t>
          </a:r>
          <a:endParaRPr lang="zh-CN" altLang="en-US" sz="2200" kern="1200">
            <a:solidFill>
              <a:schemeClr val="tx1"/>
            </a:solidFill>
          </a:endParaRPr>
        </a:p>
      </dsp:txBody>
      <dsp:txXfrm rot="10800000">
        <a:off x="1090418" y="2763829"/>
        <a:ext cx="2743964" cy="709221"/>
      </dsp:txXfrm>
    </dsp:sp>
    <dsp:sp modelId="{39ACDABF-1A99-0447-B85B-175E3426D125}">
      <dsp:nvSpPr>
        <dsp:cNvPr id="0" name=""/>
        <dsp:cNvSpPr/>
      </dsp:nvSpPr>
      <dsp:spPr>
        <a:xfrm>
          <a:off x="558503" y="2763829"/>
          <a:ext cx="709221" cy="70922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AE6F-D526-B744-B0C6-8325AEC8D984}">
      <dsp:nvSpPr>
        <dsp:cNvPr id="0" name=""/>
        <dsp:cNvSpPr/>
      </dsp:nvSpPr>
      <dsp:spPr>
        <a:xfrm rot="10800000">
          <a:off x="913113" y="1040"/>
          <a:ext cx="2921269" cy="709221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Cheap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040"/>
        <a:ext cx="2743964" cy="709221"/>
      </dsp:txXfrm>
    </dsp:sp>
    <dsp:sp modelId="{A9541FEC-1087-324D-ABF0-B4724BA4AD10}">
      <dsp:nvSpPr>
        <dsp:cNvPr id="0" name=""/>
        <dsp:cNvSpPr/>
      </dsp:nvSpPr>
      <dsp:spPr>
        <a:xfrm>
          <a:off x="558503" y="104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621BC-4EF8-DE45-8F33-D0CE68E1BC0E}">
      <dsp:nvSpPr>
        <dsp:cNvPr id="0" name=""/>
        <dsp:cNvSpPr/>
      </dsp:nvSpPr>
      <dsp:spPr>
        <a:xfrm rot="10800000">
          <a:off x="913113" y="921970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(relatively) Accurate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921970"/>
        <a:ext cx="2743964" cy="709221"/>
      </dsp:txXfrm>
    </dsp:sp>
    <dsp:sp modelId="{09B16F54-F9E2-CB4F-B325-52BB7A129BCD}">
      <dsp:nvSpPr>
        <dsp:cNvPr id="0" name=""/>
        <dsp:cNvSpPr/>
      </dsp:nvSpPr>
      <dsp:spPr>
        <a:xfrm>
          <a:off x="558503" y="92197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99FB4-C3F7-3A47-9702-734B93DAF4FB}">
      <dsp:nvSpPr>
        <dsp:cNvPr id="0" name=""/>
        <dsp:cNvSpPr/>
      </dsp:nvSpPr>
      <dsp:spPr>
        <a:xfrm rot="10800000">
          <a:off x="913113" y="1842899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Scalable</a:t>
          </a:r>
          <a:endParaRPr lang="zh-CN" altLang="en-US" sz="22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842899"/>
        <a:ext cx="2743964" cy="709221"/>
      </dsp:txXfrm>
    </dsp:sp>
    <dsp:sp modelId="{F79016D5-2D6B-8142-9CD8-0439ACD7A46F}">
      <dsp:nvSpPr>
        <dsp:cNvPr id="0" name=""/>
        <dsp:cNvSpPr/>
      </dsp:nvSpPr>
      <dsp:spPr>
        <a:xfrm>
          <a:off x="558503" y="1842899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82D78-E2EA-CD42-A7C8-A7BEDBC9225F}">
      <dsp:nvSpPr>
        <dsp:cNvPr id="0" name=""/>
        <dsp:cNvSpPr/>
      </dsp:nvSpPr>
      <dsp:spPr>
        <a:xfrm rot="10800000">
          <a:off x="913113" y="2763829"/>
          <a:ext cx="2921269" cy="709221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Extensible</a:t>
          </a:r>
          <a:endParaRPr lang="zh-CN" altLang="en-US" sz="22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2763829"/>
        <a:ext cx="2743964" cy="709221"/>
      </dsp:txXfrm>
    </dsp:sp>
    <dsp:sp modelId="{39ACDABF-1A99-0447-B85B-175E3426D125}">
      <dsp:nvSpPr>
        <dsp:cNvPr id="0" name=""/>
        <dsp:cNvSpPr/>
      </dsp:nvSpPr>
      <dsp:spPr>
        <a:xfrm>
          <a:off x="558503" y="2763829"/>
          <a:ext cx="709221" cy="70922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AE6F-D526-B744-B0C6-8325AEC8D984}">
      <dsp:nvSpPr>
        <dsp:cNvPr id="0" name=""/>
        <dsp:cNvSpPr/>
      </dsp:nvSpPr>
      <dsp:spPr>
        <a:xfrm rot="10800000">
          <a:off x="913113" y="1040"/>
          <a:ext cx="2921269" cy="709221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simple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040"/>
        <a:ext cx="2743964" cy="709221"/>
      </dsp:txXfrm>
    </dsp:sp>
    <dsp:sp modelId="{A9541FEC-1087-324D-ABF0-B4724BA4AD10}">
      <dsp:nvSpPr>
        <dsp:cNvPr id="0" name=""/>
        <dsp:cNvSpPr/>
      </dsp:nvSpPr>
      <dsp:spPr>
        <a:xfrm>
          <a:off x="558503" y="104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621BC-4EF8-DE45-8F33-D0CE68E1BC0E}">
      <dsp:nvSpPr>
        <dsp:cNvPr id="0" name=""/>
        <dsp:cNvSpPr/>
      </dsp:nvSpPr>
      <dsp:spPr>
        <a:xfrm rot="10800000">
          <a:off x="913113" y="921970"/>
          <a:ext cx="2921269" cy="709221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Time-saving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921970"/>
        <a:ext cx="2743964" cy="709221"/>
      </dsp:txXfrm>
    </dsp:sp>
    <dsp:sp modelId="{09B16F54-F9E2-CB4F-B325-52BB7A129BCD}">
      <dsp:nvSpPr>
        <dsp:cNvPr id="0" name=""/>
        <dsp:cNvSpPr/>
      </dsp:nvSpPr>
      <dsp:spPr>
        <a:xfrm>
          <a:off x="558503" y="92197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99FB4-C3F7-3A47-9702-734B93DAF4FB}">
      <dsp:nvSpPr>
        <dsp:cNvPr id="0" name=""/>
        <dsp:cNvSpPr/>
      </dsp:nvSpPr>
      <dsp:spPr>
        <a:xfrm rot="10800000">
          <a:off x="913113" y="1842899"/>
          <a:ext cx="2921269" cy="709221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internal-SSD research</a:t>
          </a:r>
          <a:endParaRPr lang="zh-CN" altLang="en-US" sz="22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842899"/>
        <a:ext cx="2743964" cy="709221"/>
      </dsp:txXfrm>
    </dsp:sp>
    <dsp:sp modelId="{F79016D5-2D6B-8142-9CD8-0439ACD7A46F}">
      <dsp:nvSpPr>
        <dsp:cNvPr id="0" name=""/>
        <dsp:cNvSpPr/>
      </dsp:nvSpPr>
      <dsp:spPr>
        <a:xfrm>
          <a:off x="558503" y="1842899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82D78-E2EA-CD42-A7C8-A7BEDBC9225F}">
      <dsp:nvSpPr>
        <dsp:cNvPr id="0" name=""/>
        <dsp:cNvSpPr/>
      </dsp:nvSpPr>
      <dsp:spPr>
        <a:xfrm rot="10800000">
          <a:off x="913113" y="2763829"/>
          <a:ext cx="2921269" cy="709221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kernel-level research</a:t>
          </a:r>
          <a:endParaRPr lang="zh-CN" altLang="en-US" sz="2200" kern="120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2763829"/>
        <a:ext cx="2743964" cy="709221"/>
      </dsp:txXfrm>
    </dsp:sp>
    <dsp:sp modelId="{39ACDABF-1A99-0447-B85B-175E3426D125}">
      <dsp:nvSpPr>
        <dsp:cNvPr id="0" name=""/>
        <dsp:cNvSpPr/>
      </dsp:nvSpPr>
      <dsp:spPr>
        <a:xfrm>
          <a:off x="558503" y="2763829"/>
          <a:ext cx="709221" cy="7092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AE6F-D526-B744-B0C6-8325AEC8D984}">
      <dsp:nvSpPr>
        <dsp:cNvPr id="0" name=""/>
        <dsp:cNvSpPr/>
      </dsp:nvSpPr>
      <dsp:spPr>
        <a:xfrm rot="10800000">
          <a:off x="913113" y="1040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simple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040"/>
        <a:ext cx="2743964" cy="709221"/>
      </dsp:txXfrm>
    </dsp:sp>
    <dsp:sp modelId="{A9541FEC-1087-324D-ABF0-B4724BA4AD10}">
      <dsp:nvSpPr>
        <dsp:cNvPr id="0" name=""/>
        <dsp:cNvSpPr/>
      </dsp:nvSpPr>
      <dsp:spPr>
        <a:xfrm>
          <a:off x="558503" y="104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621BC-4EF8-DE45-8F33-D0CE68E1BC0E}">
      <dsp:nvSpPr>
        <dsp:cNvPr id="0" name=""/>
        <dsp:cNvSpPr/>
      </dsp:nvSpPr>
      <dsp:spPr>
        <a:xfrm rot="10800000">
          <a:off x="913113" y="921970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Time-saving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921970"/>
        <a:ext cx="2743964" cy="709221"/>
      </dsp:txXfrm>
    </dsp:sp>
    <dsp:sp modelId="{09B16F54-F9E2-CB4F-B325-52BB7A129BCD}">
      <dsp:nvSpPr>
        <dsp:cNvPr id="0" name=""/>
        <dsp:cNvSpPr/>
      </dsp:nvSpPr>
      <dsp:spPr>
        <a:xfrm>
          <a:off x="558503" y="92197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99FB4-C3F7-3A47-9702-734B93DAF4FB}">
      <dsp:nvSpPr>
        <dsp:cNvPr id="0" name=""/>
        <dsp:cNvSpPr/>
      </dsp:nvSpPr>
      <dsp:spPr>
        <a:xfrm rot="10800000">
          <a:off x="913113" y="1842899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internal-SSD research</a:t>
          </a:r>
          <a:endParaRPr lang="zh-CN" altLang="en-US" sz="22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842899"/>
        <a:ext cx="2743964" cy="709221"/>
      </dsp:txXfrm>
    </dsp:sp>
    <dsp:sp modelId="{F79016D5-2D6B-8142-9CD8-0439ACD7A46F}">
      <dsp:nvSpPr>
        <dsp:cNvPr id="0" name=""/>
        <dsp:cNvSpPr/>
      </dsp:nvSpPr>
      <dsp:spPr>
        <a:xfrm>
          <a:off x="558503" y="1842899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82D78-E2EA-CD42-A7C8-A7BEDBC9225F}">
      <dsp:nvSpPr>
        <dsp:cNvPr id="0" name=""/>
        <dsp:cNvSpPr/>
      </dsp:nvSpPr>
      <dsp:spPr>
        <a:xfrm rot="10800000">
          <a:off x="913113" y="2763829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kernel-level extension</a:t>
          </a:r>
          <a:endParaRPr lang="zh-CN" altLang="en-US" sz="22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2763829"/>
        <a:ext cx="2743964" cy="709221"/>
      </dsp:txXfrm>
    </dsp:sp>
    <dsp:sp modelId="{39ACDABF-1A99-0447-B85B-175E3426D125}">
      <dsp:nvSpPr>
        <dsp:cNvPr id="0" name=""/>
        <dsp:cNvSpPr/>
      </dsp:nvSpPr>
      <dsp:spPr>
        <a:xfrm>
          <a:off x="558503" y="2763829"/>
          <a:ext cx="709221" cy="7092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AE6F-D526-B744-B0C6-8325AEC8D984}">
      <dsp:nvSpPr>
        <dsp:cNvPr id="0" name=""/>
        <dsp:cNvSpPr/>
      </dsp:nvSpPr>
      <dsp:spPr>
        <a:xfrm rot="10800000">
          <a:off x="913113" y="1040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simple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040"/>
        <a:ext cx="2743964" cy="709221"/>
      </dsp:txXfrm>
    </dsp:sp>
    <dsp:sp modelId="{A9541FEC-1087-324D-ABF0-B4724BA4AD10}">
      <dsp:nvSpPr>
        <dsp:cNvPr id="0" name=""/>
        <dsp:cNvSpPr/>
      </dsp:nvSpPr>
      <dsp:spPr>
        <a:xfrm>
          <a:off x="558503" y="104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621BC-4EF8-DE45-8F33-D0CE68E1BC0E}">
      <dsp:nvSpPr>
        <dsp:cNvPr id="0" name=""/>
        <dsp:cNvSpPr/>
      </dsp:nvSpPr>
      <dsp:spPr>
        <a:xfrm rot="10800000">
          <a:off x="913113" y="921970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Time-saving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921970"/>
        <a:ext cx="2743964" cy="709221"/>
      </dsp:txXfrm>
    </dsp:sp>
    <dsp:sp modelId="{09B16F54-F9E2-CB4F-B325-52BB7A129BCD}">
      <dsp:nvSpPr>
        <dsp:cNvPr id="0" name=""/>
        <dsp:cNvSpPr/>
      </dsp:nvSpPr>
      <dsp:spPr>
        <a:xfrm>
          <a:off x="558503" y="92197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99FB4-C3F7-3A47-9702-734B93DAF4FB}">
      <dsp:nvSpPr>
        <dsp:cNvPr id="0" name=""/>
        <dsp:cNvSpPr/>
      </dsp:nvSpPr>
      <dsp:spPr>
        <a:xfrm rot="10800000">
          <a:off x="913113" y="1842899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internal-SSD research</a:t>
          </a:r>
          <a:endParaRPr lang="zh-CN" altLang="en-US" sz="22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842899"/>
        <a:ext cx="2743964" cy="709221"/>
      </dsp:txXfrm>
    </dsp:sp>
    <dsp:sp modelId="{F79016D5-2D6B-8142-9CD8-0439ACD7A46F}">
      <dsp:nvSpPr>
        <dsp:cNvPr id="0" name=""/>
        <dsp:cNvSpPr/>
      </dsp:nvSpPr>
      <dsp:spPr>
        <a:xfrm>
          <a:off x="558503" y="1842899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82D78-E2EA-CD42-A7C8-A7BEDBC9225F}">
      <dsp:nvSpPr>
        <dsp:cNvPr id="0" name=""/>
        <dsp:cNvSpPr/>
      </dsp:nvSpPr>
      <dsp:spPr>
        <a:xfrm rot="10800000">
          <a:off x="913113" y="2763829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kernel-level extension</a:t>
          </a:r>
          <a:endParaRPr lang="zh-CN" altLang="en-US" sz="22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2763829"/>
        <a:ext cx="2743964" cy="709221"/>
      </dsp:txXfrm>
    </dsp:sp>
    <dsp:sp modelId="{39ACDABF-1A99-0447-B85B-175E3426D125}">
      <dsp:nvSpPr>
        <dsp:cNvPr id="0" name=""/>
        <dsp:cNvSpPr/>
      </dsp:nvSpPr>
      <dsp:spPr>
        <a:xfrm>
          <a:off x="558503" y="2763829"/>
          <a:ext cx="709221" cy="7092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AE6F-D526-B744-B0C6-8325AEC8D984}">
      <dsp:nvSpPr>
        <dsp:cNvPr id="0" name=""/>
        <dsp:cNvSpPr/>
      </dsp:nvSpPr>
      <dsp:spPr>
        <a:xfrm rot="10800000">
          <a:off x="1146100" y="26197"/>
          <a:ext cx="2921269" cy="1471616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942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Full-stack research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514004" y="26197"/>
        <a:ext cx="2553365" cy="1471616"/>
      </dsp:txXfrm>
    </dsp:sp>
    <dsp:sp modelId="{A9541FEC-1087-324D-ABF0-B4724BA4AD10}">
      <dsp:nvSpPr>
        <dsp:cNvPr id="0" name=""/>
        <dsp:cNvSpPr/>
      </dsp:nvSpPr>
      <dsp:spPr>
        <a:xfrm>
          <a:off x="367904" y="45784"/>
          <a:ext cx="1471616" cy="14716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621BC-4EF8-DE45-8F33-D0CE68E1BC0E}">
      <dsp:nvSpPr>
        <dsp:cNvPr id="0" name=""/>
        <dsp:cNvSpPr/>
      </dsp:nvSpPr>
      <dsp:spPr>
        <a:xfrm rot="10800000">
          <a:off x="1103712" y="1956690"/>
          <a:ext cx="2921269" cy="1471616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942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Accurate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71616" y="1956690"/>
        <a:ext cx="2553365" cy="1471616"/>
      </dsp:txXfrm>
    </dsp:sp>
    <dsp:sp modelId="{09B16F54-F9E2-CB4F-B325-52BB7A129BCD}">
      <dsp:nvSpPr>
        <dsp:cNvPr id="0" name=""/>
        <dsp:cNvSpPr/>
      </dsp:nvSpPr>
      <dsp:spPr>
        <a:xfrm>
          <a:off x="367904" y="1956690"/>
          <a:ext cx="1471616" cy="14716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AE6F-D526-B744-B0C6-8325AEC8D984}">
      <dsp:nvSpPr>
        <dsp:cNvPr id="0" name=""/>
        <dsp:cNvSpPr/>
      </dsp:nvSpPr>
      <dsp:spPr>
        <a:xfrm rot="10800000">
          <a:off x="913113" y="1040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simple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040"/>
        <a:ext cx="2743964" cy="709221"/>
      </dsp:txXfrm>
    </dsp:sp>
    <dsp:sp modelId="{A9541FEC-1087-324D-ABF0-B4724BA4AD10}">
      <dsp:nvSpPr>
        <dsp:cNvPr id="0" name=""/>
        <dsp:cNvSpPr/>
      </dsp:nvSpPr>
      <dsp:spPr>
        <a:xfrm>
          <a:off x="558503" y="104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621BC-4EF8-DE45-8F33-D0CE68E1BC0E}">
      <dsp:nvSpPr>
        <dsp:cNvPr id="0" name=""/>
        <dsp:cNvSpPr/>
      </dsp:nvSpPr>
      <dsp:spPr>
        <a:xfrm rot="10800000">
          <a:off x="913113" y="921970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Time-saving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921970"/>
        <a:ext cx="2743964" cy="709221"/>
      </dsp:txXfrm>
    </dsp:sp>
    <dsp:sp modelId="{09B16F54-F9E2-CB4F-B325-52BB7A129BCD}">
      <dsp:nvSpPr>
        <dsp:cNvPr id="0" name=""/>
        <dsp:cNvSpPr/>
      </dsp:nvSpPr>
      <dsp:spPr>
        <a:xfrm>
          <a:off x="558503" y="92197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99FB4-C3F7-3A47-9702-734B93DAF4FB}">
      <dsp:nvSpPr>
        <dsp:cNvPr id="0" name=""/>
        <dsp:cNvSpPr/>
      </dsp:nvSpPr>
      <dsp:spPr>
        <a:xfrm rot="10800000">
          <a:off x="913113" y="1842899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internal-SSD research</a:t>
          </a:r>
          <a:endParaRPr lang="zh-CN" altLang="en-US" sz="22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842899"/>
        <a:ext cx="2743964" cy="709221"/>
      </dsp:txXfrm>
    </dsp:sp>
    <dsp:sp modelId="{F79016D5-2D6B-8142-9CD8-0439ACD7A46F}">
      <dsp:nvSpPr>
        <dsp:cNvPr id="0" name=""/>
        <dsp:cNvSpPr/>
      </dsp:nvSpPr>
      <dsp:spPr>
        <a:xfrm>
          <a:off x="558503" y="1842899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82D78-E2EA-CD42-A7C8-A7BEDBC9225F}">
      <dsp:nvSpPr>
        <dsp:cNvPr id="0" name=""/>
        <dsp:cNvSpPr/>
      </dsp:nvSpPr>
      <dsp:spPr>
        <a:xfrm rot="10800000">
          <a:off x="913113" y="2763829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kernel-level extension</a:t>
          </a:r>
          <a:endParaRPr lang="zh-CN" altLang="en-US" sz="22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2763829"/>
        <a:ext cx="2743964" cy="709221"/>
      </dsp:txXfrm>
    </dsp:sp>
    <dsp:sp modelId="{39ACDABF-1A99-0447-B85B-175E3426D125}">
      <dsp:nvSpPr>
        <dsp:cNvPr id="0" name=""/>
        <dsp:cNvSpPr/>
      </dsp:nvSpPr>
      <dsp:spPr>
        <a:xfrm>
          <a:off x="558503" y="2763829"/>
          <a:ext cx="709221" cy="7092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AE6F-D526-B744-B0C6-8325AEC8D984}">
      <dsp:nvSpPr>
        <dsp:cNvPr id="0" name=""/>
        <dsp:cNvSpPr/>
      </dsp:nvSpPr>
      <dsp:spPr>
        <a:xfrm rot="10800000">
          <a:off x="955501" y="0"/>
          <a:ext cx="2921269" cy="709221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Full-stack research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132806" y="0"/>
        <a:ext cx="2743964" cy="709221"/>
      </dsp:txXfrm>
    </dsp:sp>
    <dsp:sp modelId="{A9541FEC-1087-324D-ABF0-B4724BA4AD10}">
      <dsp:nvSpPr>
        <dsp:cNvPr id="0" name=""/>
        <dsp:cNvSpPr/>
      </dsp:nvSpPr>
      <dsp:spPr>
        <a:xfrm>
          <a:off x="558503" y="104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621BC-4EF8-DE45-8F33-D0CE68E1BC0E}">
      <dsp:nvSpPr>
        <dsp:cNvPr id="0" name=""/>
        <dsp:cNvSpPr/>
      </dsp:nvSpPr>
      <dsp:spPr>
        <a:xfrm rot="10800000">
          <a:off x="913113" y="921970"/>
          <a:ext cx="2921269" cy="709221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Accurate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921970"/>
        <a:ext cx="2743964" cy="709221"/>
      </dsp:txXfrm>
    </dsp:sp>
    <dsp:sp modelId="{09B16F54-F9E2-CB4F-B325-52BB7A129BCD}">
      <dsp:nvSpPr>
        <dsp:cNvPr id="0" name=""/>
        <dsp:cNvSpPr/>
      </dsp:nvSpPr>
      <dsp:spPr>
        <a:xfrm>
          <a:off x="558503" y="92197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EE257-207D-264B-94B2-F806702DA9CC}">
      <dsp:nvSpPr>
        <dsp:cNvPr id="0" name=""/>
        <dsp:cNvSpPr/>
      </dsp:nvSpPr>
      <dsp:spPr>
        <a:xfrm rot="10800000">
          <a:off x="913113" y="1842899"/>
          <a:ext cx="2921269" cy="709221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high costs</a:t>
          </a:r>
          <a:endParaRPr lang="zh-CN" altLang="en-US" sz="2200" kern="120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842899"/>
        <a:ext cx="2743964" cy="709221"/>
      </dsp:txXfrm>
    </dsp:sp>
    <dsp:sp modelId="{B8CEC25D-28C0-FB42-959A-3C561DB1D186}">
      <dsp:nvSpPr>
        <dsp:cNvPr id="0" name=""/>
        <dsp:cNvSpPr/>
      </dsp:nvSpPr>
      <dsp:spPr>
        <a:xfrm>
          <a:off x="558503" y="1842899"/>
          <a:ext cx="709221" cy="7092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4464C-63DE-3D44-8407-88C693A409C4}">
      <dsp:nvSpPr>
        <dsp:cNvPr id="0" name=""/>
        <dsp:cNvSpPr/>
      </dsp:nvSpPr>
      <dsp:spPr>
        <a:xfrm rot="10800000">
          <a:off x="913113" y="2763829"/>
          <a:ext cx="2921269" cy="709221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complex to use</a:t>
          </a:r>
          <a:endParaRPr lang="zh-CN" altLang="en-US" sz="2200" b="1" kern="1200">
            <a:solidFill>
              <a:srgbClr val="C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2763829"/>
        <a:ext cx="2743964" cy="709221"/>
      </dsp:txXfrm>
    </dsp:sp>
    <dsp:sp modelId="{6A1C0BDB-69C1-AD40-939B-D1A7ABD21881}">
      <dsp:nvSpPr>
        <dsp:cNvPr id="0" name=""/>
        <dsp:cNvSpPr/>
      </dsp:nvSpPr>
      <dsp:spPr>
        <a:xfrm>
          <a:off x="558503" y="2763829"/>
          <a:ext cx="709221" cy="7092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AE6F-D526-B744-B0C6-8325AEC8D984}">
      <dsp:nvSpPr>
        <dsp:cNvPr id="0" name=""/>
        <dsp:cNvSpPr/>
      </dsp:nvSpPr>
      <dsp:spPr>
        <a:xfrm rot="10800000">
          <a:off x="913113" y="1040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simple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040"/>
        <a:ext cx="2743964" cy="709221"/>
      </dsp:txXfrm>
    </dsp:sp>
    <dsp:sp modelId="{A9541FEC-1087-324D-ABF0-B4724BA4AD10}">
      <dsp:nvSpPr>
        <dsp:cNvPr id="0" name=""/>
        <dsp:cNvSpPr/>
      </dsp:nvSpPr>
      <dsp:spPr>
        <a:xfrm>
          <a:off x="558503" y="104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621BC-4EF8-DE45-8F33-D0CE68E1BC0E}">
      <dsp:nvSpPr>
        <dsp:cNvPr id="0" name=""/>
        <dsp:cNvSpPr/>
      </dsp:nvSpPr>
      <dsp:spPr>
        <a:xfrm rot="10800000">
          <a:off x="913113" y="921970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Time-saving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921970"/>
        <a:ext cx="2743964" cy="709221"/>
      </dsp:txXfrm>
    </dsp:sp>
    <dsp:sp modelId="{09B16F54-F9E2-CB4F-B325-52BB7A129BCD}">
      <dsp:nvSpPr>
        <dsp:cNvPr id="0" name=""/>
        <dsp:cNvSpPr/>
      </dsp:nvSpPr>
      <dsp:spPr>
        <a:xfrm>
          <a:off x="558503" y="92197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99FB4-C3F7-3A47-9702-734B93DAF4FB}">
      <dsp:nvSpPr>
        <dsp:cNvPr id="0" name=""/>
        <dsp:cNvSpPr/>
      </dsp:nvSpPr>
      <dsp:spPr>
        <a:xfrm rot="10800000">
          <a:off x="913113" y="1842899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internal-SSD research</a:t>
          </a:r>
          <a:endParaRPr lang="zh-CN" altLang="en-US" sz="22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842899"/>
        <a:ext cx="2743964" cy="709221"/>
      </dsp:txXfrm>
    </dsp:sp>
    <dsp:sp modelId="{F79016D5-2D6B-8142-9CD8-0439ACD7A46F}">
      <dsp:nvSpPr>
        <dsp:cNvPr id="0" name=""/>
        <dsp:cNvSpPr/>
      </dsp:nvSpPr>
      <dsp:spPr>
        <a:xfrm>
          <a:off x="558503" y="1842899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82D78-E2EA-CD42-A7C8-A7BEDBC9225F}">
      <dsp:nvSpPr>
        <dsp:cNvPr id="0" name=""/>
        <dsp:cNvSpPr/>
      </dsp:nvSpPr>
      <dsp:spPr>
        <a:xfrm rot="10800000">
          <a:off x="913113" y="2763829"/>
          <a:ext cx="2921269" cy="709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kernel-level extension</a:t>
          </a:r>
          <a:endParaRPr lang="zh-CN" altLang="en-US" sz="22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2763829"/>
        <a:ext cx="2743964" cy="709221"/>
      </dsp:txXfrm>
    </dsp:sp>
    <dsp:sp modelId="{39ACDABF-1A99-0447-B85B-175E3426D125}">
      <dsp:nvSpPr>
        <dsp:cNvPr id="0" name=""/>
        <dsp:cNvSpPr/>
      </dsp:nvSpPr>
      <dsp:spPr>
        <a:xfrm>
          <a:off x="558503" y="2763829"/>
          <a:ext cx="709221" cy="7092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AE6F-D526-B744-B0C6-8325AEC8D984}">
      <dsp:nvSpPr>
        <dsp:cNvPr id="0" name=""/>
        <dsp:cNvSpPr/>
      </dsp:nvSpPr>
      <dsp:spPr>
        <a:xfrm rot="10800000">
          <a:off x="955501" y="0"/>
          <a:ext cx="2921269" cy="709221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Full-stack research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132806" y="0"/>
        <a:ext cx="2743964" cy="709221"/>
      </dsp:txXfrm>
    </dsp:sp>
    <dsp:sp modelId="{A9541FEC-1087-324D-ABF0-B4724BA4AD10}">
      <dsp:nvSpPr>
        <dsp:cNvPr id="0" name=""/>
        <dsp:cNvSpPr/>
      </dsp:nvSpPr>
      <dsp:spPr>
        <a:xfrm>
          <a:off x="558503" y="104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621BC-4EF8-DE45-8F33-D0CE68E1BC0E}">
      <dsp:nvSpPr>
        <dsp:cNvPr id="0" name=""/>
        <dsp:cNvSpPr/>
      </dsp:nvSpPr>
      <dsp:spPr>
        <a:xfrm rot="10800000">
          <a:off x="913113" y="921970"/>
          <a:ext cx="2921269" cy="709221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Accurate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921970"/>
        <a:ext cx="2743964" cy="709221"/>
      </dsp:txXfrm>
    </dsp:sp>
    <dsp:sp modelId="{09B16F54-F9E2-CB4F-B325-52BB7A129BCD}">
      <dsp:nvSpPr>
        <dsp:cNvPr id="0" name=""/>
        <dsp:cNvSpPr/>
      </dsp:nvSpPr>
      <dsp:spPr>
        <a:xfrm>
          <a:off x="558503" y="921970"/>
          <a:ext cx="709221" cy="7092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EE257-207D-264B-94B2-F806702DA9CC}">
      <dsp:nvSpPr>
        <dsp:cNvPr id="0" name=""/>
        <dsp:cNvSpPr/>
      </dsp:nvSpPr>
      <dsp:spPr>
        <a:xfrm rot="10800000">
          <a:off x="913113" y="1842899"/>
          <a:ext cx="2921269" cy="709221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b="1" i="0" u="none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high costs</a:t>
          </a:r>
          <a:endParaRPr lang="zh-CN" altLang="en-US" sz="22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1842899"/>
        <a:ext cx="2743964" cy="709221"/>
      </dsp:txXfrm>
    </dsp:sp>
    <dsp:sp modelId="{B8CEC25D-28C0-FB42-959A-3C561DB1D186}">
      <dsp:nvSpPr>
        <dsp:cNvPr id="0" name=""/>
        <dsp:cNvSpPr/>
      </dsp:nvSpPr>
      <dsp:spPr>
        <a:xfrm>
          <a:off x="558503" y="1842899"/>
          <a:ext cx="709221" cy="7092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4464C-63DE-3D44-8407-88C693A409C4}">
      <dsp:nvSpPr>
        <dsp:cNvPr id="0" name=""/>
        <dsp:cNvSpPr/>
      </dsp:nvSpPr>
      <dsp:spPr>
        <a:xfrm rot="10800000">
          <a:off x="913113" y="2763829"/>
          <a:ext cx="2921269" cy="709221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74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complex to use</a:t>
          </a:r>
          <a:endParaRPr lang="zh-CN" altLang="en-US" sz="22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090418" y="2763829"/>
        <a:ext cx="2743964" cy="709221"/>
      </dsp:txXfrm>
    </dsp:sp>
    <dsp:sp modelId="{6A1C0BDB-69C1-AD40-939B-D1A7ABD21881}">
      <dsp:nvSpPr>
        <dsp:cNvPr id="0" name=""/>
        <dsp:cNvSpPr/>
      </dsp:nvSpPr>
      <dsp:spPr>
        <a:xfrm>
          <a:off x="558503" y="2763829"/>
          <a:ext cx="709221" cy="7092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D9E0A-B8A4-D745-8B0D-609DE9BAE73D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89206-5593-C848-9AF3-3A6CDD937A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7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4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045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184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100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548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009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438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6985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940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670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64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1775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16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3707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839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434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85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481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401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2115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79530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051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1356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0886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8630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910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07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288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479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30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8103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938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916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89206-5593-C848-9AF3-3A6CDD937A9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32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ABF84-F3E5-8936-9B8A-0E37B16ED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7CF3A6-93C3-1628-9077-DFCCC2525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9572C-D8C3-AA99-1B37-2C98A428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4397-5ED4-1441-8C21-04BEF920F71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8AEA1-AC5C-1183-0847-83C37A37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38A7B-FCDE-A3BD-B2C2-BEAD5ADE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EA14-568D-1C4C-8F98-CD73F9FBF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66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B2D74-3E83-8788-F094-FEE43860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E2BA45-FED4-8320-0F78-1C7001F7D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49EFA-1308-B20F-19D9-656DA271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4397-5ED4-1441-8C21-04BEF920F71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31A7A-FC03-52FA-745C-71432912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085D8-A4CD-92DC-2908-E2EA1DA3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EA14-568D-1C4C-8F98-CD73F9FBF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6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813EE0-44D2-6D26-6239-AB0B1CB17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53E46-5C97-8C41-C6CA-ADB9F72A5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756FF-35A4-C393-F4B4-172AB06F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4397-5ED4-1441-8C21-04BEF920F71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75955-39A9-30E3-3211-0E157D9D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266FA-2763-F676-90DD-A82C4484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EA14-568D-1C4C-8F98-CD73F9FBF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502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4F64C-7166-F690-7B86-1A143C9D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AC191-E398-62E1-30D8-AB5E60C77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4D21C-671A-4B79-8FCE-6117526C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4397-5ED4-1441-8C21-04BEF920F71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85ACC-E2AA-BE93-A24B-2BFE61A1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5F321-4F33-D602-EAB9-385C0D1D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EA14-568D-1C4C-8F98-CD73F9FBF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9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0C30A-3626-F241-F382-DB2F814C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2B6FA3-ACE9-5531-C5AF-1548E93E0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D6E56-5552-4FD4-0584-4089E1CD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4397-5ED4-1441-8C21-04BEF920F71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8A045-17BC-87BB-B437-0B36DE9F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61242-4139-E2E5-D33D-1F8D2843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EA14-568D-1C4C-8F98-CD73F9FBF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742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54A6B-2107-B2A8-6342-A247E9C4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F484B-D012-21C6-076C-32CB9D26D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0A8798-A995-C4B1-31BB-490341496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0AF06-ED07-3C4C-4266-F89C1335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4397-5ED4-1441-8C21-04BEF920F71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F9201-B9D0-2B22-C688-526537BE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A3DB7-3DDF-5828-4B8A-2CDD820A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EA14-568D-1C4C-8F98-CD73F9FBF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461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52ABE-9CA4-D608-9FA2-C3656882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2F44B-8BF6-6FA9-A9DA-6813A00F7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31F00F-0C05-FFB9-4CAD-3E92D4A4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F82FEA-BB9A-F513-B402-B11A45270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2BAAB0-B2A9-6ED7-E53F-A286058D3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EF9A01-8D26-DBC7-0003-7CA3CA88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4397-5ED4-1441-8C21-04BEF920F71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5700BF-D407-7A95-E816-AA4D4EAE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459D25-C121-2995-95F0-9D4BFCFC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EA14-568D-1C4C-8F98-CD73F9FBF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70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EABD8-AEFB-4846-0CDD-E1134DDB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DFA6A3-300C-AD86-121A-DC662CB1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4397-5ED4-1441-8C21-04BEF920F71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6CB824-43EA-AC15-65F2-4188C634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6C981F-FB8D-DB54-B400-16DF9873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EA14-568D-1C4C-8F98-CD73F9FBF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18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73B285-2472-7663-D52C-4B1B2B3B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4397-5ED4-1441-8C21-04BEF920F71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02A29D-E767-A819-1CEE-3C90613D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7CC0BF-2D61-4E23-3BBD-E3B94F67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EA14-568D-1C4C-8F98-CD73F9FBF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12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8D93B-896C-1D20-A113-68FEAACF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45A5F-717E-1718-2C5D-14F99BCB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202FC-4D78-B140-86F2-865E1AD84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51E98-EA9E-E733-4A74-2DCCE014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4397-5ED4-1441-8C21-04BEF920F71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DDEF8-7291-1196-A6E9-3152CDEC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45807-A3B8-F4D6-2B84-272175B6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EA14-568D-1C4C-8F98-CD73F9FBF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11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C66EA-0108-8A74-4082-1CE88D02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1E8F74-EBB6-44BB-CE3C-26F075133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389260-18D7-870E-5834-7652F2731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25410-B04F-1E1C-BFF9-682126AF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4397-5ED4-1441-8C21-04BEF920F71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9EA95-F40F-471D-9CC7-077BDF62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F5F2C-C4BE-84BE-89BA-4416674A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EA14-568D-1C4C-8F98-CD73F9FBF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3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4B4011-FBBC-0FD1-5053-08FA1CF0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FD3044-7A18-9248-0A7B-42FCEC9CC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0C3AC-4650-8FFA-706D-F5675CD56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4397-5ED4-1441-8C21-04BEF920F71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1CEA9-5F72-7A05-4B1B-C5227C00B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F903B-9325-5454-70AA-0875700A0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EA14-568D-1C4C-8F98-CD73F9FBF1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861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notesSlide" Target="../notesSlides/notesSlide11.xml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tess/FEMU#project-description-what-is-femu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3C3C5-2A9E-126A-3D93-870CD5B97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334"/>
            <a:ext cx="9144000" cy="24611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>
                <a:latin typeface="Arial" panose="020B0604020202020204" pitchFamily="34" charset="0"/>
                <a:cs typeface="Arial" panose="020B0604020202020204" pitchFamily="34" charset="0"/>
              </a:rPr>
              <a:t>The Introduction to FEMU </a:t>
            </a:r>
            <a:br>
              <a:rPr kumimoji="1" lang="en-US" altLang="zh-CN" sz="32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3200" b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kumimoji="1" lang="en-US" altLang="zh-CN" sz="32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3200" b="1">
                <a:latin typeface="Arial" panose="020B0604020202020204" pitchFamily="34" charset="0"/>
                <a:cs typeface="Arial" panose="020B0604020202020204" pitchFamily="34" charset="0"/>
              </a:rPr>
              <a:t>its newly related research</a:t>
            </a:r>
            <a:endParaRPr kumimoji="1" lang="zh-CN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51D3D1-E884-558C-FC10-8B4CDB1A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2118"/>
            <a:ext cx="9144000" cy="607848"/>
          </a:xfrm>
        </p:spPr>
        <p:txBody>
          <a:bodyPr/>
          <a:lstStyle/>
          <a:p>
            <a:r>
              <a:rPr kumimoji="1" lang="en" altLang="zh-CN" b="1">
                <a:latin typeface="Arial" panose="020B0604020202020204" pitchFamily="34" charset="0"/>
                <a:cs typeface="Arial" panose="020B0604020202020204" pitchFamily="34" charset="0"/>
              </a:rPr>
              <a:t>Presented by Chen </a:t>
            </a:r>
            <a:r>
              <a:rPr kumimoji="1" lang="en" altLang="zh-CN" b="1" err="1">
                <a:latin typeface="Arial" panose="020B0604020202020204" pitchFamily="34" charset="0"/>
                <a:cs typeface="Arial" panose="020B0604020202020204" pitchFamily="34" charset="0"/>
              </a:rPr>
              <a:t>Haodong</a:t>
            </a:r>
            <a:endParaRPr kumimoji="1"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9A9929-2B64-19FC-46EA-C82B45F1FD57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1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4556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2. Existing SSD platforms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AC1435D-8432-7C03-3E17-8991A8EBA414}"/>
              </a:ext>
            </a:extLst>
          </p:cNvPr>
          <p:cNvSpPr/>
          <p:nvPr/>
        </p:nvSpPr>
        <p:spPr>
          <a:xfrm>
            <a:off x="4491610" y="1141317"/>
            <a:ext cx="2052320" cy="939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EAC5EB5-43B9-8571-E7B3-6197433F859D}"/>
              </a:ext>
            </a:extLst>
          </p:cNvPr>
          <p:cNvSpPr/>
          <p:nvPr/>
        </p:nvSpPr>
        <p:spPr>
          <a:xfrm>
            <a:off x="8331570" y="1141315"/>
            <a:ext cx="2052320" cy="9397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C36888-7EE7-7905-16FF-62644D0596D9}"/>
              </a:ext>
            </a:extLst>
          </p:cNvPr>
          <p:cNvSpPr txBox="1"/>
          <p:nvPr/>
        </p:nvSpPr>
        <p:spPr>
          <a:xfrm>
            <a:off x="289305" y="2115637"/>
            <a:ext cx="27977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2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DiskSim’s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SSD;</a:t>
            </a:r>
          </a:p>
          <a:p>
            <a:pPr algn="ctr"/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FlashSim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SSDSim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BED2F75F-8E5A-7BDE-BD3A-8AFD89B89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2276311"/>
              </p:ext>
            </p:extLst>
          </p:nvPr>
        </p:nvGraphicFramePr>
        <p:xfrm>
          <a:off x="-508276" y="3210913"/>
          <a:ext cx="4392886" cy="347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圆角矩形 1">
            <a:extLst>
              <a:ext uri="{FF2B5EF4-FFF2-40B4-BE49-F238E27FC236}">
                <a16:creationId xmlns:a16="http://schemas.microsoft.com/office/drawing/2014/main" id="{E52AFF84-4D21-6B2B-C244-28DF837058D2}"/>
              </a:ext>
            </a:extLst>
          </p:cNvPr>
          <p:cNvSpPr/>
          <p:nvPr/>
        </p:nvSpPr>
        <p:spPr>
          <a:xfrm>
            <a:off x="651650" y="1141316"/>
            <a:ext cx="2052320" cy="939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203EC7-7547-B398-9497-04C73398E001}"/>
              </a:ext>
            </a:extLst>
          </p:cNvPr>
          <p:cNvSpPr txBox="1"/>
          <p:nvPr/>
        </p:nvSpPr>
        <p:spPr>
          <a:xfrm>
            <a:off x="7958868" y="2115637"/>
            <a:ext cx="27977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2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OpenSSD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FPGA;</a:t>
            </a:r>
          </a:p>
          <a:p>
            <a:pPr algn="ctr"/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OpenChannel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 SSD;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02EF5898-C4D8-D456-D8D7-6F9694F34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20562"/>
              </p:ext>
            </p:extLst>
          </p:nvPr>
        </p:nvGraphicFramePr>
        <p:xfrm>
          <a:off x="7161287" y="3210913"/>
          <a:ext cx="4392886" cy="347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50751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4556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2. Existing SSD platforms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AC1435D-8432-7C03-3E17-8991A8EBA414}"/>
              </a:ext>
            </a:extLst>
          </p:cNvPr>
          <p:cNvSpPr/>
          <p:nvPr/>
        </p:nvSpPr>
        <p:spPr>
          <a:xfrm>
            <a:off x="4491610" y="1141317"/>
            <a:ext cx="2052320" cy="9397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EAC5EB5-43B9-8571-E7B3-6197433F859D}"/>
              </a:ext>
            </a:extLst>
          </p:cNvPr>
          <p:cNvSpPr/>
          <p:nvPr/>
        </p:nvSpPr>
        <p:spPr>
          <a:xfrm>
            <a:off x="8331570" y="1141315"/>
            <a:ext cx="2052320" cy="939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C36888-7EE7-7905-16FF-62644D0596D9}"/>
              </a:ext>
            </a:extLst>
          </p:cNvPr>
          <p:cNvSpPr txBox="1"/>
          <p:nvPr/>
        </p:nvSpPr>
        <p:spPr>
          <a:xfrm>
            <a:off x="289305" y="2115637"/>
            <a:ext cx="27977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2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DiskSim’s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SSD;</a:t>
            </a:r>
          </a:p>
          <a:p>
            <a:pPr algn="ctr"/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FlashSim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SSDSim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BED2F75F-8E5A-7BDE-BD3A-8AFD89B89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652023"/>
              </p:ext>
            </p:extLst>
          </p:nvPr>
        </p:nvGraphicFramePr>
        <p:xfrm>
          <a:off x="-508276" y="3210913"/>
          <a:ext cx="4392886" cy="347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圆角矩形 1">
            <a:extLst>
              <a:ext uri="{FF2B5EF4-FFF2-40B4-BE49-F238E27FC236}">
                <a16:creationId xmlns:a16="http://schemas.microsoft.com/office/drawing/2014/main" id="{E52AFF84-4D21-6B2B-C244-28DF837058D2}"/>
              </a:ext>
            </a:extLst>
          </p:cNvPr>
          <p:cNvSpPr/>
          <p:nvPr/>
        </p:nvSpPr>
        <p:spPr>
          <a:xfrm>
            <a:off x="651650" y="1141316"/>
            <a:ext cx="2052320" cy="939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203EC7-7547-B398-9497-04C73398E001}"/>
              </a:ext>
            </a:extLst>
          </p:cNvPr>
          <p:cNvSpPr txBox="1"/>
          <p:nvPr/>
        </p:nvSpPr>
        <p:spPr>
          <a:xfrm>
            <a:off x="7958868" y="2115637"/>
            <a:ext cx="27977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2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OpenSSD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FPGA;</a:t>
            </a:r>
          </a:p>
          <a:p>
            <a:pPr algn="ctr"/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OpenChannel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 SSD;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02EF5898-C4D8-D456-D8D7-6F9694F34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561349"/>
              </p:ext>
            </p:extLst>
          </p:nvPr>
        </p:nvGraphicFramePr>
        <p:xfrm>
          <a:off x="7161287" y="3210913"/>
          <a:ext cx="4392886" cy="347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FA5EA2F-2E6C-92AF-5212-3F77EF552CED}"/>
              </a:ext>
            </a:extLst>
          </p:cNvPr>
          <p:cNvSpPr txBox="1"/>
          <p:nvPr/>
        </p:nvSpPr>
        <p:spPr>
          <a:xfrm>
            <a:off x="4233133" y="2034881"/>
            <a:ext cx="292815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4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FlashEm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2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LightNVM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QEMU;</a:t>
            </a:r>
          </a:p>
          <a:p>
            <a:pPr algn="ctr"/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QEMU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VSSIM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0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455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2. Existing SSD platforms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AC1435D-8432-7C03-3E17-8991A8EBA414}"/>
              </a:ext>
            </a:extLst>
          </p:cNvPr>
          <p:cNvSpPr/>
          <p:nvPr/>
        </p:nvSpPr>
        <p:spPr>
          <a:xfrm>
            <a:off x="4491610" y="1141317"/>
            <a:ext cx="2052320" cy="9397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EAC5EB5-43B9-8571-E7B3-6197433F859D}"/>
              </a:ext>
            </a:extLst>
          </p:cNvPr>
          <p:cNvSpPr/>
          <p:nvPr/>
        </p:nvSpPr>
        <p:spPr>
          <a:xfrm>
            <a:off x="8331570" y="1141315"/>
            <a:ext cx="2052320" cy="939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C36888-7EE7-7905-16FF-62644D0596D9}"/>
              </a:ext>
            </a:extLst>
          </p:cNvPr>
          <p:cNvSpPr txBox="1"/>
          <p:nvPr/>
        </p:nvSpPr>
        <p:spPr>
          <a:xfrm>
            <a:off x="289305" y="2115637"/>
            <a:ext cx="27977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2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DiskSim’s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SSD;</a:t>
            </a:r>
          </a:p>
          <a:p>
            <a:pPr algn="ctr"/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FlashSim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SSDSim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BED2F75F-8E5A-7BDE-BD3A-8AFD89B89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040996"/>
              </p:ext>
            </p:extLst>
          </p:nvPr>
        </p:nvGraphicFramePr>
        <p:xfrm>
          <a:off x="-508276" y="3210913"/>
          <a:ext cx="4392886" cy="347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圆角矩形 1">
            <a:extLst>
              <a:ext uri="{FF2B5EF4-FFF2-40B4-BE49-F238E27FC236}">
                <a16:creationId xmlns:a16="http://schemas.microsoft.com/office/drawing/2014/main" id="{E52AFF84-4D21-6B2B-C244-28DF837058D2}"/>
              </a:ext>
            </a:extLst>
          </p:cNvPr>
          <p:cNvSpPr/>
          <p:nvPr/>
        </p:nvSpPr>
        <p:spPr>
          <a:xfrm>
            <a:off x="651650" y="1141316"/>
            <a:ext cx="2052320" cy="939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203EC7-7547-B398-9497-04C73398E001}"/>
              </a:ext>
            </a:extLst>
          </p:cNvPr>
          <p:cNvSpPr txBox="1"/>
          <p:nvPr/>
        </p:nvSpPr>
        <p:spPr>
          <a:xfrm>
            <a:off x="7958868" y="2115637"/>
            <a:ext cx="27977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2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OpenSSD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FPGA;</a:t>
            </a:r>
          </a:p>
          <a:p>
            <a:pPr algn="ctr"/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OpenChannel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 SSD;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02EF5898-C4D8-D456-D8D7-6F9694F34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26495"/>
              </p:ext>
            </p:extLst>
          </p:nvPr>
        </p:nvGraphicFramePr>
        <p:xfrm>
          <a:off x="7161287" y="3210913"/>
          <a:ext cx="4392886" cy="347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FA5EA2F-2E6C-92AF-5212-3F77EF552CED}"/>
              </a:ext>
            </a:extLst>
          </p:cNvPr>
          <p:cNvSpPr txBox="1"/>
          <p:nvPr/>
        </p:nvSpPr>
        <p:spPr>
          <a:xfrm>
            <a:off x="4233133" y="2034881"/>
            <a:ext cx="292815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4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FlashEm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2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LightNVM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QEMU;</a:t>
            </a:r>
          </a:p>
          <a:p>
            <a:pPr algn="ctr"/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QEMU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VSSIM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F7AEC942-C202-1E24-057F-18002FF2E1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719867"/>
              </p:ext>
            </p:extLst>
          </p:nvPr>
        </p:nvGraphicFramePr>
        <p:xfrm>
          <a:off x="3150649" y="3266518"/>
          <a:ext cx="4392886" cy="347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40370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455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2. Existing SSD platforms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AC1435D-8432-7C03-3E17-8991A8EBA414}"/>
              </a:ext>
            </a:extLst>
          </p:cNvPr>
          <p:cNvSpPr/>
          <p:nvPr/>
        </p:nvSpPr>
        <p:spPr>
          <a:xfrm>
            <a:off x="4491610" y="1141317"/>
            <a:ext cx="2052320" cy="9397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EAC5EB5-43B9-8571-E7B3-6197433F859D}"/>
              </a:ext>
            </a:extLst>
          </p:cNvPr>
          <p:cNvSpPr/>
          <p:nvPr/>
        </p:nvSpPr>
        <p:spPr>
          <a:xfrm>
            <a:off x="8331570" y="1141315"/>
            <a:ext cx="2052320" cy="939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C36888-7EE7-7905-16FF-62644D0596D9}"/>
              </a:ext>
            </a:extLst>
          </p:cNvPr>
          <p:cNvSpPr txBox="1"/>
          <p:nvPr/>
        </p:nvSpPr>
        <p:spPr>
          <a:xfrm>
            <a:off x="289305" y="2115637"/>
            <a:ext cx="27977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2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DiskSim’s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SSD;</a:t>
            </a:r>
          </a:p>
          <a:p>
            <a:pPr algn="ctr"/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FlashSim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SSDSim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BED2F75F-8E5A-7BDE-BD3A-8AFD89B89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751029"/>
              </p:ext>
            </p:extLst>
          </p:nvPr>
        </p:nvGraphicFramePr>
        <p:xfrm>
          <a:off x="-508276" y="3210913"/>
          <a:ext cx="4392886" cy="347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圆角矩形 1">
            <a:extLst>
              <a:ext uri="{FF2B5EF4-FFF2-40B4-BE49-F238E27FC236}">
                <a16:creationId xmlns:a16="http://schemas.microsoft.com/office/drawing/2014/main" id="{E52AFF84-4D21-6B2B-C244-28DF837058D2}"/>
              </a:ext>
            </a:extLst>
          </p:cNvPr>
          <p:cNvSpPr/>
          <p:nvPr/>
        </p:nvSpPr>
        <p:spPr>
          <a:xfrm>
            <a:off x="651650" y="1141316"/>
            <a:ext cx="2052320" cy="939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203EC7-7547-B398-9497-04C73398E001}"/>
              </a:ext>
            </a:extLst>
          </p:cNvPr>
          <p:cNvSpPr txBox="1"/>
          <p:nvPr/>
        </p:nvSpPr>
        <p:spPr>
          <a:xfrm>
            <a:off x="7958868" y="2115637"/>
            <a:ext cx="27977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2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OpenSSD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FPGA;</a:t>
            </a:r>
          </a:p>
          <a:p>
            <a:pPr algn="ctr"/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OpenChannel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 SSD;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02EF5898-C4D8-D456-D8D7-6F9694F34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754409"/>
              </p:ext>
            </p:extLst>
          </p:nvPr>
        </p:nvGraphicFramePr>
        <p:xfrm>
          <a:off x="7161287" y="3210913"/>
          <a:ext cx="4392886" cy="347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FA5EA2F-2E6C-92AF-5212-3F77EF552CED}"/>
              </a:ext>
            </a:extLst>
          </p:cNvPr>
          <p:cNvSpPr txBox="1"/>
          <p:nvPr/>
        </p:nvSpPr>
        <p:spPr>
          <a:xfrm>
            <a:off x="4183011" y="2081046"/>
            <a:ext cx="297827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4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FlashEm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2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LightNVM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QEMU;</a:t>
            </a:r>
          </a:p>
          <a:p>
            <a:pPr algn="ctr"/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QEMU 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VSSIM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F7AEC942-C202-1E24-057F-18002FF2E1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6959941"/>
              </p:ext>
            </p:extLst>
          </p:nvPr>
        </p:nvGraphicFramePr>
        <p:xfrm>
          <a:off x="3150649" y="3266518"/>
          <a:ext cx="4392886" cy="347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40018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2" y="474259"/>
            <a:ext cx="4024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3. The CASE of FEMU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80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2E02F6-34B7-1314-115E-9138EB99CD8D}"/>
              </a:ext>
            </a:extLst>
          </p:cNvPr>
          <p:cNvSpPr txBox="1"/>
          <p:nvPr/>
        </p:nvSpPr>
        <p:spPr>
          <a:xfrm>
            <a:off x="353249" y="1490071"/>
            <a:ext cx="8160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FEMU is a software (QEMU-based) flash emulator for fostering future full-stack software/hardware SSD research. </a:t>
            </a:r>
            <a:endParaRPr lang="en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0BA261-297A-91D1-506E-8803BF9F700C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387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3. The CASE of FEMU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2E02F6-34B7-1314-115E-9138EB99CD8D}"/>
              </a:ext>
            </a:extLst>
          </p:cNvPr>
          <p:cNvSpPr txBox="1"/>
          <p:nvPr/>
        </p:nvSpPr>
        <p:spPr>
          <a:xfrm>
            <a:off x="353249" y="1490071"/>
            <a:ext cx="8321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FEMU is a software (QEMU-based) flash emulator for fostering future full-stack soft- ware/hardware SSD research. </a:t>
            </a:r>
            <a:endParaRPr lang="en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0BA261-297A-91D1-506E-8803BF9F700C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43EA746-1BBD-0E10-C285-8E783B6AD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6570098"/>
              </p:ext>
            </p:extLst>
          </p:nvPr>
        </p:nvGraphicFramePr>
        <p:xfrm>
          <a:off x="-266047" y="2746448"/>
          <a:ext cx="4392886" cy="347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B9C2758-C628-A5A8-F77E-2212F9C9092B}"/>
              </a:ext>
            </a:extLst>
          </p:cNvPr>
          <p:cNvSpPr/>
          <p:nvPr/>
        </p:nvSpPr>
        <p:spPr>
          <a:xfrm>
            <a:off x="247135" y="3521676"/>
            <a:ext cx="3348681" cy="2862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BFA49EFC-2277-315B-9A17-00EB25683F22}"/>
              </a:ext>
            </a:extLst>
          </p:cNvPr>
          <p:cNvSpPr/>
          <p:nvPr/>
        </p:nvSpPr>
        <p:spPr>
          <a:xfrm>
            <a:off x="4486425" y="2669822"/>
            <a:ext cx="6807651" cy="31279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source, </a:t>
            </a:r>
            <a:b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from: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kumimoji="1" lang="en-US" altLang="zh-CN" sz="24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en-US" altLang="zh-CN" sz="24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vtess</a:t>
            </a: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/FEMU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550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3876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3. The CASE of FEMU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2E02F6-34B7-1314-115E-9138EB99CD8D}"/>
              </a:ext>
            </a:extLst>
          </p:cNvPr>
          <p:cNvSpPr txBox="1"/>
          <p:nvPr/>
        </p:nvSpPr>
        <p:spPr>
          <a:xfrm>
            <a:off x="353249" y="1490071"/>
            <a:ext cx="8407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FEMU is a software (QEMU-based) flash emulator for fostering future full-stack soft- ware/hardware SSD research. </a:t>
            </a:r>
            <a:endParaRPr lang="en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0BA261-297A-91D1-506E-8803BF9F700C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43EA746-1BBD-0E10-C285-8E783B6AD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149886"/>
              </p:ext>
            </p:extLst>
          </p:nvPr>
        </p:nvGraphicFramePr>
        <p:xfrm>
          <a:off x="-266047" y="2746448"/>
          <a:ext cx="4392886" cy="347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F82699D9-C0B8-37ED-1F88-E52A4E985FAC}"/>
              </a:ext>
            </a:extLst>
          </p:cNvPr>
          <p:cNvSpPr/>
          <p:nvPr/>
        </p:nvSpPr>
        <p:spPr>
          <a:xfrm>
            <a:off x="247135" y="4534930"/>
            <a:ext cx="3348681" cy="1848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410AB8F-3C28-AA0E-29CB-0DC1DB652F8B}"/>
              </a:ext>
            </a:extLst>
          </p:cNvPr>
          <p:cNvSpPr/>
          <p:nvPr/>
        </p:nvSpPr>
        <p:spPr>
          <a:xfrm>
            <a:off x="4486425" y="2669822"/>
            <a:ext cx="6807651" cy="26749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 an advanced </a:t>
            </a:r>
            <a:r>
              <a:rPr kumimoji="1" lang="en-US" altLang="zh-CN" sz="24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openChannel</a:t>
            </a: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SSD Model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error of resulting latencies drops to</a:t>
            </a:r>
          </a:p>
          <a:p>
            <a:pPr algn="ctr">
              <a:lnSpc>
                <a:spcPct val="150000"/>
              </a:lnSpc>
            </a:pPr>
            <a:r>
              <a:rPr lang="en" altLang="zh-CN" sz="24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0.5-38% </a:t>
            </a:r>
            <a:endParaRPr lang="en" altLang="zh-CN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zh-CN" altLang="en-US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85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3876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3. The CASE of FEMU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2E02F6-34B7-1314-115E-9138EB99CD8D}"/>
              </a:ext>
            </a:extLst>
          </p:cNvPr>
          <p:cNvSpPr txBox="1"/>
          <p:nvPr/>
        </p:nvSpPr>
        <p:spPr>
          <a:xfrm>
            <a:off x="353250" y="1490071"/>
            <a:ext cx="8382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FEMU is a software (QEMU-based) flash emulator for fostering future full-stack soft- ware/hardware SSD research. </a:t>
            </a:r>
            <a:endParaRPr lang="en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0BA261-297A-91D1-506E-8803BF9F700C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43EA746-1BBD-0E10-C285-8E783B6AD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559275"/>
              </p:ext>
            </p:extLst>
          </p:nvPr>
        </p:nvGraphicFramePr>
        <p:xfrm>
          <a:off x="-266047" y="2746448"/>
          <a:ext cx="4392886" cy="347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圆角矩形 6">
            <a:extLst>
              <a:ext uri="{FF2B5EF4-FFF2-40B4-BE49-F238E27FC236}">
                <a16:creationId xmlns:a16="http://schemas.microsoft.com/office/drawing/2014/main" id="{38476143-C5E8-5C8D-4E1A-CE996C9C90F9}"/>
              </a:ext>
            </a:extLst>
          </p:cNvPr>
          <p:cNvSpPr/>
          <p:nvPr/>
        </p:nvSpPr>
        <p:spPr>
          <a:xfrm>
            <a:off x="4126839" y="2693009"/>
            <a:ext cx="6807651" cy="26749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4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 32 channels/chips </a:t>
            </a:r>
          </a:p>
          <a:p>
            <a:pPr algn="ctr"/>
            <a:endParaRPr kumimoji="1" lang="zh-CN" altLang="en-US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46561E-89CF-989A-9FF6-8887A9D0BE13}"/>
              </a:ext>
            </a:extLst>
          </p:cNvPr>
          <p:cNvSpPr/>
          <p:nvPr/>
        </p:nvSpPr>
        <p:spPr>
          <a:xfrm>
            <a:off x="247135" y="5461686"/>
            <a:ext cx="3348681" cy="922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942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387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3. The CASE of FEMU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2E02F6-34B7-1314-115E-9138EB99CD8D}"/>
              </a:ext>
            </a:extLst>
          </p:cNvPr>
          <p:cNvSpPr txBox="1"/>
          <p:nvPr/>
        </p:nvSpPr>
        <p:spPr>
          <a:xfrm>
            <a:off x="353249" y="1490071"/>
            <a:ext cx="8457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FEMU is a software (QEMU-based) flash emulator for fostering future full-stack soft- ware/hardware SSD research. </a:t>
            </a:r>
            <a:endParaRPr lang="en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0BA261-297A-91D1-506E-8803BF9F700C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43EA746-1BBD-0E10-C285-8E783B6AD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695229"/>
              </p:ext>
            </p:extLst>
          </p:nvPr>
        </p:nvGraphicFramePr>
        <p:xfrm>
          <a:off x="-266047" y="2746448"/>
          <a:ext cx="4392886" cy="347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圆角矩形 2">
            <a:extLst>
              <a:ext uri="{FF2B5EF4-FFF2-40B4-BE49-F238E27FC236}">
                <a16:creationId xmlns:a16="http://schemas.microsoft.com/office/drawing/2014/main" id="{14D9449E-A457-10A4-139F-DCC45AD6969D}"/>
              </a:ext>
            </a:extLst>
          </p:cNvPr>
          <p:cNvSpPr/>
          <p:nvPr/>
        </p:nvSpPr>
        <p:spPr>
          <a:xfrm>
            <a:off x="4369659" y="2682849"/>
            <a:ext cx="6807651" cy="26749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altLang="zh-CN" sz="2400" b="1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4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modifiable interface 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4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modifiable FTL 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modifiable SSD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" altLang="zh-CN" sz="24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odifiable kernel</a:t>
            </a:r>
          </a:p>
          <a:p>
            <a:endParaRPr lang="en" altLang="zh-CN" sz="2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zh-CN" altLang="en-US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485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3876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3. The CASE of FEMU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A0803C1-FCC6-5D6D-825B-07BF8F7349A8}"/>
              </a:ext>
            </a:extLst>
          </p:cNvPr>
          <p:cNvSpPr/>
          <p:nvPr/>
        </p:nvSpPr>
        <p:spPr>
          <a:xfrm>
            <a:off x="2532746" y="1882640"/>
            <a:ext cx="1555531" cy="6621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kumimoji="1" lang="zh-CN" altLang="en-US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E6499BB-1208-89DB-B36B-C833301D8EB9}"/>
              </a:ext>
            </a:extLst>
          </p:cNvPr>
          <p:cNvSpPr/>
          <p:nvPr/>
        </p:nvSpPr>
        <p:spPr>
          <a:xfrm>
            <a:off x="2312027" y="2699657"/>
            <a:ext cx="1996966" cy="12701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 descr="卡通人物画&#10;&#10;描述已自动生成">
            <a:extLst>
              <a:ext uri="{FF2B5EF4-FFF2-40B4-BE49-F238E27FC236}">
                <a16:creationId xmlns:a16="http://schemas.microsoft.com/office/drawing/2014/main" id="{F2DBE9E7-B422-37A5-C244-AD315B29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741" y="3228789"/>
            <a:ext cx="1713538" cy="7029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C1673A8-7054-4366-E32B-B2455859F901}"/>
              </a:ext>
            </a:extLst>
          </p:cNvPr>
          <p:cNvSpPr txBox="1"/>
          <p:nvPr/>
        </p:nvSpPr>
        <p:spPr>
          <a:xfrm>
            <a:off x="2641526" y="2790675"/>
            <a:ext cx="1308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kumimoji="1" lang="zh-C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93F67F9-DB1C-C734-E825-A14B93747831}"/>
              </a:ext>
            </a:extLst>
          </p:cNvPr>
          <p:cNvSpPr/>
          <p:nvPr/>
        </p:nvSpPr>
        <p:spPr>
          <a:xfrm>
            <a:off x="1452984" y="4716357"/>
            <a:ext cx="3685625" cy="20193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99680D-285C-DC45-DA7D-B479D51CF5A3}"/>
              </a:ext>
            </a:extLst>
          </p:cNvPr>
          <p:cNvSpPr txBox="1"/>
          <p:nvPr/>
        </p:nvSpPr>
        <p:spPr>
          <a:xfrm>
            <a:off x="3263901" y="4805554"/>
            <a:ext cx="1625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kumimoji="1" lang="zh-C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 descr="图片包含 游戏机, 电子, 电路&#10;&#10;描述已自动生成">
            <a:extLst>
              <a:ext uri="{FF2B5EF4-FFF2-40B4-BE49-F238E27FC236}">
                <a16:creationId xmlns:a16="http://schemas.microsoft.com/office/drawing/2014/main" id="{4A7AD868-7B3C-340F-4333-6BA8033B6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94" y="5551443"/>
            <a:ext cx="1979799" cy="1145758"/>
          </a:xfrm>
          <a:prstGeom prst="rect">
            <a:avLst/>
          </a:prstGeom>
        </p:spPr>
      </p:pic>
      <p:sp>
        <p:nvSpPr>
          <p:cNvPr id="14" name="上下箭头 13">
            <a:extLst>
              <a:ext uri="{FF2B5EF4-FFF2-40B4-BE49-F238E27FC236}">
                <a16:creationId xmlns:a16="http://schemas.microsoft.com/office/drawing/2014/main" id="{14A15CF1-6EE4-407C-6280-C5363029B7E1}"/>
              </a:ext>
            </a:extLst>
          </p:cNvPr>
          <p:cNvSpPr/>
          <p:nvPr/>
        </p:nvSpPr>
        <p:spPr>
          <a:xfrm>
            <a:off x="3177904" y="4030297"/>
            <a:ext cx="265210" cy="622914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1E027A5-CF45-CC0E-9BD4-85224BC8D5EB}"/>
              </a:ext>
            </a:extLst>
          </p:cNvPr>
          <p:cNvSpPr/>
          <p:nvPr/>
        </p:nvSpPr>
        <p:spPr>
          <a:xfrm>
            <a:off x="1766192" y="4867109"/>
            <a:ext cx="1091669" cy="646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FTL</a:t>
            </a:r>
            <a:endParaRPr kumimoji="1" lang="zh-CN" altLang="en-US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15FDC4-ECB9-CDCD-30F0-DA576DD67EF9}"/>
              </a:ext>
            </a:extLst>
          </p:cNvPr>
          <p:cNvSpPr txBox="1"/>
          <p:nvPr/>
        </p:nvSpPr>
        <p:spPr>
          <a:xfrm>
            <a:off x="3409296" y="4126310"/>
            <a:ext cx="1480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B781E1-9743-2334-58B7-3EE289079A03}"/>
              </a:ext>
            </a:extLst>
          </p:cNvPr>
          <p:cNvSpPr txBox="1"/>
          <p:nvPr/>
        </p:nvSpPr>
        <p:spPr>
          <a:xfrm>
            <a:off x="353249" y="1251345"/>
            <a:ext cx="1077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" altLang="zh-CN" sz="2400" b="1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Typical full stack research		.vs	    FEMU full stack research </a:t>
            </a:r>
            <a:endParaRPr lang="en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F7A44B-3711-EA97-17F2-A90C6FA26D27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93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04235D-0497-0E38-5D10-14E16C4BBEC0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478597" y="62547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4D2BCD-D9A6-0D28-17F7-148639CE8E45}"/>
              </a:ext>
            </a:extLst>
          </p:cNvPr>
          <p:cNvSpPr txBox="1"/>
          <p:nvPr/>
        </p:nvSpPr>
        <p:spPr>
          <a:xfrm>
            <a:off x="1581471" y="1823140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- 1.</a:t>
            </a:r>
            <a:r>
              <a:rPr lang="zh-C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Backgrounds</a:t>
            </a:r>
            <a:endParaRPr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7633E0-B362-BA27-79C7-28479EFFFD72}"/>
              </a:ext>
            </a:extLst>
          </p:cNvPr>
          <p:cNvSpPr txBox="1"/>
          <p:nvPr/>
        </p:nvSpPr>
        <p:spPr>
          <a:xfrm>
            <a:off x="1581471" y="2520651"/>
            <a:ext cx="4028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- 2.</a:t>
            </a:r>
            <a:r>
              <a:rPr lang="zh-C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Existing SSD platform</a:t>
            </a:r>
            <a:endParaRPr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128590-755F-01EF-114E-88E46A4B0155}"/>
              </a:ext>
            </a:extLst>
          </p:cNvPr>
          <p:cNvSpPr txBox="1"/>
          <p:nvPr/>
        </p:nvSpPr>
        <p:spPr>
          <a:xfrm>
            <a:off x="1581470" y="3218162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- 3.</a:t>
            </a:r>
            <a:r>
              <a:rPr lang="zh-C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Case of FEMU</a:t>
            </a:r>
            <a:endParaRPr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0DCBCBA-58FA-2F5B-128D-0968D6C07846}"/>
              </a:ext>
            </a:extLst>
          </p:cNvPr>
          <p:cNvSpPr txBox="1"/>
          <p:nvPr/>
        </p:nvSpPr>
        <p:spPr>
          <a:xfrm rot="5400000">
            <a:off x="-662421" y="3041168"/>
            <a:ext cx="4392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03636D-C84B-F44D-EAF5-1B9F5B5D1BE3}"/>
              </a:ext>
            </a:extLst>
          </p:cNvPr>
          <p:cNvSpPr txBox="1"/>
          <p:nvPr/>
        </p:nvSpPr>
        <p:spPr>
          <a:xfrm>
            <a:off x="1581470" y="3875100"/>
            <a:ext cx="462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- 4. Newly related work in 2023</a:t>
            </a:r>
            <a:endParaRPr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454B25-C4A5-35F3-1841-600A4860F47B}"/>
              </a:ext>
            </a:extLst>
          </p:cNvPr>
          <p:cNvSpPr txBox="1"/>
          <p:nvPr/>
        </p:nvSpPr>
        <p:spPr>
          <a:xfrm>
            <a:off x="1581470" y="4532038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- 5. Future work</a:t>
            </a:r>
            <a:endParaRPr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0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3876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3. The CASE of FEMU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A0803C1-FCC6-5D6D-825B-07BF8F7349A8}"/>
              </a:ext>
            </a:extLst>
          </p:cNvPr>
          <p:cNvSpPr/>
          <p:nvPr/>
        </p:nvSpPr>
        <p:spPr>
          <a:xfrm>
            <a:off x="2532746" y="1882640"/>
            <a:ext cx="1555531" cy="6621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kumimoji="1" lang="zh-CN" altLang="en-US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E6499BB-1208-89DB-B36B-C833301D8EB9}"/>
              </a:ext>
            </a:extLst>
          </p:cNvPr>
          <p:cNvSpPr/>
          <p:nvPr/>
        </p:nvSpPr>
        <p:spPr>
          <a:xfrm>
            <a:off x="2312027" y="2699657"/>
            <a:ext cx="1996966" cy="12701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 descr="卡通人物画&#10;&#10;描述已自动生成">
            <a:extLst>
              <a:ext uri="{FF2B5EF4-FFF2-40B4-BE49-F238E27FC236}">
                <a16:creationId xmlns:a16="http://schemas.microsoft.com/office/drawing/2014/main" id="{F2DBE9E7-B422-37A5-C244-AD315B29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741" y="3228789"/>
            <a:ext cx="1713538" cy="7029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C1673A8-7054-4366-E32B-B2455859F901}"/>
              </a:ext>
            </a:extLst>
          </p:cNvPr>
          <p:cNvSpPr txBox="1"/>
          <p:nvPr/>
        </p:nvSpPr>
        <p:spPr>
          <a:xfrm>
            <a:off x="2641526" y="2790675"/>
            <a:ext cx="1308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kumimoji="1" lang="zh-C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93F67F9-DB1C-C734-E825-A14B93747831}"/>
              </a:ext>
            </a:extLst>
          </p:cNvPr>
          <p:cNvSpPr/>
          <p:nvPr/>
        </p:nvSpPr>
        <p:spPr>
          <a:xfrm>
            <a:off x="1452984" y="4716357"/>
            <a:ext cx="3685625" cy="20193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99680D-285C-DC45-DA7D-B479D51CF5A3}"/>
              </a:ext>
            </a:extLst>
          </p:cNvPr>
          <p:cNvSpPr txBox="1"/>
          <p:nvPr/>
        </p:nvSpPr>
        <p:spPr>
          <a:xfrm>
            <a:off x="3263901" y="4805554"/>
            <a:ext cx="1625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kumimoji="1" lang="zh-C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 descr="图片包含 游戏机, 电子, 电路&#10;&#10;描述已自动生成">
            <a:extLst>
              <a:ext uri="{FF2B5EF4-FFF2-40B4-BE49-F238E27FC236}">
                <a16:creationId xmlns:a16="http://schemas.microsoft.com/office/drawing/2014/main" id="{4A7AD868-7B3C-340F-4333-6BA8033B6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94" y="5551443"/>
            <a:ext cx="1979799" cy="1145758"/>
          </a:xfrm>
          <a:prstGeom prst="rect">
            <a:avLst/>
          </a:prstGeom>
        </p:spPr>
      </p:pic>
      <p:sp>
        <p:nvSpPr>
          <p:cNvPr id="14" name="上下箭头 13">
            <a:extLst>
              <a:ext uri="{FF2B5EF4-FFF2-40B4-BE49-F238E27FC236}">
                <a16:creationId xmlns:a16="http://schemas.microsoft.com/office/drawing/2014/main" id="{14A15CF1-6EE4-407C-6280-C5363029B7E1}"/>
              </a:ext>
            </a:extLst>
          </p:cNvPr>
          <p:cNvSpPr/>
          <p:nvPr/>
        </p:nvSpPr>
        <p:spPr>
          <a:xfrm>
            <a:off x="3177904" y="4030297"/>
            <a:ext cx="265210" cy="622914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1E027A5-CF45-CC0E-9BD4-85224BC8D5EB}"/>
              </a:ext>
            </a:extLst>
          </p:cNvPr>
          <p:cNvSpPr/>
          <p:nvPr/>
        </p:nvSpPr>
        <p:spPr>
          <a:xfrm>
            <a:off x="1766192" y="4867109"/>
            <a:ext cx="1091669" cy="646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FTL</a:t>
            </a:r>
            <a:endParaRPr kumimoji="1" lang="zh-CN" altLang="en-US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15FDC4-ECB9-CDCD-30F0-DA576DD67EF9}"/>
              </a:ext>
            </a:extLst>
          </p:cNvPr>
          <p:cNvSpPr txBox="1"/>
          <p:nvPr/>
        </p:nvSpPr>
        <p:spPr>
          <a:xfrm>
            <a:off x="3409296" y="4126310"/>
            <a:ext cx="1480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2583AD10-D437-05E9-1DC9-EF60C337AF49}"/>
              </a:ext>
            </a:extLst>
          </p:cNvPr>
          <p:cNvSpPr/>
          <p:nvPr/>
        </p:nvSpPr>
        <p:spPr>
          <a:xfrm>
            <a:off x="5501393" y="5551443"/>
            <a:ext cx="1631092" cy="541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071FCBDC-9FD7-18D6-C1B4-044F72324505}"/>
              </a:ext>
            </a:extLst>
          </p:cNvPr>
          <p:cNvSpPr/>
          <p:nvPr/>
        </p:nvSpPr>
        <p:spPr>
          <a:xfrm>
            <a:off x="7495270" y="4838666"/>
            <a:ext cx="2454306" cy="18970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B4EA07A-8470-0279-E3F3-EAA79A9898AF}"/>
              </a:ext>
            </a:extLst>
          </p:cNvPr>
          <p:cNvSpPr/>
          <p:nvPr/>
        </p:nvSpPr>
        <p:spPr>
          <a:xfrm>
            <a:off x="7971499" y="5245564"/>
            <a:ext cx="1495168" cy="5357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FEMU</a:t>
            </a:r>
            <a:endParaRPr kumimoji="1" lang="zh-CN" altLang="en-US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BD592FE-DBA8-D5ED-A094-0D2A55DCA709}"/>
              </a:ext>
            </a:extLst>
          </p:cNvPr>
          <p:cNvSpPr txBox="1"/>
          <p:nvPr/>
        </p:nvSpPr>
        <p:spPr>
          <a:xfrm>
            <a:off x="7730046" y="5878908"/>
            <a:ext cx="1978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2EBF97E6-A3A4-54A7-156D-99449DCB7C8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466667" y="5513439"/>
            <a:ext cx="987149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EBB15BB-582E-6FD1-0695-6157CA079D55}"/>
              </a:ext>
            </a:extLst>
          </p:cNvPr>
          <p:cNvSpPr txBox="1"/>
          <p:nvPr/>
        </p:nvSpPr>
        <p:spPr>
          <a:xfrm>
            <a:off x="10409203" y="5295137"/>
            <a:ext cx="1942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/>
              <a:t>FTL changes</a:t>
            </a:r>
            <a:endParaRPr kumimoji="1" lang="zh-CN" altLang="en-US" sz="2200" b="1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801FCEC-DD07-9D75-E8DD-4E49D3BA7C34}"/>
              </a:ext>
            </a:extLst>
          </p:cNvPr>
          <p:cNvSpPr txBox="1"/>
          <p:nvPr/>
        </p:nvSpPr>
        <p:spPr>
          <a:xfrm>
            <a:off x="353249" y="1251345"/>
            <a:ext cx="1077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" altLang="zh-CN" sz="2400" b="1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Typical full stack research		.vs	    FEMU full stack research </a:t>
            </a:r>
            <a:endParaRPr lang="en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50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3876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3. The CASE of FEMU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A0803C1-FCC6-5D6D-825B-07BF8F7349A8}"/>
              </a:ext>
            </a:extLst>
          </p:cNvPr>
          <p:cNvSpPr/>
          <p:nvPr/>
        </p:nvSpPr>
        <p:spPr>
          <a:xfrm>
            <a:off x="2532746" y="1882640"/>
            <a:ext cx="1555531" cy="6621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kumimoji="1" lang="zh-CN" altLang="en-US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E6499BB-1208-89DB-B36B-C833301D8EB9}"/>
              </a:ext>
            </a:extLst>
          </p:cNvPr>
          <p:cNvSpPr/>
          <p:nvPr/>
        </p:nvSpPr>
        <p:spPr>
          <a:xfrm>
            <a:off x="2312027" y="2699657"/>
            <a:ext cx="1996966" cy="12701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 descr="卡通人物画&#10;&#10;描述已自动生成">
            <a:extLst>
              <a:ext uri="{FF2B5EF4-FFF2-40B4-BE49-F238E27FC236}">
                <a16:creationId xmlns:a16="http://schemas.microsoft.com/office/drawing/2014/main" id="{F2DBE9E7-B422-37A5-C244-AD315B29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741" y="3228789"/>
            <a:ext cx="1713538" cy="7029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C1673A8-7054-4366-E32B-B2455859F901}"/>
              </a:ext>
            </a:extLst>
          </p:cNvPr>
          <p:cNvSpPr txBox="1"/>
          <p:nvPr/>
        </p:nvSpPr>
        <p:spPr>
          <a:xfrm>
            <a:off x="2641526" y="2790675"/>
            <a:ext cx="1308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kumimoji="1" lang="zh-C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93F67F9-DB1C-C734-E825-A14B93747831}"/>
              </a:ext>
            </a:extLst>
          </p:cNvPr>
          <p:cNvSpPr/>
          <p:nvPr/>
        </p:nvSpPr>
        <p:spPr>
          <a:xfrm>
            <a:off x="1452984" y="4716357"/>
            <a:ext cx="3685625" cy="20193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99680D-285C-DC45-DA7D-B479D51CF5A3}"/>
              </a:ext>
            </a:extLst>
          </p:cNvPr>
          <p:cNvSpPr txBox="1"/>
          <p:nvPr/>
        </p:nvSpPr>
        <p:spPr>
          <a:xfrm>
            <a:off x="3263901" y="4805554"/>
            <a:ext cx="1625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kumimoji="1" lang="zh-C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 descr="图片包含 游戏机, 电子, 电路&#10;&#10;描述已自动生成">
            <a:extLst>
              <a:ext uri="{FF2B5EF4-FFF2-40B4-BE49-F238E27FC236}">
                <a16:creationId xmlns:a16="http://schemas.microsoft.com/office/drawing/2014/main" id="{4A7AD868-7B3C-340F-4333-6BA8033B6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94" y="5551443"/>
            <a:ext cx="1979799" cy="1145758"/>
          </a:xfrm>
          <a:prstGeom prst="rect">
            <a:avLst/>
          </a:prstGeom>
        </p:spPr>
      </p:pic>
      <p:sp>
        <p:nvSpPr>
          <p:cNvPr id="14" name="上下箭头 13">
            <a:extLst>
              <a:ext uri="{FF2B5EF4-FFF2-40B4-BE49-F238E27FC236}">
                <a16:creationId xmlns:a16="http://schemas.microsoft.com/office/drawing/2014/main" id="{14A15CF1-6EE4-407C-6280-C5363029B7E1}"/>
              </a:ext>
            </a:extLst>
          </p:cNvPr>
          <p:cNvSpPr/>
          <p:nvPr/>
        </p:nvSpPr>
        <p:spPr>
          <a:xfrm>
            <a:off x="3177904" y="4030297"/>
            <a:ext cx="265210" cy="622914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1E027A5-CF45-CC0E-9BD4-85224BC8D5EB}"/>
              </a:ext>
            </a:extLst>
          </p:cNvPr>
          <p:cNvSpPr/>
          <p:nvPr/>
        </p:nvSpPr>
        <p:spPr>
          <a:xfrm>
            <a:off x="1766192" y="4867109"/>
            <a:ext cx="1091669" cy="646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FTL</a:t>
            </a:r>
            <a:endParaRPr kumimoji="1" lang="zh-CN" altLang="en-US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15FDC4-ECB9-CDCD-30F0-DA576DD67EF9}"/>
              </a:ext>
            </a:extLst>
          </p:cNvPr>
          <p:cNvSpPr txBox="1"/>
          <p:nvPr/>
        </p:nvSpPr>
        <p:spPr>
          <a:xfrm>
            <a:off x="3409296" y="4126310"/>
            <a:ext cx="1480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2583AD10-D437-05E9-1DC9-EF60C337AF49}"/>
              </a:ext>
            </a:extLst>
          </p:cNvPr>
          <p:cNvSpPr/>
          <p:nvPr/>
        </p:nvSpPr>
        <p:spPr>
          <a:xfrm>
            <a:off x="5501393" y="5551443"/>
            <a:ext cx="1631092" cy="541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071FCBDC-9FD7-18D6-C1B4-044F72324505}"/>
              </a:ext>
            </a:extLst>
          </p:cNvPr>
          <p:cNvSpPr/>
          <p:nvPr/>
        </p:nvSpPr>
        <p:spPr>
          <a:xfrm>
            <a:off x="7521735" y="4567588"/>
            <a:ext cx="2454306" cy="21296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B4EA07A-8470-0279-E3F3-EAA79A9898AF}"/>
              </a:ext>
            </a:extLst>
          </p:cNvPr>
          <p:cNvSpPr/>
          <p:nvPr/>
        </p:nvSpPr>
        <p:spPr>
          <a:xfrm>
            <a:off x="8020443" y="5113525"/>
            <a:ext cx="1495168" cy="535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FEMU</a:t>
            </a:r>
            <a:endParaRPr kumimoji="1" lang="zh-CN" altLang="en-US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BD592FE-DBA8-D5ED-A094-0D2A55DCA709}"/>
              </a:ext>
            </a:extLst>
          </p:cNvPr>
          <p:cNvSpPr txBox="1"/>
          <p:nvPr/>
        </p:nvSpPr>
        <p:spPr>
          <a:xfrm>
            <a:off x="7756510" y="5795648"/>
            <a:ext cx="1978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F9EFEB5-7EF4-E458-B294-2B560F02C818}"/>
              </a:ext>
            </a:extLst>
          </p:cNvPr>
          <p:cNvSpPr/>
          <p:nvPr/>
        </p:nvSpPr>
        <p:spPr>
          <a:xfrm>
            <a:off x="8107784" y="3805881"/>
            <a:ext cx="1224995" cy="9769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NVMe</a:t>
            </a:r>
            <a:endParaRPr kumimoji="1" lang="zh-CN" altLang="en-US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799C0DC7-7EF8-D42E-B165-B0615BC48453}"/>
              </a:ext>
            </a:extLst>
          </p:cNvPr>
          <p:cNvSpPr/>
          <p:nvPr/>
        </p:nvSpPr>
        <p:spPr>
          <a:xfrm>
            <a:off x="4889508" y="4029073"/>
            <a:ext cx="2867002" cy="541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89BCC2E-C699-C336-8615-07C81584DC76}"/>
              </a:ext>
            </a:extLst>
          </p:cNvPr>
          <p:cNvCxnSpPr>
            <a:cxnSpLocks/>
          </p:cNvCxnSpPr>
          <p:nvPr/>
        </p:nvCxnSpPr>
        <p:spPr>
          <a:xfrm>
            <a:off x="9202904" y="4294358"/>
            <a:ext cx="1222974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FDB6F01-BD4A-0C47-EE61-734DB158C572}"/>
              </a:ext>
            </a:extLst>
          </p:cNvPr>
          <p:cNvSpPr txBox="1"/>
          <p:nvPr/>
        </p:nvSpPr>
        <p:spPr>
          <a:xfrm>
            <a:off x="10139636" y="3922202"/>
            <a:ext cx="1942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algn="ctr"/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 changes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114372B3-03F0-901D-F0B6-39630516056C}"/>
              </a:ext>
            </a:extLst>
          </p:cNvPr>
          <p:cNvCxnSpPr>
            <a:cxnSpLocks/>
          </p:cNvCxnSpPr>
          <p:nvPr/>
        </p:nvCxnSpPr>
        <p:spPr>
          <a:xfrm>
            <a:off x="9350195" y="5426942"/>
            <a:ext cx="987149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A964A65-2ADF-B707-63E5-BAFED80DECF3}"/>
              </a:ext>
            </a:extLst>
          </p:cNvPr>
          <p:cNvSpPr txBox="1"/>
          <p:nvPr/>
        </p:nvSpPr>
        <p:spPr>
          <a:xfrm>
            <a:off x="10365291" y="5144108"/>
            <a:ext cx="1942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FTL changes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CB75DE8-E5F4-9275-5E01-EC7523C9728D}"/>
              </a:ext>
            </a:extLst>
          </p:cNvPr>
          <p:cNvSpPr txBox="1"/>
          <p:nvPr/>
        </p:nvSpPr>
        <p:spPr>
          <a:xfrm>
            <a:off x="353249" y="1251345"/>
            <a:ext cx="1077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" altLang="zh-CN" sz="2400" b="1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Typical full stack research		.vs	    FEMU full stack research </a:t>
            </a:r>
            <a:endParaRPr lang="en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158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3876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3. The CASE of FEMU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2E02F6-34B7-1314-115E-9138EB99CD8D}"/>
              </a:ext>
            </a:extLst>
          </p:cNvPr>
          <p:cNvSpPr txBox="1"/>
          <p:nvPr/>
        </p:nvSpPr>
        <p:spPr>
          <a:xfrm>
            <a:off x="353249" y="1251345"/>
            <a:ext cx="1077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" altLang="zh-CN" sz="2400" b="1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Typical full stack research		.vs	    FEMU full stack research </a:t>
            </a:r>
            <a:endParaRPr lang="en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A0803C1-FCC6-5D6D-825B-07BF8F7349A8}"/>
              </a:ext>
            </a:extLst>
          </p:cNvPr>
          <p:cNvSpPr/>
          <p:nvPr/>
        </p:nvSpPr>
        <p:spPr>
          <a:xfrm>
            <a:off x="2532746" y="1882640"/>
            <a:ext cx="1555531" cy="6621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kumimoji="1" lang="zh-CN" altLang="en-US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E6499BB-1208-89DB-B36B-C833301D8EB9}"/>
              </a:ext>
            </a:extLst>
          </p:cNvPr>
          <p:cNvSpPr/>
          <p:nvPr/>
        </p:nvSpPr>
        <p:spPr>
          <a:xfrm>
            <a:off x="2312027" y="2699657"/>
            <a:ext cx="1996966" cy="12701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 descr="卡通人物画&#10;&#10;描述已自动生成">
            <a:extLst>
              <a:ext uri="{FF2B5EF4-FFF2-40B4-BE49-F238E27FC236}">
                <a16:creationId xmlns:a16="http://schemas.microsoft.com/office/drawing/2014/main" id="{F2DBE9E7-B422-37A5-C244-AD315B29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741" y="3228789"/>
            <a:ext cx="1713538" cy="7029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C1673A8-7054-4366-E32B-B2455859F901}"/>
              </a:ext>
            </a:extLst>
          </p:cNvPr>
          <p:cNvSpPr txBox="1"/>
          <p:nvPr/>
        </p:nvSpPr>
        <p:spPr>
          <a:xfrm>
            <a:off x="2641526" y="2790675"/>
            <a:ext cx="1308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kumimoji="1" lang="zh-C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93F67F9-DB1C-C734-E825-A14B93747831}"/>
              </a:ext>
            </a:extLst>
          </p:cNvPr>
          <p:cNvSpPr/>
          <p:nvPr/>
        </p:nvSpPr>
        <p:spPr>
          <a:xfrm>
            <a:off x="1452984" y="4716357"/>
            <a:ext cx="3685625" cy="20193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99680D-285C-DC45-DA7D-B479D51CF5A3}"/>
              </a:ext>
            </a:extLst>
          </p:cNvPr>
          <p:cNvSpPr txBox="1"/>
          <p:nvPr/>
        </p:nvSpPr>
        <p:spPr>
          <a:xfrm>
            <a:off x="3263901" y="4805554"/>
            <a:ext cx="1625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kumimoji="1" lang="zh-C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 descr="图片包含 游戏机, 电子, 电路&#10;&#10;描述已自动生成">
            <a:extLst>
              <a:ext uri="{FF2B5EF4-FFF2-40B4-BE49-F238E27FC236}">
                <a16:creationId xmlns:a16="http://schemas.microsoft.com/office/drawing/2014/main" id="{4A7AD868-7B3C-340F-4333-6BA8033B6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94" y="5551443"/>
            <a:ext cx="1979799" cy="1145758"/>
          </a:xfrm>
          <a:prstGeom prst="rect">
            <a:avLst/>
          </a:prstGeom>
        </p:spPr>
      </p:pic>
      <p:sp>
        <p:nvSpPr>
          <p:cNvPr id="14" name="上下箭头 13">
            <a:extLst>
              <a:ext uri="{FF2B5EF4-FFF2-40B4-BE49-F238E27FC236}">
                <a16:creationId xmlns:a16="http://schemas.microsoft.com/office/drawing/2014/main" id="{14A15CF1-6EE4-407C-6280-C5363029B7E1}"/>
              </a:ext>
            </a:extLst>
          </p:cNvPr>
          <p:cNvSpPr/>
          <p:nvPr/>
        </p:nvSpPr>
        <p:spPr>
          <a:xfrm>
            <a:off x="3177904" y="4030297"/>
            <a:ext cx="265210" cy="622914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81E027A5-CF45-CC0E-9BD4-85224BC8D5EB}"/>
              </a:ext>
            </a:extLst>
          </p:cNvPr>
          <p:cNvSpPr/>
          <p:nvPr/>
        </p:nvSpPr>
        <p:spPr>
          <a:xfrm>
            <a:off x="1766192" y="4867109"/>
            <a:ext cx="1091669" cy="646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FTL</a:t>
            </a:r>
            <a:endParaRPr kumimoji="1" lang="zh-CN" altLang="en-US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15FDC4-ECB9-CDCD-30F0-DA576DD67EF9}"/>
              </a:ext>
            </a:extLst>
          </p:cNvPr>
          <p:cNvSpPr txBox="1"/>
          <p:nvPr/>
        </p:nvSpPr>
        <p:spPr>
          <a:xfrm>
            <a:off x="3409296" y="4126310"/>
            <a:ext cx="14741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2583AD10-D437-05E9-1DC9-EF60C337AF49}"/>
              </a:ext>
            </a:extLst>
          </p:cNvPr>
          <p:cNvSpPr/>
          <p:nvPr/>
        </p:nvSpPr>
        <p:spPr>
          <a:xfrm>
            <a:off x="5501393" y="5551443"/>
            <a:ext cx="1631092" cy="541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071FCBDC-9FD7-18D6-C1B4-044F72324505}"/>
              </a:ext>
            </a:extLst>
          </p:cNvPr>
          <p:cNvSpPr/>
          <p:nvPr/>
        </p:nvSpPr>
        <p:spPr>
          <a:xfrm>
            <a:off x="7521735" y="4567588"/>
            <a:ext cx="2454306" cy="21296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B4EA07A-8470-0279-E3F3-EAA79A9898AF}"/>
              </a:ext>
            </a:extLst>
          </p:cNvPr>
          <p:cNvSpPr/>
          <p:nvPr/>
        </p:nvSpPr>
        <p:spPr>
          <a:xfrm>
            <a:off x="8020443" y="5113525"/>
            <a:ext cx="1495168" cy="535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FEMU</a:t>
            </a:r>
            <a:endParaRPr kumimoji="1" lang="zh-CN" altLang="en-US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BD592FE-DBA8-D5ED-A094-0D2A55DCA709}"/>
              </a:ext>
            </a:extLst>
          </p:cNvPr>
          <p:cNvSpPr txBox="1"/>
          <p:nvPr/>
        </p:nvSpPr>
        <p:spPr>
          <a:xfrm>
            <a:off x="7756510" y="5795648"/>
            <a:ext cx="1978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799C0DC7-7EF8-D42E-B165-B0615BC48453}"/>
              </a:ext>
            </a:extLst>
          </p:cNvPr>
          <p:cNvSpPr/>
          <p:nvPr/>
        </p:nvSpPr>
        <p:spPr>
          <a:xfrm>
            <a:off x="4889508" y="4029073"/>
            <a:ext cx="2867002" cy="541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DB6F01-BD4A-0C47-EE61-734DB158C572}"/>
              </a:ext>
            </a:extLst>
          </p:cNvPr>
          <p:cNvSpPr txBox="1"/>
          <p:nvPr/>
        </p:nvSpPr>
        <p:spPr>
          <a:xfrm>
            <a:off x="10104018" y="3834634"/>
            <a:ext cx="1942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algn="ctr"/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 changes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BE943AD8-5947-81B9-F97C-EBCA8ED741A2}"/>
              </a:ext>
            </a:extLst>
          </p:cNvPr>
          <p:cNvCxnSpPr>
            <a:cxnSpLocks/>
          </p:cNvCxnSpPr>
          <p:nvPr/>
        </p:nvCxnSpPr>
        <p:spPr>
          <a:xfrm>
            <a:off x="9350195" y="5381400"/>
            <a:ext cx="987149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8D6B783-92E3-1D38-6645-CD3985AEF9FE}"/>
              </a:ext>
            </a:extLst>
          </p:cNvPr>
          <p:cNvSpPr txBox="1"/>
          <p:nvPr/>
        </p:nvSpPr>
        <p:spPr>
          <a:xfrm>
            <a:off x="10375329" y="5169163"/>
            <a:ext cx="1942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FTL changes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024FD2CC-0C41-2B46-D40F-2785FE72E9F9}"/>
              </a:ext>
            </a:extLst>
          </p:cNvPr>
          <p:cNvSpPr/>
          <p:nvPr/>
        </p:nvSpPr>
        <p:spPr>
          <a:xfrm>
            <a:off x="4883438" y="2426676"/>
            <a:ext cx="2412642" cy="541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1BAA8159-56A4-013C-1C81-64DF1539AB1B}"/>
              </a:ext>
            </a:extLst>
          </p:cNvPr>
          <p:cNvSpPr/>
          <p:nvPr/>
        </p:nvSpPr>
        <p:spPr>
          <a:xfrm>
            <a:off x="7521735" y="1703225"/>
            <a:ext cx="2454306" cy="21296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12A904C1-95C3-ED05-03E9-8AD62A7A2570}"/>
              </a:ext>
            </a:extLst>
          </p:cNvPr>
          <p:cNvSpPr/>
          <p:nvPr/>
        </p:nvSpPr>
        <p:spPr>
          <a:xfrm>
            <a:off x="8030403" y="1882640"/>
            <a:ext cx="1495168" cy="53575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kumimoji="1" lang="zh-CN" altLang="en-US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D50F8FD-04F4-E2C4-C05C-E0014B3FFFBA}"/>
              </a:ext>
            </a:extLst>
          </p:cNvPr>
          <p:cNvSpPr txBox="1"/>
          <p:nvPr/>
        </p:nvSpPr>
        <p:spPr>
          <a:xfrm>
            <a:off x="7522643" y="3195100"/>
            <a:ext cx="2305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Virtual machine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1F0DA7C-4FE9-1803-9DFC-53A44C4C0941}"/>
              </a:ext>
            </a:extLst>
          </p:cNvPr>
          <p:cNvSpPr/>
          <p:nvPr/>
        </p:nvSpPr>
        <p:spPr>
          <a:xfrm>
            <a:off x="8020442" y="2492180"/>
            <a:ext cx="1530031" cy="66096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 OS</a:t>
            </a:r>
            <a:endParaRPr kumimoji="1" lang="zh-CN" altLang="en-US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F9EFEB5-7EF4-E458-B294-2B560F02C818}"/>
              </a:ext>
            </a:extLst>
          </p:cNvPr>
          <p:cNvSpPr/>
          <p:nvPr/>
        </p:nvSpPr>
        <p:spPr>
          <a:xfrm>
            <a:off x="8107784" y="3643365"/>
            <a:ext cx="1224995" cy="1139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NVMe</a:t>
            </a:r>
            <a:endParaRPr kumimoji="1" lang="zh-CN" altLang="en-US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BF7900B-B712-0840-19DB-59F88DDEB559}"/>
              </a:ext>
            </a:extLst>
          </p:cNvPr>
          <p:cNvCxnSpPr>
            <a:cxnSpLocks/>
          </p:cNvCxnSpPr>
          <p:nvPr/>
        </p:nvCxnSpPr>
        <p:spPr>
          <a:xfrm>
            <a:off x="9438597" y="2762945"/>
            <a:ext cx="1222974" cy="0"/>
          </a:xfrm>
          <a:prstGeom prst="line">
            <a:avLst/>
          </a:prstGeom>
          <a:ln w="50800"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8C7288F-86DD-6C2A-49CA-C0CA6E178FCA}"/>
              </a:ext>
            </a:extLst>
          </p:cNvPr>
          <p:cNvSpPr txBox="1"/>
          <p:nvPr/>
        </p:nvSpPr>
        <p:spPr>
          <a:xfrm>
            <a:off x="10375329" y="2390789"/>
            <a:ext cx="1942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</a:p>
          <a:p>
            <a:pPr algn="ctr"/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 changes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89BCC2E-C699-C336-8615-07C81584DC76}"/>
              </a:ext>
            </a:extLst>
          </p:cNvPr>
          <p:cNvCxnSpPr>
            <a:cxnSpLocks/>
          </p:cNvCxnSpPr>
          <p:nvPr/>
        </p:nvCxnSpPr>
        <p:spPr>
          <a:xfrm>
            <a:off x="9207131" y="4213100"/>
            <a:ext cx="1222974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52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3876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3. The CASE of FEMU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2E02F6-34B7-1314-115E-9138EB99CD8D}"/>
              </a:ext>
            </a:extLst>
          </p:cNvPr>
          <p:cNvSpPr txBox="1"/>
          <p:nvPr/>
        </p:nvSpPr>
        <p:spPr>
          <a:xfrm>
            <a:off x="353249" y="1251345"/>
            <a:ext cx="1077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2400" b="1" i="1" u="sng" strike="noStrike"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Description </a:t>
            </a:r>
            <a:endParaRPr lang="en" altLang="zh-CN" sz="2400" b="1" i="1" u="sng" strike="noStrike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19F5A39D-E510-8253-05BC-19261F9E8FC8}"/>
              </a:ext>
            </a:extLst>
          </p:cNvPr>
          <p:cNvSpPr/>
          <p:nvPr/>
        </p:nvSpPr>
        <p:spPr>
          <a:xfrm>
            <a:off x="4344502" y="1713010"/>
            <a:ext cx="2788024" cy="12819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 / Guest OS</a:t>
            </a:r>
          </a:p>
          <a:p>
            <a:pPr algn="ctr"/>
            <a:endParaRPr kumimoji="1" lang="en" altLang="zh-C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" altLang="zh-CN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NVMe</a:t>
            </a:r>
            <a:r>
              <a:rPr lang="en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Device</a:t>
            </a:r>
            <a:endParaRPr kumimoji="1"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上下箭头 34">
            <a:extLst>
              <a:ext uri="{FF2B5EF4-FFF2-40B4-BE49-F238E27FC236}">
                <a16:creationId xmlns:a16="http://schemas.microsoft.com/office/drawing/2014/main" id="{FD996141-5904-40C0-4C33-AA52CC957C89}"/>
              </a:ext>
            </a:extLst>
          </p:cNvPr>
          <p:cNvSpPr/>
          <p:nvPr/>
        </p:nvSpPr>
        <p:spPr>
          <a:xfrm>
            <a:off x="5559771" y="3052857"/>
            <a:ext cx="357486" cy="1084729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0F70A4E-22FE-AF02-63BD-D83EB60BC52B}"/>
              </a:ext>
            </a:extLst>
          </p:cNvPr>
          <p:cNvSpPr txBox="1"/>
          <p:nvPr/>
        </p:nvSpPr>
        <p:spPr>
          <a:xfrm>
            <a:off x="5738514" y="3468451"/>
            <a:ext cx="163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>
                <a:latin typeface="Arial" panose="020B0604020202020204" pitchFamily="34" charset="0"/>
                <a:cs typeface="Arial" panose="020B0604020202020204" pitchFamily="34" charset="0"/>
              </a:rPr>
              <a:t>PCIe/</a:t>
            </a:r>
            <a:r>
              <a:rPr lang="en" altLang="zh-CN" err="1">
                <a:latin typeface="Arial" panose="020B0604020202020204" pitchFamily="34" charset="0"/>
                <a:cs typeface="Arial" panose="020B0604020202020204" pitchFamily="34" charset="0"/>
              </a:rPr>
              <a:t>NVMe</a:t>
            </a:r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EDA39F6F-A0B7-A99C-9EEB-C1BAF52E5FF7}"/>
              </a:ext>
            </a:extLst>
          </p:cNvPr>
          <p:cNvSpPr/>
          <p:nvPr/>
        </p:nvSpPr>
        <p:spPr>
          <a:xfrm>
            <a:off x="1188926" y="4137586"/>
            <a:ext cx="9099176" cy="18825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208BC20-7B90-DC74-91C6-96EDE12FADB8}"/>
              </a:ext>
            </a:extLst>
          </p:cNvPr>
          <p:cNvSpPr/>
          <p:nvPr/>
        </p:nvSpPr>
        <p:spPr>
          <a:xfrm>
            <a:off x="1372256" y="4603375"/>
            <a:ext cx="1778393" cy="614083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Blackbox</a:t>
            </a:r>
            <a:endParaRPr kumimoji="1" lang="en" altLang="zh-C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74E50291-B1BD-C2B1-3963-46EABE0B7F77}"/>
              </a:ext>
            </a:extLst>
          </p:cNvPr>
          <p:cNvSpPr/>
          <p:nvPr/>
        </p:nvSpPr>
        <p:spPr>
          <a:xfrm>
            <a:off x="3333979" y="4603375"/>
            <a:ext cx="1778393" cy="614083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OCSSD</a:t>
            </a:r>
            <a:endParaRPr kumimoji="1" lang="en" altLang="zh-C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0FB1503-AD01-6CED-EC03-FA36340722BE}"/>
              </a:ext>
            </a:extLst>
          </p:cNvPr>
          <p:cNvSpPr/>
          <p:nvPr/>
        </p:nvSpPr>
        <p:spPr>
          <a:xfrm>
            <a:off x="5301237" y="4603375"/>
            <a:ext cx="1778393" cy="614083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ZNS-SSD</a:t>
            </a:r>
            <a:endParaRPr kumimoji="1" lang="en" altLang="zh-C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D4DE4FD5-387A-B700-0F64-84D17A0AE4BC}"/>
              </a:ext>
            </a:extLst>
          </p:cNvPr>
          <p:cNvSpPr/>
          <p:nvPr/>
        </p:nvSpPr>
        <p:spPr>
          <a:xfrm>
            <a:off x="7268495" y="4603375"/>
            <a:ext cx="1778393" cy="614083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NoSSD</a:t>
            </a:r>
            <a:endParaRPr kumimoji="1" lang="en" altLang="zh-C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8D97A9A5-1DD4-551A-C91B-55EFAEC14448}"/>
              </a:ext>
            </a:extLst>
          </p:cNvPr>
          <p:cNvSpPr/>
          <p:nvPr/>
        </p:nvSpPr>
        <p:spPr>
          <a:xfrm>
            <a:off x="9235753" y="4603375"/>
            <a:ext cx="889197" cy="614083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5136171-80A2-EF6E-977C-EC70D5208EE1}"/>
              </a:ext>
            </a:extLst>
          </p:cNvPr>
          <p:cNvSpPr txBox="1"/>
          <p:nvPr/>
        </p:nvSpPr>
        <p:spPr>
          <a:xfrm>
            <a:off x="3965449" y="5477434"/>
            <a:ext cx="3546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>
                <a:latin typeface="Arial" panose="020B0604020202020204" pitchFamily="34" charset="0"/>
                <a:cs typeface="Arial" panose="020B0604020202020204" pitchFamily="34" charset="0"/>
              </a:rPr>
              <a:t>FEMU </a:t>
            </a:r>
            <a:r>
              <a:rPr lang="en" altLang="zh-CN" sz="2000" err="1">
                <a:latin typeface="Arial" panose="020B0604020202020204" pitchFamily="34" charset="0"/>
                <a:cs typeface="Arial" panose="020B0604020202020204" pitchFamily="34" charset="0"/>
              </a:rPr>
              <a:t>NVMe</a:t>
            </a:r>
            <a:r>
              <a:rPr lang="en" altLang="zh-CN" sz="2000">
                <a:latin typeface="Arial" panose="020B0604020202020204" pitchFamily="34" charset="0"/>
                <a:cs typeface="Arial" panose="020B0604020202020204" pitchFamily="34" charset="0"/>
              </a:rPr>
              <a:t> SSD Controller</a:t>
            </a:r>
            <a:endParaRPr kumimoji="1"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B315CB6-3C33-DBA4-E0BC-CB6C0C7705B6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691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515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4. Newly related work</a:t>
            </a:r>
            <a:r>
              <a:rPr lang="zh-CN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in 2023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32F2FBB-18F9-A1D9-658A-3F1C0C0C08A6}"/>
              </a:ext>
            </a:extLst>
          </p:cNvPr>
          <p:cNvSpPr txBox="1"/>
          <p:nvPr/>
        </p:nvSpPr>
        <p:spPr>
          <a:xfrm>
            <a:off x="353249" y="1378860"/>
            <a:ext cx="1195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" altLang="zh-CN" b="1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Holistic and Opportunistic Scheduling of Background I/</a:t>
            </a:r>
            <a:r>
              <a:rPr lang="en" altLang="zh-CN" b="1" i="1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" altLang="zh-CN" b="1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Flash-based SSDs. (TC'23). </a:t>
            </a:r>
            <a:r>
              <a:rPr lang="en" altLang="zh-CN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Yu Wang, You Zhou, Fei Wu, Yu Zhong, Jian Zhou, </a:t>
            </a:r>
            <a:r>
              <a:rPr lang="en" altLang="zh-CN" i="1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Zhonghai</a:t>
            </a:r>
            <a:r>
              <a:rPr lang="en" altLang="zh-CN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Lu, Shu Li, </a:t>
            </a:r>
            <a:r>
              <a:rPr lang="en" altLang="zh-CN" i="1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Zhenghong</a:t>
            </a:r>
            <a:r>
              <a:rPr lang="en" altLang="zh-CN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Wang, Changsheng </a:t>
            </a:r>
            <a:r>
              <a:rPr lang="en" altLang="zh-CN" i="1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Xie</a:t>
            </a:r>
            <a:endParaRPr lang="en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图片 33" descr="图示&#10;&#10;描述已自动生成">
            <a:extLst>
              <a:ext uri="{FF2B5EF4-FFF2-40B4-BE49-F238E27FC236}">
                <a16:creationId xmlns:a16="http://schemas.microsoft.com/office/drawing/2014/main" id="{6F5CA877-379E-66F9-5F5D-5958D254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43" y="1979472"/>
            <a:ext cx="11128876" cy="487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91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515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4. Newly related work</a:t>
            </a:r>
            <a:r>
              <a:rPr lang="zh-CN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in 2023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32F2FBB-18F9-A1D9-658A-3F1C0C0C08A6}"/>
              </a:ext>
            </a:extLst>
          </p:cNvPr>
          <p:cNvSpPr txBox="1"/>
          <p:nvPr/>
        </p:nvSpPr>
        <p:spPr>
          <a:xfrm>
            <a:off x="353249" y="1378860"/>
            <a:ext cx="1195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" altLang="zh-CN" b="1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Holistic and Opportunistic Scheduling of Background I/</a:t>
            </a:r>
            <a:r>
              <a:rPr lang="en" altLang="zh-CN" b="1" i="1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" altLang="zh-CN" b="1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Flash-based SSDs. (TC'23). </a:t>
            </a:r>
            <a:r>
              <a:rPr lang="en" altLang="zh-CN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Yu Wang, You Zhou, Fei Wu, Yu Zhong, Jian Zhou, </a:t>
            </a:r>
            <a:r>
              <a:rPr lang="en" altLang="zh-CN" i="1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Zhonghai</a:t>
            </a:r>
            <a:r>
              <a:rPr lang="en" altLang="zh-CN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Lu, Shu Li, </a:t>
            </a:r>
            <a:r>
              <a:rPr lang="en" altLang="zh-CN" i="1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Zhenghong</a:t>
            </a:r>
            <a:r>
              <a:rPr lang="en" altLang="zh-CN" i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Wang, Changsheng </a:t>
            </a:r>
            <a:r>
              <a:rPr lang="en" altLang="zh-CN" i="1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Xie</a:t>
            </a:r>
            <a:endParaRPr lang="en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图片 33" descr="图示&#10;&#10;描述已自动生成">
            <a:extLst>
              <a:ext uri="{FF2B5EF4-FFF2-40B4-BE49-F238E27FC236}">
                <a16:creationId xmlns:a16="http://schemas.microsoft.com/office/drawing/2014/main" id="{6F5CA877-379E-66F9-5F5D-5958D2549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06" r="50131"/>
          <a:stretch/>
        </p:blipFill>
        <p:spPr>
          <a:xfrm>
            <a:off x="15987" y="2262734"/>
            <a:ext cx="5037928" cy="4595266"/>
          </a:xfrm>
          <a:prstGeom prst="rect">
            <a:avLst/>
          </a:prstGeom>
        </p:spPr>
      </p:pic>
      <p:sp>
        <p:nvSpPr>
          <p:cNvPr id="2" name="右箭头 1">
            <a:extLst>
              <a:ext uri="{FF2B5EF4-FFF2-40B4-BE49-F238E27FC236}">
                <a16:creationId xmlns:a16="http://schemas.microsoft.com/office/drawing/2014/main" id="{782E4A20-4478-69CE-2E82-9BA24D5DE94C}"/>
              </a:ext>
            </a:extLst>
          </p:cNvPr>
          <p:cNvSpPr/>
          <p:nvPr/>
        </p:nvSpPr>
        <p:spPr>
          <a:xfrm>
            <a:off x="5219841" y="2879124"/>
            <a:ext cx="1097974" cy="38306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647A0CC7-4A12-FC09-4509-1144E14AE614}"/>
              </a:ext>
            </a:extLst>
          </p:cNvPr>
          <p:cNvSpPr/>
          <p:nvPr/>
        </p:nvSpPr>
        <p:spPr>
          <a:xfrm>
            <a:off x="5150149" y="5391664"/>
            <a:ext cx="1167665" cy="38306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F1FA37-8872-FE3F-B6EC-FAF9AA772452}"/>
              </a:ext>
            </a:extLst>
          </p:cNvPr>
          <p:cNvSpPr txBox="1"/>
          <p:nvPr/>
        </p:nvSpPr>
        <p:spPr>
          <a:xfrm>
            <a:off x="7138085" y="5397739"/>
            <a:ext cx="243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FTL changes</a:t>
            </a:r>
            <a:endParaRPr kumimoji="1"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A9123C-7258-5839-2076-5AE4ADF3BD17}"/>
              </a:ext>
            </a:extLst>
          </p:cNvPr>
          <p:cNvSpPr txBox="1"/>
          <p:nvPr/>
        </p:nvSpPr>
        <p:spPr>
          <a:xfrm>
            <a:off x="7138086" y="2839821"/>
            <a:ext cx="258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Kernel changes</a:t>
            </a:r>
            <a:endParaRPr kumimoji="1"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2A5425-4EB0-C228-BDAF-B956F20CA730}"/>
              </a:ext>
            </a:extLst>
          </p:cNvPr>
          <p:cNvSpPr txBox="1"/>
          <p:nvPr/>
        </p:nvSpPr>
        <p:spPr>
          <a:xfrm>
            <a:off x="7138085" y="2201673"/>
            <a:ext cx="258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FEMU</a:t>
            </a:r>
            <a:endParaRPr kumimoji="1"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6B2AAC-C00F-8D03-B408-8989CA4867C2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89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515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4. Newly related work</a:t>
            </a:r>
            <a:r>
              <a:rPr lang="zh-CN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in 2023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32F2FBB-18F9-A1D9-658A-3F1C0C0C08A6}"/>
              </a:ext>
            </a:extLst>
          </p:cNvPr>
          <p:cNvSpPr txBox="1"/>
          <p:nvPr/>
        </p:nvSpPr>
        <p:spPr>
          <a:xfrm>
            <a:off x="353249" y="1378860"/>
            <a:ext cx="1195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b="1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NVMeVirt</a:t>
            </a:r>
            <a:r>
              <a:rPr lang="en" altLang="zh-CN" b="1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Versatile Software-defined Virtual </a:t>
            </a:r>
            <a:r>
              <a:rPr lang="en" altLang="zh-CN" b="1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NVMe</a:t>
            </a:r>
            <a:r>
              <a:rPr lang="en" altLang="zh-CN" b="1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Device. (FAST'23).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Sang-</a:t>
            </a:r>
            <a:r>
              <a:rPr lang="en" altLang="zh-CN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Hoon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Kim, </a:t>
            </a:r>
            <a:r>
              <a:rPr lang="en" altLang="zh-CN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Jaehoon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Shim, </a:t>
            </a:r>
            <a:r>
              <a:rPr lang="en" altLang="zh-CN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Seongyeop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Jeong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altLang="zh-CN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Jin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-Soo Kim</a:t>
            </a:r>
            <a:endParaRPr lang="en" altLang="zh-CN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 descr="图形用户界面, 图示&#10;&#10;描述已自动生成">
            <a:extLst>
              <a:ext uri="{FF2B5EF4-FFF2-40B4-BE49-F238E27FC236}">
                <a16:creationId xmlns:a16="http://schemas.microsoft.com/office/drawing/2014/main" id="{32ECCF2F-771B-6D6B-BB3D-1F0697C97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26" y="2025191"/>
            <a:ext cx="11395547" cy="483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3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515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4. Newly related work</a:t>
            </a:r>
            <a:r>
              <a:rPr lang="zh-CN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in 2023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32F2FBB-18F9-A1D9-658A-3F1C0C0C08A6}"/>
              </a:ext>
            </a:extLst>
          </p:cNvPr>
          <p:cNvSpPr txBox="1"/>
          <p:nvPr/>
        </p:nvSpPr>
        <p:spPr>
          <a:xfrm>
            <a:off x="353249" y="1378860"/>
            <a:ext cx="1195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b="1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NVMeVirt</a:t>
            </a:r>
            <a:r>
              <a:rPr lang="en" altLang="zh-CN" b="1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Versatile Software-defined Virtual </a:t>
            </a:r>
            <a:r>
              <a:rPr lang="en" altLang="zh-CN" b="1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NVMe</a:t>
            </a:r>
            <a:r>
              <a:rPr lang="en" altLang="zh-CN" b="1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Device. (FAST'23). Sang-</a:t>
            </a:r>
            <a:r>
              <a:rPr lang="en" altLang="zh-CN" b="1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Hoon</a:t>
            </a:r>
            <a:r>
              <a:rPr lang="en" altLang="zh-CN" b="1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altLang="zh-CN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Jaehoon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Shim, </a:t>
            </a:r>
            <a:r>
              <a:rPr lang="en" altLang="zh-CN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Seongyeop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Jeong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altLang="zh-CN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Jin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-Soo Kim</a:t>
            </a:r>
            <a:endParaRPr lang="en" altLang="zh-CN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 descr="图形用户界面, 图示&#10;&#10;描述已自动生成">
            <a:extLst>
              <a:ext uri="{FF2B5EF4-FFF2-40B4-BE49-F238E27FC236}">
                <a16:creationId xmlns:a16="http://schemas.microsoft.com/office/drawing/2014/main" id="{32ECCF2F-771B-6D6B-BB3D-1F0697C973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73" t="4915"/>
          <a:stretch/>
        </p:blipFill>
        <p:spPr>
          <a:xfrm>
            <a:off x="6275294" y="2262734"/>
            <a:ext cx="5518479" cy="4595266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3E597749-39F3-51DC-B7D2-CA9BDB20DC4D}"/>
              </a:ext>
            </a:extLst>
          </p:cNvPr>
          <p:cNvSpPr/>
          <p:nvPr/>
        </p:nvSpPr>
        <p:spPr>
          <a:xfrm>
            <a:off x="744070" y="3145739"/>
            <a:ext cx="3523130" cy="20708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FEMU</a:t>
            </a:r>
            <a:r>
              <a:rPr kumimoji="1" lang="zh-CN" alt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NVMe</a:t>
            </a:r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F0FBA-75E9-FB03-EC82-236D0F031E05}"/>
              </a:ext>
            </a:extLst>
          </p:cNvPr>
          <p:cNvSpPr txBox="1"/>
          <p:nvPr/>
        </p:nvSpPr>
        <p:spPr>
          <a:xfrm>
            <a:off x="4957482" y="3950329"/>
            <a:ext cx="62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1"/>
              <a:t>.vs</a:t>
            </a:r>
            <a:endParaRPr kumimoji="1" lang="zh-CN" altLang="en-US" sz="2400" b="1" i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0EB2BF-4046-6CA3-FDF5-2076647D7BF4}"/>
              </a:ext>
            </a:extLst>
          </p:cNvPr>
          <p:cNvSpPr/>
          <p:nvPr/>
        </p:nvSpPr>
        <p:spPr>
          <a:xfrm>
            <a:off x="6033247" y="6122894"/>
            <a:ext cx="5880847" cy="546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9FC5BC-184F-405A-FAE2-2765F890DFFC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9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515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4. Newly related work</a:t>
            </a:r>
            <a:r>
              <a:rPr lang="zh-CN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in 2023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32F2FBB-18F9-A1D9-658A-3F1C0C0C08A6}"/>
              </a:ext>
            </a:extLst>
          </p:cNvPr>
          <p:cNvSpPr txBox="1"/>
          <p:nvPr/>
        </p:nvSpPr>
        <p:spPr>
          <a:xfrm>
            <a:off x="353249" y="1378860"/>
            <a:ext cx="1195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b="1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DECC: Differential ECC for Read Performance Optimization on High-Density NAND Flash Memory. </a:t>
            </a:r>
            <a:r>
              <a:rPr lang="en-US" altLang="zh-CN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(ASPDAC '23). </a:t>
            </a:r>
            <a:r>
              <a:rPr lang="en-US" altLang="zh-CN" i="1" u="none" strike="noStrike" err="1">
                <a:latin typeface="Arial" panose="020B0604020202020204" pitchFamily="34" charset="0"/>
                <a:cs typeface="Arial" panose="020B0604020202020204" pitchFamily="34" charset="0"/>
              </a:rPr>
              <a:t>Yunpeng</a:t>
            </a:r>
            <a:r>
              <a:rPr lang="en-US" altLang="zh-CN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 Song, </a:t>
            </a:r>
            <a:r>
              <a:rPr lang="en-US" altLang="zh-CN" i="1" u="none" strike="noStrike" err="1">
                <a:latin typeface="Arial" panose="020B0604020202020204" pitchFamily="34" charset="0"/>
                <a:cs typeface="Arial" panose="020B0604020202020204" pitchFamily="34" charset="0"/>
              </a:rPr>
              <a:t>Yina</a:t>
            </a:r>
            <a:r>
              <a:rPr lang="en-US" altLang="zh-CN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u="none" strike="noStrike" err="1">
                <a:latin typeface="Arial" panose="020B0604020202020204" pitchFamily="34" charset="0"/>
                <a:cs typeface="Arial" panose="020B0604020202020204" pitchFamily="34" charset="0"/>
              </a:rPr>
              <a:t>Lv</a:t>
            </a:r>
            <a:r>
              <a:rPr lang="en-US" altLang="zh-CN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, Liang Shi</a:t>
            </a:r>
            <a:endParaRPr lang="en" altLang="zh-CN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10FA7275-170F-14BE-BD0A-F638AB8EA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161" y="2025191"/>
            <a:ext cx="8329333" cy="47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47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515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4. Newly related work</a:t>
            </a:r>
            <a:r>
              <a:rPr lang="zh-CN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in 2023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32F2FBB-18F9-A1D9-658A-3F1C0C0C08A6}"/>
              </a:ext>
            </a:extLst>
          </p:cNvPr>
          <p:cNvSpPr txBox="1"/>
          <p:nvPr/>
        </p:nvSpPr>
        <p:spPr>
          <a:xfrm>
            <a:off x="353249" y="1378860"/>
            <a:ext cx="1195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b="1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DECC: Differential ECC for Read Performance Optimization on High-Density NAND Flash Memory. </a:t>
            </a:r>
            <a:r>
              <a:rPr lang="en-US" altLang="zh-CN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(ASPDAC '23). </a:t>
            </a:r>
            <a:r>
              <a:rPr lang="en-US" altLang="zh-CN" i="1" u="none" strike="noStrike" err="1">
                <a:latin typeface="Arial" panose="020B0604020202020204" pitchFamily="34" charset="0"/>
                <a:cs typeface="Arial" panose="020B0604020202020204" pitchFamily="34" charset="0"/>
              </a:rPr>
              <a:t>Yunpeng</a:t>
            </a:r>
            <a:r>
              <a:rPr lang="en-US" altLang="zh-CN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 Song, </a:t>
            </a:r>
            <a:r>
              <a:rPr lang="en-US" altLang="zh-CN" i="1" u="none" strike="noStrike" err="1">
                <a:latin typeface="Arial" panose="020B0604020202020204" pitchFamily="34" charset="0"/>
                <a:cs typeface="Arial" panose="020B0604020202020204" pitchFamily="34" charset="0"/>
              </a:rPr>
              <a:t>Yina</a:t>
            </a:r>
            <a:r>
              <a:rPr lang="en-US" altLang="zh-CN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u="none" strike="noStrike" err="1">
                <a:latin typeface="Arial" panose="020B0604020202020204" pitchFamily="34" charset="0"/>
                <a:cs typeface="Arial" panose="020B0604020202020204" pitchFamily="34" charset="0"/>
              </a:rPr>
              <a:t>Lv</a:t>
            </a:r>
            <a:r>
              <a:rPr lang="en-US" altLang="zh-CN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, Liang Shi</a:t>
            </a:r>
            <a:endParaRPr lang="en" altLang="zh-CN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 descr="图形用户界面&#10;&#10;描述已自动生成">
            <a:extLst>
              <a:ext uri="{FF2B5EF4-FFF2-40B4-BE49-F238E27FC236}">
                <a16:creationId xmlns:a16="http://schemas.microsoft.com/office/drawing/2014/main" id="{5621A518-36ED-3378-0FF1-3B1692B67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6844"/>
            <a:ext cx="7772400" cy="4429432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C11328AF-3665-270A-0A99-ADC25BABCECB}"/>
              </a:ext>
            </a:extLst>
          </p:cNvPr>
          <p:cNvSpPr/>
          <p:nvPr/>
        </p:nvSpPr>
        <p:spPr>
          <a:xfrm>
            <a:off x="7574667" y="2341339"/>
            <a:ext cx="1026252" cy="38306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8CAE18-3B92-2770-EDAF-3AA46B69DB65}"/>
              </a:ext>
            </a:extLst>
          </p:cNvPr>
          <p:cNvSpPr txBox="1"/>
          <p:nvPr/>
        </p:nvSpPr>
        <p:spPr>
          <a:xfrm>
            <a:off x="9299811" y="4467178"/>
            <a:ext cx="223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FTL changes</a:t>
            </a:r>
            <a:endParaRPr kumimoji="1"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87C93D-6778-19D2-B568-9998DC652D3C}"/>
              </a:ext>
            </a:extLst>
          </p:cNvPr>
          <p:cNvSpPr txBox="1"/>
          <p:nvPr/>
        </p:nvSpPr>
        <p:spPr>
          <a:xfrm>
            <a:off x="9080535" y="2341339"/>
            <a:ext cx="256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Kernel changes</a:t>
            </a:r>
            <a:endParaRPr kumimoji="1"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A6C3D5-DC47-B2DC-44DC-F35666ED3B11}"/>
              </a:ext>
            </a:extLst>
          </p:cNvPr>
          <p:cNvSpPr txBox="1"/>
          <p:nvPr/>
        </p:nvSpPr>
        <p:spPr>
          <a:xfrm>
            <a:off x="9080536" y="1794358"/>
            <a:ext cx="238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FEMU</a:t>
            </a:r>
            <a:endParaRPr kumimoji="1"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F51149ED-C41A-F140-EF76-3B59C6E41053}"/>
              </a:ext>
            </a:extLst>
          </p:cNvPr>
          <p:cNvSpPr/>
          <p:nvPr/>
        </p:nvSpPr>
        <p:spPr>
          <a:xfrm>
            <a:off x="7574667" y="4506481"/>
            <a:ext cx="1026252" cy="38306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37639F-149F-B0BE-3647-E0F9F564C682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2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288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1. Backgrounds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4F6195-761D-EA17-A325-3E08AC107EBC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9543DC-04B7-E8C8-1A05-93DCDA5B3EE6}"/>
              </a:ext>
            </a:extLst>
          </p:cNvPr>
          <p:cNvSpPr txBox="1"/>
          <p:nvPr/>
        </p:nvSpPr>
        <p:spPr>
          <a:xfrm>
            <a:off x="486276" y="1660634"/>
            <a:ext cx="5130282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SSD research mainly focus on 3 parts:</a:t>
            </a:r>
          </a:p>
          <a:p>
            <a:pPr>
              <a:lnSpc>
                <a:spcPct val="150000"/>
              </a:lnSpc>
            </a:pPr>
            <a:endParaRPr kumimoji="1"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	1. kernel changes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	2. Interface changes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	3.</a:t>
            </a:r>
            <a:r>
              <a:rPr kumimoji="1" lang="zh-C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FTL</a:t>
            </a:r>
            <a:r>
              <a:rPr kumimoji="1" lang="zh-C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48DF510-CCD7-C663-C20C-3CD76B909191}"/>
              </a:ext>
            </a:extLst>
          </p:cNvPr>
          <p:cNvSpPr/>
          <p:nvPr/>
        </p:nvSpPr>
        <p:spPr>
          <a:xfrm>
            <a:off x="8142714" y="1218197"/>
            <a:ext cx="1555531" cy="6621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kumimoji="1" lang="zh-CN" altLang="en-US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7C01C347-C586-8AC7-1CAA-35CFC2FADD4B}"/>
              </a:ext>
            </a:extLst>
          </p:cNvPr>
          <p:cNvSpPr/>
          <p:nvPr/>
        </p:nvSpPr>
        <p:spPr>
          <a:xfrm>
            <a:off x="7921995" y="2035214"/>
            <a:ext cx="1996966" cy="12701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 descr="卡通人物画&#10;&#10;描述已自动生成">
            <a:extLst>
              <a:ext uri="{FF2B5EF4-FFF2-40B4-BE49-F238E27FC236}">
                <a16:creationId xmlns:a16="http://schemas.microsoft.com/office/drawing/2014/main" id="{A4B21CC0-40A4-D42A-8552-1B0C7B47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709" y="2564346"/>
            <a:ext cx="1713538" cy="70299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A5812C7-D307-F6FB-295D-8E7A5149474E}"/>
              </a:ext>
            </a:extLst>
          </p:cNvPr>
          <p:cNvSpPr txBox="1"/>
          <p:nvPr/>
        </p:nvSpPr>
        <p:spPr>
          <a:xfrm>
            <a:off x="8251494" y="2126232"/>
            <a:ext cx="1308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kumimoji="1" lang="zh-C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1CE55D19-DC04-8C0C-B311-768D87596AEC}"/>
              </a:ext>
            </a:extLst>
          </p:cNvPr>
          <p:cNvSpPr/>
          <p:nvPr/>
        </p:nvSpPr>
        <p:spPr>
          <a:xfrm>
            <a:off x="7062952" y="4051914"/>
            <a:ext cx="3685625" cy="20193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10C874-3898-8042-681A-F89002A49748}"/>
              </a:ext>
            </a:extLst>
          </p:cNvPr>
          <p:cNvSpPr txBox="1"/>
          <p:nvPr/>
        </p:nvSpPr>
        <p:spPr>
          <a:xfrm>
            <a:off x="8873869" y="4141111"/>
            <a:ext cx="1625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kumimoji="1" lang="zh-C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 20" descr="图片包含 游戏机, 电子, 电路&#10;&#10;描述已自动生成">
            <a:extLst>
              <a:ext uri="{FF2B5EF4-FFF2-40B4-BE49-F238E27FC236}">
                <a16:creationId xmlns:a16="http://schemas.microsoft.com/office/drawing/2014/main" id="{7C0F73FA-F8DF-DD2D-5940-87BB3C06A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162" y="4887000"/>
            <a:ext cx="1979799" cy="1145758"/>
          </a:xfrm>
          <a:prstGeom prst="rect">
            <a:avLst/>
          </a:prstGeom>
        </p:spPr>
      </p:pic>
      <p:sp>
        <p:nvSpPr>
          <p:cNvPr id="24" name="上下箭头 23">
            <a:extLst>
              <a:ext uri="{FF2B5EF4-FFF2-40B4-BE49-F238E27FC236}">
                <a16:creationId xmlns:a16="http://schemas.microsoft.com/office/drawing/2014/main" id="{99F4A769-EFE1-6774-14E5-EEDCB068523F}"/>
              </a:ext>
            </a:extLst>
          </p:cNvPr>
          <p:cNvSpPr/>
          <p:nvPr/>
        </p:nvSpPr>
        <p:spPr>
          <a:xfrm>
            <a:off x="8787872" y="3365854"/>
            <a:ext cx="265210" cy="622914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F46FA9B-DE5B-1F04-5F66-FBFA8080CB53}"/>
              </a:ext>
            </a:extLst>
          </p:cNvPr>
          <p:cNvSpPr/>
          <p:nvPr/>
        </p:nvSpPr>
        <p:spPr>
          <a:xfrm>
            <a:off x="7376160" y="4202666"/>
            <a:ext cx="1091669" cy="646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FTL</a:t>
            </a:r>
            <a:endParaRPr kumimoji="1" lang="zh-CN" altLang="en-US" sz="2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98883B-4139-914A-7B7A-D69C313C1B19}"/>
              </a:ext>
            </a:extLst>
          </p:cNvPr>
          <p:cNvSpPr txBox="1"/>
          <p:nvPr/>
        </p:nvSpPr>
        <p:spPr>
          <a:xfrm>
            <a:off x="9019264" y="3461867"/>
            <a:ext cx="1480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kumimoji="1" lang="zh-CN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2B7AE0A-B7D3-54E7-EEEC-B58DCB786250}"/>
              </a:ext>
            </a:extLst>
          </p:cNvPr>
          <p:cNvSpPr txBox="1"/>
          <p:nvPr/>
        </p:nvSpPr>
        <p:spPr>
          <a:xfrm>
            <a:off x="7156320" y="480191"/>
            <a:ext cx="413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Typical full-stack research</a:t>
            </a:r>
            <a:endParaRPr kumimoji="1"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760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515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4. Newly related work</a:t>
            </a:r>
            <a:r>
              <a:rPr lang="zh-CN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in 2023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32F2FBB-18F9-A1D9-658A-3F1C0C0C08A6}"/>
              </a:ext>
            </a:extLst>
          </p:cNvPr>
          <p:cNvSpPr txBox="1"/>
          <p:nvPr/>
        </p:nvSpPr>
        <p:spPr>
          <a:xfrm>
            <a:off x="353249" y="1378860"/>
            <a:ext cx="1195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b="1" i="1" u="none" strike="noStrike" err="1">
                <a:latin typeface="Arial" panose="020B0604020202020204" pitchFamily="34" charset="0"/>
                <a:cs typeface="Arial" panose="020B0604020202020204" pitchFamily="34" charset="0"/>
              </a:rPr>
              <a:t>ConfZNS</a:t>
            </a:r>
            <a:r>
              <a:rPr lang="en-US" altLang="zh-CN" b="1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 : A Novel Emulator for Exploring Design Space of ZNS. (SYSTOR'23). </a:t>
            </a:r>
            <a:r>
              <a:rPr lang="en-US" altLang="zh-CN" i="1" u="none" strike="noStrike" err="1">
                <a:latin typeface="Arial" panose="020B0604020202020204" pitchFamily="34" charset="0"/>
                <a:cs typeface="Arial" panose="020B0604020202020204" pitchFamily="34" charset="0"/>
              </a:rPr>
              <a:t>Inho</a:t>
            </a:r>
            <a:r>
              <a:rPr lang="en-US" altLang="zh-CN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 Song, </a:t>
            </a:r>
            <a:r>
              <a:rPr lang="en-US" altLang="zh-CN" i="1" u="none" strike="noStrike" err="1">
                <a:latin typeface="Arial" panose="020B0604020202020204" pitchFamily="34" charset="0"/>
                <a:cs typeface="Arial" panose="020B0604020202020204" pitchFamily="34" charset="0"/>
              </a:rPr>
              <a:t>Myounghoon</a:t>
            </a:r>
            <a:r>
              <a:rPr lang="en-US" altLang="zh-CN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 Oh, Bryan S. Kim, </a:t>
            </a:r>
            <a:r>
              <a:rPr lang="en-US" altLang="zh-CN" i="1" u="none" strike="noStrike" err="1">
                <a:latin typeface="Arial" panose="020B0604020202020204" pitchFamily="34" charset="0"/>
                <a:cs typeface="Arial" panose="020B0604020202020204" pitchFamily="34" charset="0"/>
              </a:rPr>
              <a:t>Seehwan</a:t>
            </a:r>
            <a:r>
              <a:rPr lang="en-US" altLang="zh-CN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u="none" strike="noStrike" err="1">
                <a:latin typeface="Arial" panose="020B0604020202020204" pitchFamily="34" charset="0"/>
                <a:cs typeface="Arial" panose="020B0604020202020204" pitchFamily="34" charset="0"/>
              </a:rPr>
              <a:t>Yoo</a:t>
            </a:r>
            <a:r>
              <a:rPr lang="en-US" altLang="zh-CN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i="1" u="none" strike="noStrike" err="1">
                <a:latin typeface="Arial" panose="020B0604020202020204" pitchFamily="34" charset="0"/>
                <a:cs typeface="Arial" panose="020B0604020202020204" pitchFamily="34" charset="0"/>
              </a:rPr>
              <a:t>Jaedong</a:t>
            </a:r>
            <a:r>
              <a:rPr lang="en-US" altLang="zh-CN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 Lee, </a:t>
            </a:r>
            <a:r>
              <a:rPr lang="en-US" altLang="zh-CN" i="1" u="none" strike="noStrike" err="1">
                <a:latin typeface="Arial" panose="020B0604020202020204" pitchFamily="34" charset="0"/>
                <a:cs typeface="Arial" panose="020B0604020202020204" pitchFamily="34" charset="0"/>
              </a:rPr>
              <a:t>Jongmoo</a:t>
            </a:r>
            <a:r>
              <a:rPr lang="en-US" altLang="zh-CN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 Choi</a:t>
            </a:r>
            <a:endParaRPr lang="en" altLang="zh-CN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36EA8E76-8C5C-9757-C992-FAEFD92F9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5191"/>
            <a:ext cx="7772400" cy="4773855"/>
          </a:xfrm>
          <a:prstGeom prst="rect">
            <a:avLst/>
          </a:prstGeom>
        </p:spPr>
      </p:pic>
      <p:sp>
        <p:nvSpPr>
          <p:cNvPr id="2" name="右箭头 1">
            <a:extLst>
              <a:ext uri="{FF2B5EF4-FFF2-40B4-BE49-F238E27FC236}">
                <a16:creationId xmlns:a16="http://schemas.microsoft.com/office/drawing/2014/main" id="{03B7EF3E-4BA4-BCD9-4C2A-6E42A378F64F}"/>
              </a:ext>
            </a:extLst>
          </p:cNvPr>
          <p:cNvSpPr/>
          <p:nvPr/>
        </p:nvSpPr>
        <p:spPr>
          <a:xfrm>
            <a:off x="7344476" y="2887308"/>
            <a:ext cx="1097974" cy="38306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58BBF1-28D6-A63B-9AF2-443F0E773EFF}"/>
              </a:ext>
            </a:extLst>
          </p:cNvPr>
          <p:cNvSpPr txBox="1"/>
          <p:nvPr/>
        </p:nvSpPr>
        <p:spPr>
          <a:xfrm>
            <a:off x="8650941" y="2231137"/>
            <a:ext cx="2935817" cy="16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An advance</a:t>
            </a:r>
            <a:r>
              <a:rPr kumimoji="1" lang="zh-C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ZNS</a:t>
            </a:r>
            <a:r>
              <a:rPr kumimoji="1" lang="zh-C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  <a:r>
              <a:rPr kumimoji="1" lang="zh-C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based on FEMU</a:t>
            </a:r>
            <a:endParaRPr kumimoji="1" lang="zh-CN" altLang="en-US" sz="240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B4FCAF-3A2D-3DEE-AB1B-472C7E1C4723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36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515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4. Newly related work</a:t>
            </a:r>
            <a:r>
              <a:rPr lang="zh-CN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in 2023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32F2FBB-18F9-A1D9-658A-3F1C0C0C08A6}"/>
              </a:ext>
            </a:extLst>
          </p:cNvPr>
          <p:cNvSpPr txBox="1"/>
          <p:nvPr/>
        </p:nvSpPr>
        <p:spPr>
          <a:xfrm>
            <a:off x="353249" y="1378860"/>
            <a:ext cx="1195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" altLang="zh-CN" b="1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Optimizing Data Migration for Garbage Collection in ZNS SSDs. (DATE'23). </a:t>
            </a:r>
            <a:r>
              <a:rPr lang="en" altLang="zh-CN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Zhenhua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Tan, </a:t>
            </a:r>
            <a:r>
              <a:rPr lang="en" altLang="zh-CN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Linbo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Long, </a:t>
            </a:r>
            <a:r>
              <a:rPr lang="en" altLang="zh-CN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Renping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Liu, </a:t>
            </a:r>
            <a:r>
              <a:rPr lang="en" altLang="zh-CN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Congming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Gao, Yi Jiang, Yan Liu</a:t>
            </a:r>
            <a:endParaRPr lang="en" altLang="zh-CN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图示&#10;&#10;中度可信度描述已自动生成">
            <a:extLst>
              <a:ext uri="{FF2B5EF4-FFF2-40B4-BE49-F238E27FC236}">
                <a16:creationId xmlns:a16="http://schemas.microsoft.com/office/drawing/2014/main" id="{AA5199CD-9CA5-9BAB-B34F-39A2EE4A2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16" y="2025191"/>
            <a:ext cx="10887789" cy="477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92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515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4. Newly related work</a:t>
            </a:r>
            <a:r>
              <a:rPr lang="zh-CN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in 2023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32F2FBB-18F9-A1D9-658A-3F1C0C0C08A6}"/>
              </a:ext>
            </a:extLst>
          </p:cNvPr>
          <p:cNvSpPr txBox="1"/>
          <p:nvPr/>
        </p:nvSpPr>
        <p:spPr>
          <a:xfrm>
            <a:off x="353249" y="1378860"/>
            <a:ext cx="1195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u="none" strike="noStrike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" altLang="zh-CN" b="1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Optimizing Data Migration for Garbage Collection in ZNS SSDs. (DATE'23). </a:t>
            </a:r>
            <a:r>
              <a:rPr lang="en" altLang="zh-CN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Zhenhua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Tan, </a:t>
            </a:r>
            <a:r>
              <a:rPr lang="en" altLang="zh-CN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Linbo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Long, </a:t>
            </a:r>
            <a:r>
              <a:rPr lang="en" altLang="zh-CN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Renping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Liu, </a:t>
            </a:r>
            <a:r>
              <a:rPr lang="en" altLang="zh-CN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Congming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Gao, Yi Jiang, Yan Liu</a:t>
            </a:r>
            <a:endParaRPr lang="en" altLang="zh-CN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图示&#10;&#10;中度可信度描述已自动生成">
            <a:extLst>
              <a:ext uri="{FF2B5EF4-FFF2-40B4-BE49-F238E27FC236}">
                <a16:creationId xmlns:a16="http://schemas.microsoft.com/office/drawing/2014/main" id="{AA5199CD-9CA5-9BAB-B34F-39A2EE4A2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2734"/>
            <a:ext cx="6722148" cy="3977169"/>
          </a:xfrm>
          <a:prstGeom prst="rect">
            <a:avLst/>
          </a:prstGeom>
        </p:spPr>
      </p:pic>
      <p:sp>
        <p:nvSpPr>
          <p:cNvPr id="2" name="右箭头 1">
            <a:extLst>
              <a:ext uri="{FF2B5EF4-FFF2-40B4-BE49-F238E27FC236}">
                <a16:creationId xmlns:a16="http://schemas.microsoft.com/office/drawing/2014/main" id="{060ED5FF-EB86-B197-FEA9-AEF3CC37BADA}"/>
              </a:ext>
            </a:extLst>
          </p:cNvPr>
          <p:cNvSpPr/>
          <p:nvPr/>
        </p:nvSpPr>
        <p:spPr>
          <a:xfrm>
            <a:off x="6328573" y="3146608"/>
            <a:ext cx="1026252" cy="38306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578125-8029-410B-9F84-6B4FD6E56CB7}"/>
              </a:ext>
            </a:extLst>
          </p:cNvPr>
          <p:cNvSpPr txBox="1"/>
          <p:nvPr/>
        </p:nvSpPr>
        <p:spPr>
          <a:xfrm>
            <a:off x="7834441" y="4020485"/>
            <a:ext cx="288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Interface changes</a:t>
            </a:r>
            <a:endParaRPr kumimoji="1"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0B8577-0A7B-1699-9ABA-0AB82F9CEC2D}"/>
              </a:ext>
            </a:extLst>
          </p:cNvPr>
          <p:cNvSpPr txBox="1"/>
          <p:nvPr/>
        </p:nvSpPr>
        <p:spPr>
          <a:xfrm>
            <a:off x="7834441" y="3146608"/>
            <a:ext cx="256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Kernel changes</a:t>
            </a:r>
            <a:endParaRPr kumimoji="1"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89E920-D6FD-F482-A72F-D8D42D2FD016}"/>
              </a:ext>
            </a:extLst>
          </p:cNvPr>
          <p:cNvSpPr txBox="1"/>
          <p:nvPr/>
        </p:nvSpPr>
        <p:spPr>
          <a:xfrm>
            <a:off x="7834441" y="2437403"/>
            <a:ext cx="238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FEMU</a:t>
            </a:r>
            <a:endParaRPr kumimoji="1"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63F91CBC-5E6B-708C-244E-81C1F5DCFDE2}"/>
              </a:ext>
            </a:extLst>
          </p:cNvPr>
          <p:cNvSpPr/>
          <p:nvPr/>
        </p:nvSpPr>
        <p:spPr>
          <a:xfrm>
            <a:off x="6328573" y="4059788"/>
            <a:ext cx="1026252" cy="38306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B0687E-E488-7526-5C35-60B6865F04F7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97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515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4. Newly related work</a:t>
            </a:r>
            <a:r>
              <a:rPr lang="zh-CN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in 2023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32F2FBB-18F9-A1D9-658A-3F1C0C0C08A6}"/>
              </a:ext>
            </a:extLst>
          </p:cNvPr>
          <p:cNvSpPr txBox="1"/>
          <p:nvPr/>
        </p:nvSpPr>
        <p:spPr>
          <a:xfrm>
            <a:off x="353249" y="1378860"/>
            <a:ext cx="1195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" altLang="zh-CN" b="1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of a High-Performance, High-Endurance Key-Value SSD for Large-Key Workloads</a:t>
            </a:r>
            <a:r>
              <a:rPr lang="en" altLang="zh-CN" b="0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" altLang="zh-CN" b="1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(IEEE CAL'23)</a:t>
            </a:r>
            <a:r>
              <a:rPr lang="en" altLang="zh-CN" b="0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" altLang="zh-CN" b="0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Chanyoung</a:t>
            </a:r>
            <a:r>
              <a:rPr lang="en" altLang="zh-CN" b="0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Park, Chun-Yi Liu, </a:t>
            </a:r>
            <a:r>
              <a:rPr lang="en" altLang="zh-CN" b="0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Kyungtae</a:t>
            </a:r>
            <a:r>
              <a:rPr lang="en" altLang="zh-CN" b="0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Kang, </a:t>
            </a:r>
            <a:r>
              <a:rPr lang="en" altLang="zh-CN" b="0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Mahmut</a:t>
            </a:r>
            <a:r>
              <a:rPr lang="en" altLang="zh-CN" b="0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b="0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Kandemir</a:t>
            </a:r>
            <a:r>
              <a:rPr lang="en" altLang="zh-CN" b="0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altLang="zh-CN" b="0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Wonil</a:t>
            </a:r>
            <a:r>
              <a:rPr lang="en" altLang="zh-CN" b="0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Choi</a:t>
            </a:r>
            <a:endParaRPr lang="en" altLang="zh-CN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 descr="图形用户界面, 应用程序&#10;&#10;描述已自动生成">
            <a:extLst>
              <a:ext uri="{FF2B5EF4-FFF2-40B4-BE49-F238E27FC236}">
                <a16:creationId xmlns:a16="http://schemas.microsoft.com/office/drawing/2014/main" id="{1EAC9172-1BAB-0A45-F81B-D4A872C5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9" y="2026766"/>
            <a:ext cx="4760259" cy="1687691"/>
          </a:xfrm>
          <a:prstGeom prst="rect">
            <a:avLst/>
          </a:prstGeom>
        </p:spPr>
      </p:pic>
      <p:pic>
        <p:nvPicPr>
          <p:cNvPr id="3" name="图片 2" descr="图形用户界面, 表格&#10;&#10;描述已自动生成">
            <a:extLst>
              <a:ext uri="{FF2B5EF4-FFF2-40B4-BE49-F238E27FC236}">
                <a16:creationId xmlns:a16="http://schemas.microsoft.com/office/drawing/2014/main" id="{ED2C0EAD-8F44-64DA-13E6-E99823E0B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59" y="5415354"/>
            <a:ext cx="3774141" cy="1274662"/>
          </a:xfrm>
          <a:prstGeom prst="rect">
            <a:avLst/>
          </a:prstGeom>
        </p:spPr>
      </p:pic>
      <p:pic>
        <p:nvPicPr>
          <p:cNvPr id="6" name="图片 5" descr="图形用户界面, 应用程序, Word&#10;&#10;描述已自动生成">
            <a:extLst>
              <a:ext uri="{FF2B5EF4-FFF2-40B4-BE49-F238E27FC236}">
                <a16:creationId xmlns:a16="http://schemas.microsoft.com/office/drawing/2014/main" id="{DC2FEACA-E792-885A-3B91-5A141C814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49" y="3850484"/>
            <a:ext cx="4760259" cy="14272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76A2F15-26EE-63CD-CEFC-F3364A82CC60}"/>
              </a:ext>
            </a:extLst>
          </p:cNvPr>
          <p:cNvSpPr txBox="1"/>
          <p:nvPr/>
        </p:nvSpPr>
        <p:spPr>
          <a:xfrm>
            <a:off x="6096000" y="2870611"/>
            <a:ext cx="3944471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000" b="1" i="1">
                <a:latin typeface="Arial" panose="020B0604020202020204" pitchFamily="34" charset="0"/>
                <a:cs typeface="Arial" panose="020B0604020202020204" pitchFamily="34" charset="0"/>
              </a:rPr>
              <a:t>Emulate three architecture on FEMU,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b="1" i="1">
                <a:latin typeface="Arial" panose="020B0604020202020204" pitchFamily="34" charset="0"/>
                <a:cs typeface="Arial" panose="020B0604020202020204" pitchFamily="34" charset="0"/>
              </a:rPr>
              <a:t>Compare their performance</a:t>
            </a:r>
            <a:endParaRPr kumimoji="1" lang="zh-CN" altLang="en-US" sz="20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D698D6-77BF-5096-A694-B11EB7D25279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52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515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4. Newly related work</a:t>
            </a:r>
            <a:r>
              <a:rPr lang="zh-CN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in 2023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32F2FBB-18F9-A1D9-658A-3F1C0C0C08A6}"/>
              </a:ext>
            </a:extLst>
          </p:cNvPr>
          <p:cNvSpPr txBox="1"/>
          <p:nvPr/>
        </p:nvSpPr>
        <p:spPr>
          <a:xfrm>
            <a:off x="353249" y="1378860"/>
            <a:ext cx="1195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" altLang="zh-CN" b="1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CFIO: A conflict-free I/O mechanism to fully exploit internal parallelism for Open-Channel SSDs. (JSA'23). </a:t>
            </a:r>
            <a:r>
              <a:rPr lang="en" altLang="zh-CN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Jinbin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Zhu, Liang Wang, </a:t>
            </a:r>
            <a:r>
              <a:rPr lang="en" altLang="zh-CN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Limin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Xiao, Lei Liu, </a:t>
            </a:r>
            <a:r>
              <a:rPr lang="en" altLang="zh-CN" i="1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Guangjun</a:t>
            </a:r>
            <a:r>
              <a:rPr lang="en" altLang="zh-CN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Qi</a:t>
            </a:r>
            <a:endParaRPr lang="en" altLang="zh-CN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 descr="图示&#10;&#10;描述已自动生成">
            <a:extLst>
              <a:ext uri="{FF2B5EF4-FFF2-40B4-BE49-F238E27FC236}">
                <a16:creationId xmlns:a16="http://schemas.microsoft.com/office/drawing/2014/main" id="{DB6035EE-84DE-F00A-8120-50670736F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20" y="2025191"/>
            <a:ext cx="3651250" cy="4806571"/>
          </a:xfrm>
          <a:prstGeom prst="rect">
            <a:avLst/>
          </a:prstGeom>
        </p:spPr>
      </p:pic>
      <p:sp>
        <p:nvSpPr>
          <p:cNvPr id="14" name="右箭头 13">
            <a:extLst>
              <a:ext uri="{FF2B5EF4-FFF2-40B4-BE49-F238E27FC236}">
                <a16:creationId xmlns:a16="http://schemas.microsoft.com/office/drawing/2014/main" id="{12C85C26-9007-C461-C0AC-7C4FEE53B130}"/>
              </a:ext>
            </a:extLst>
          </p:cNvPr>
          <p:cNvSpPr/>
          <p:nvPr/>
        </p:nvSpPr>
        <p:spPr>
          <a:xfrm>
            <a:off x="5316070" y="4410448"/>
            <a:ext cx="1097974" cy="38306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DDF1CA-965D-FEB0-D533-BD3B1036BC7B}"/>
              </a:ext>
            </a:extLst>
          </p:cNvPr>
          <p:cNvSpPr txBox="1"/>
          <p:nvPr/>
        </p:nvSpPr>
        <p:spPr>
          <a:xfrm>
            <a:off x="7407245" y="3198167"/>
            <a:ext cx="258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FTL changes: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69C3BAA-38FE-2D74-E28B-A2A07815662C}"/>
              </a:ext>
            </a:extLst>
          </p:cNvPr>
          <p:cNvSpPr txBox="1"/>
          <p:nvPr/>
        </p:nvSpPr>
        <p:spPr>
          <a:xfrm>
            <a:off x="7407245" y="2380846"/>
            <a:ext cx="258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FEMU</a:t>
            </a:r>
            <a:endParaRPr kumimoji="1"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CF21264-E2BB-B1C3-530A-463659CD1F1D}"/>
              </a:ext>
            </a:extLst>
          </p:cNvPr>
          <p:cNvSpPr txBox="1"/>
          <p:nvPr/>
        </p:nvSpPr>
        <p:spPr>
          <a:xfrm>
            <a:off x="6875930" y="4193343"/>
            <a:ext cx="3651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i="1">
                <a:latin typeface="Arial" panose="020B0604020202020204" pitchFamily="34" charset="0"/>
                <a:cs typeface="Arial" panose="020B0604020202020204" pitchFamily="34" charset="0"/>
              </a:rPr>
              <a:t>Optimized I/O stack with CF line based on original FEMU OC-SSD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E7FA1A-78CF-7086-14C3-B8EF617FBF0F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268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5158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4. Newly related work</a:t>
            </a:r>
            <a:r>
              <a:rPr lang="zh-CN" alt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in 2023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32F2FBB-18F9-A1D9-658A-3F1C0C0C08A6}"/>
              </a:ext>
            </a:extLst>
          </p:cNvPr>
          <p:cNvSpPr txBox="1"/>
          <p:nvPr/>
        </p:nvSpPr>
        <p:spPr>
          <a:xfrm>
            <a:off x="353249" y="1378860"/>
            <a:ext cx="1195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b="1" i="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" altLang="zh-CN" b="1" i="1" u="none" strike="noStrike">
                <a:effectLst/>
                <a:latin typeface="Helvetica Neue" panose="02000503000000020004" pitchFamily="2" charset="0"/>
              </a:rPr>
              <a:t>An Efficient F2FS GC Scheme for Improving I/O Latency of Foreground Application. (ICCE'23). </a:t>
            </a:r>
            <a:r>
              <a:rPr lang="en" altLang="zh-CN" i="1" u="none" strike="noStrike" err="1">
                <a:effectLst/>
                <a:latin typeface="Helvetica Neue" panose="02000503000000020004" pitchFamily="2" charset="0"/>
              </a:rPr>
              <a:t>Manjong</a:t>
            </a:r>
            <a:r>
              <a:rPr lang="en" altLang="zh-CN" i="1" u="none" strike="noStrike">
                <a:effectLst/>
                <a:latin typeface="Helvetica Neue" panose="02000503000000020004" pitchFamily="2" charset="0"/>
              </a:rPr>
              <a:t> Lee, </a:t>
            </a:r>
            <a:r>
              <a:rPr lang="en" altLang="zh-CN" i="1" u="none" strike="noStrike" err="1">
                <a:effectLst/>
                <a:latin typeface="Helvetica Neue" panose="02000503000000020004" pitchFamily="2" charset="0"/>
              </a:rPr>
              <a:t>Jonggyu</a:t>
            </a:r>
            <a:r>
              <a:rPr lang="en" altLang="zh-CN" i="1" u="none" strike="noStrike">
                <a:effectLst/>
                <a:latin typeface="Helvetica Neue" panose="02000503000000020004" pitchFamily="2" charset="0"/>
              </a:rPr>
              <a:t> Pa, Young </a:t>
            </a:r>
            <a:r>
              <a:rPr lang="en" altLang="zh-CN" i="1" u="none" strike="noStrike" err="1">
                <a:effectLst/>
                <a:latin typeface="Helvetica Neue" panose="02000503000000020004" pitchFamily="2" charset="0"/>
              </a:rPr>
              <a:t>Ik</a:t>
            </a:r>
            <a:r>
              <a:rPr lang="en" altLang="zh-CN" i="1" u="none" strike="noStrike">
                <a:effectLst/>
                <a:latin typeface="Helvetica Neue" panose="02000503000000020004" pitchFamily="2" charset="0"/>
              </a:rPr>
              <a:t> </a:t>
            </a:r>
            <a:r>
              <a:rPr lang="en" altLang="zh-CN" i="1" u="none" strike="noStrike" err="1">
                <a:effectLst/>
                <a:latin typeface="Helvetica Neue" panose="02000503000000020004" pitchFamily="2" charset="0"/>
              </a:rPr>
              <a:t>Eom</a:t>
            </a:r>
            <a:endParaRPr lang="en" altLang="zh-CN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 descr="表格&#10;&#10;中度可信度描述已自动生成">
            <a:extLst>
              <a:ext uri="{FF2B5EF4-FFF2-40B4-BE49-F238E27FC236}">
                <a16:creationId xmlns:a16="http://schemas.microsoft.com/office/drawing/2014/main" id="{DDCE61AD-D670-AA67-5027-3894A845B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43" y="2160494"/>
            <a:ext cx="5202197" cy="46975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F934C3-F273-77FE-83E8-7F994A277F45}"/>
              </a:ext>
            </a:extLst>
          </p:cNvPr>
          <p:cNvSpPr txBox="1"/>
          <p:nvPr/>
        </p:nvSpPr>
        <p:spPr>
          <a:xfrm>
            <a:off x="6801104" y="2718837"/>
            <a:ext cx="3944471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000" b="1" i="1">
                <a:latin typeface="Arial" panose="020B0604020202020204" pitchFamily="34" charset="0"/>
                <a:cs typeface="Arial" panose="020B0604020202020204" pitchFamily="34" charset="0"/>
              </a:rPr>
              <a:t>Emulate different zone size on FEMU,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000" b="1" i="1">
                <a:latin typeface="Arial" panose="020B0604020202020204" pitchFamily="34" charset="0"/>
                <a:cs typeface="Arial" panose="020B0604020202020204" pitchFamily="34" charset="0"/>
              </a:rPr>
              <a:t>Compare their performance</a:t>
            </a:r>
            <a:endParaRPr kumimoji="1" lang="zh-CN" altLang="en-US" sz="20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B327D3-DA40-80C0-DA48-8ADBB019C37A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022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288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5. Future work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025C5B-6AF2-78C7-399A-B261DD70E48D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56C0D9-061C-21EC-EC0E-3957D9A82633}"/>
              </a:ext>
            </a:extLst>
          </p:cNvPr>
          <p:cNvSpPr txBox="1"/>
          <p:nvPr/>
        </p:nvSpPr>
        <p:spPr>
          <a:xfrm>
            <a:off x="1581471" y="1823140"/>
            <a:ext cx="6165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- 1.</a:t>
            </a:r>
            <a:r>
              <a:rPr lang="zh-C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make FEMU running on my computer</a:t>
            </a:r>
            <a:endParaRPr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CD051A-AF4E-FB46-3E3F-D80A493860B7}"/>
              </a:ext>
            </a:extLst>
          </p:cNvPr>
          <p:cNvSpPr txBox="1"/>
          <p:nvPr/>
        </p:nvSpPr>
        <p:spPr>
          <a:xfrm>
            <a:off x="1581471" y="2520651"/>
            <a:ext cx="6609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- 2.</a:t>
            </a:r>
            <a:r>
              <a:rPr lang="zh-C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Read the Friendly Source Code of FEMU</a:t>
            </a:r>
            <a:endParaRPr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F80C8E-D74E-F5DC-D988-7F21CC9B441A}"/>
              </a:ext>
            </a:extLst>
          </p:cNvPr>
          <p:cNvSpPr txBox="1"/>
          <p:nvPr/>
        </p:nvSpPr>
        <p:spPr>
          <a:xfrm>
            <a:off x="1581470" y="3218162"/>
            <a:ext cx="4115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- 3.</a:t>
            </a:r>
            <a:r>
              <a:rPr lang="zh-C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Find research direction</a:t>
            </a:r>
            <a:endParaRPr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B7EC83-0306-0B6B-5585-0D38939E4770}"/>
              </a:ext>
            </a:extLst>
          </p:cNvPr>
          <p:cNvSpPr txBox="1"/>
          <p:nvPr/>
        </p:nvSpPr>
        <p:spPr>
          <a:xfrm rot="5400000">
            <a:off x="-122256" y="2618692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85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3C3C5-2A9E-126A-3D93-870CD5B97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9992"/>
            <a:ext cx="9144000" cy="11906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  <a:endParaRPr kumimoji="1" lang="zh-CN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51D3D1-E884-558C-FC10-8B4CDB1A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2107"/>
            <a:ext cx="9144000" cy="607848"/>
          </a:xfrm>
        </p:spPr>
        <p:txBody>
          <a:bodyPr/>
          <a:lstStyle/>
          <a:p>
            <a:r>
              <a:rPr kumimoji="1" lang="en" altLang="zh-CN" b="1">
                <a:latin typeface="Arial" panose="020B0604020202020204" pitchFamily="34" charset="0"/>
                <a:cs typeface="Arial" panose="020B0604020202020204" pitchFamily="34" charset="0"/>
              </a:rPr>
              <a:t>Presented by Chen </a:t>
            </a:r>
            <a:r>
              <a:rPr kumimoji="1" lang="en" altLang="zh-CN" b="1" err="1">
                <a:latin typeface="Arial" panose="020B0604020202020204" pitchFamily="34" charset="0"/>
                <a:cs typeface="Arial" panose="020B0604020202020204" pitchFamily="34" charset="0"/>
              </a:rPr>
              <a:t>Haodong</a:t>
            </a:r>
            <a:endParaRPr kumimoji="1"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9A9929-2B64-19FC-46EA-C82B45F1FD57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4556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2. Existing SSD platforms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4F6195-761D-EA17-A325-3E08AC107EBC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48DF510-CCD7-C663-C20C-3CD76B909191}"/>
              </a:ext>
            </a:extLst>
          </p:cNvPr>
          <p:cNvSpPr/>
          <p:nvPr/>
        </p:nvSpPr>
        <p:spPr>
          <a:xfrm>
            <a:off x="651650" y="1175906"/>
            <a:ext cx="2052320" cy="9051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AC1435D-8432-7C03-3E17-8991A8EBA414}"/>
              </a:ext>
            </a:extLst>
          </p:cNvPr>
          <p:cNvSpPr/>
          <p:nvPr/>
        </p:nvSpPr>
        <p:spPr>
          <a:xfrm>
            <a:off x="4491610" y="1141317"/>
            <a:ext cx="2052320" cy="939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EAC5EB5-43B9-8571-E7B3-6197433F859D}"/>
              </a:ext>
            </a:extLst>
          </p:cNvPr>
          <p:cNvSpPr/>
          <p:nvPr/>
        </p:nvSpPr>
        <p:spPr>
          <a:xfrm>
            <a:off x="8331570" y="1163549"/>
            <a:ext cx="2052320" cy="939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4556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2. Existing SSD platforms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4F6195-761D-EA17-A325-3E08AC107EBC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48DF510-CCD7-C663-C20C-3CD76B909191}"/>
              </a:ext>
            </a:extLst>
          </p:cNvPr>
          <p:cNvSpPr/>
          <p:nvPr/>
        </p:nvSpPr>
        <p:spPr>
          <a:xfrm>
            <a:off x="651650" y="1175906"/>
            <a:ext cx="2052320" cy="9051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AC1435D-8432-7C03-3E17-8991A8EBA414}"/>
              </a:ext>
            </a:extLst>
          </p:cNvPr>
          <p:cNvSpPr/>
          <p:nvPr/>
        </p:nvSpPr>
        <p:spPr>
          <a:xfrm>
            <a:off x="4491610" y="1141317"/>
            <a:ext cx="2052320" cy="939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EAC5EB5-43B9-8571-E7B3-6197433F859D}"/>
              </a:ext>
            </a:extLst>
          </p:cNvPr>
          <p:cNvSpPr/>
          <p:nvPr/>
        </p:nvSpPr>
        <p:spPr>
          <a:xfrm>
            <a:off x="8331570" y="1163549"/>
            <a:ext cx="2052320" cy="939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C36888-7EE7-7905-16FF-62644D0596D9}"/>
              </a:ext>
            </a:extLst>
          </p:cNvPr>
          <p:cNvSpPr txBox="1"/>
          <p:nvPr/>
        </p:nvSpPr>
        <p:spPr>
          <a:xfrm>
            <a:off x="289305" y="2115637"/>
            <a:ext cx="27977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2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DiskSim’s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SSD;</a:t>
            </a:r>
          </a:p>
          <a:p>
            <a:pPr algn="ctr"/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FlashSim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SSDSim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1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4556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2. Existing SSD platforms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4F6195-761D-EA17-A325-3E08AC107EBC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48DF510-CCD7-C663-C20C-3CD76B909191}"/>
              </a:ext>
            </a:extLst>
          </p:cNvPr>
          <p:cNvSpPr/>
          <p:nvPr/>
        </p:nvSpPr>
        <p:spPr>
          <a:xfrm>
            <a:off x="651650" y="1175906"/>
            <a:ext cx="2052320" cy="9051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AC1435D-8432-7C03-3E17-8991A8EBA414}"/>
              </a:ext>
            </a:extLst>
          </p:cNvPr>
          <p:cNvSpPr/>
          <p:nvPr/>
        </p:nvSpPr>
        <p:spPr>
          <a:xfrm>
            <a:off x="4491610" y="1141317"/>
            <a:ext cx="2052320" cy="939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C36888-7EE7-7905-16FF-62644D0596D9}"/>
              </a:ext>
            </a:extLst>
          </p:cNvPr>
          <p:cNvSpPr txBox="1"/>
          <p:nvPr/>
        </p:nvSpPr>
        <p:spPr>
          <a:xfrm>
            <a:off x="289305" y="2115637"/>
            <a:ext cx="27977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2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DiskSim’s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SSD;</a:t>
            </a:r>
          </a:p>
          <a:p>
            <a:pPr algn="ctr"/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FlashSim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SSDSim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BED2F75F-8E5A-7BDE-BD3A-8AFD89B89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9299261"/>
              </p:ext>
            </p:extLst>
          </p:nvPr>
        </p:nvGraphicFramePr>
        <p:xfrm>
          <a:off x="-508276" y="3210913"/>
          <a:ext cx="4392886" cy="347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圆角矩形 1">
            <a:extLst>
              <a:ext uri="{FF2B5EF4-FFF2-40B4-BE49-F238E27FC236}">
                <a16:creationId xmlns:a16="http://schemas.microsoft.com/office/drawing/2014/main" id="{B930F253-A364-9B5A-5922-FC05BD627502}"/>
              </a:ext>
            </a:extLst>
          </p:cNvPr>
          <p:cNvSpPr/>
          <p:nvPr/>
        </p:nvSpPr>
        <p:spPr>
          <a:xfrm>
            <a:off x="8331570" y="1151192"/>
            <a:ext cx="2052320" cy="939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38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4556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2. Existing SSD platforms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4F6195-761D-EA17-A325-3E08AC107EBC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48DF510-CCD7-C663-C20C-3CD76B909191}"/>
              </a:ext>
            </a:extLst>
          </p:cNvPr>
          <p:cNvSpPr/>
          <p:nvPr/>
        </p:nvSpPr>
        <p:spPr>
          <a:xfrm>
            <a:off x="651650" y="1175906"/>
            <a:ext cx="2052320" cy="9051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AC1435D-8432-7C03-3E17-8991A8EBA414}"/>
              </a:ext>
            </a:extLst>
          </p:cNvPr>
          <p:cNvSpPr/>
          <p:nvPr/>
        </p:nvSpPr>
        <p:spPr>
          <a:xfrm>
            <a:off x="4491610" y="1141317"/>
            <a:ext cx="2052320" cy="939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EAC5EB5-43B9-8571-E7B3-6197433F859D}"/>
              </a:ext>
            </a:extLst>
          </p:cNvPr>
          <p:cNvSpPr/>
          <p:nvPr/>
        </p:nvSpPr>
        <p:spPr>
          <a:xfrm>
            <a:off x="8331570" y="1141316"/>
            <a:ext cx="2052320" cy="939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C36888-7EE7-7905-16FF-62644D0596D9}"/>
              </a:ext>
            </a:extLst>
          </p:cNvPr>
          <p:cNvSpPr txBox="1"/>
          <p:nvPr/>
        </p:nvSpPr>
        <p:spPr>
          <a:xfrm>
            <a:off x="289305" y="2115637"/>
            <a:ext cx="27977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2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DiskSim’s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SSD;</a:t>
            </a:r>
          </a:p>
          <a:p>
            <a:pPr algn="ctr"/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FlashSim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SSDSim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BED2F75F-8E5A-7BDE-BD3A-8AFD89B89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775554"/>
              </p:ext>
            </p:extLst>
          </p:nvPr>
        </p:nvGraphicFramePr>
        <p:xfrm>
          <a:off x="-508276" y="3210913"/>
          <a:ext cx="4392886" cy="347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993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4556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2. Existing SSD platforms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4F6195-761D-EA17-A325-3E08AC107EBC}"/>
              </a:ext>
            </a:extLst>
          </p:cNvPr>
          <p:cNvSpPr txBox="1"/>
          <p:nvPr/>
        </p:nvSpPr>
        <p:spPr>
          <a:xfrm>
            <a:off x="8142714" y="6109252"/>
            <a:ext cx="368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HDU – Center of Cloud computing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AC1435D-8432-7C03-3E17-8991A8EBA414}"/>
              </a:ext>
            </a:extLst>
          </p:cNvPr>
          <p:cNvSpPr/>
          <p:nvPr/>
        </p:nvSpPr>
        <p:spPr>
          <a:xfrm>
            <a:off x="4491610" y="1141317"/>
            <a:ext cx="2052320" cy="939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EAC5EB5-43B9-8571-E7B3-6197433F859D}"/>
              </a:ext>
            </a:extLst>
          </p:cNvPr>
          <p:cNvSpPr/>
          <p:nvPr/>
        </p:nvSpPr>
        <p:spPr>
          <a:xfrm>
            <a:off x="8331570" y="1141315"/>
            <a:ext cx="2052320" cy="9397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C36888-7EE7-7905-16FF-62644D0596D9}"/>
              </a:ext>
            </a:extLst>
          </p:cNvPr>
          <p:cNvSpPr txBox="1"/>
          <p:nvPr/>
        </p:nvSpPr>
        <p:spPr>
          <a:xfrm>
            <a:off x="289305" y="2115637"/>
            <a:ext cx="27977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2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DiskSim’s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SSD;</a:t>
            </a:r>
          </a:p>
          <a:p>
            <a:pPr algn="ctr"/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FlashSim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SSDSim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BED2F75F-8E5A-7BDE-BD3A-8AFD89B89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433203"/>
              </p:ext>
            </p:extLst>
          </p:nvPr>
        </p:nvGraphicFramePr>
        <p:xfrm>
          <a:off x="-508276" y="3210913"/>
          <a:ext cx="4392886" cy="347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圆角矩形 1">
            <a:extLst>
              <a:ext uri="{FF2B5EF4-FFF2-40B4-BE49-F238E27FC236}">
                <a16:creationId xmlns:a16="http://schemas.microsoft.com/office/drawing/2014/main" id="{E52AFF84-4D21-6B2B-C244-28DF837058D2}"/>
              </a:ext>
            </a:extLst>
          </p:cNvPr>
          <p:cNvSpPr/>
          <p:nvPr/>
        </p:nvSpPr>
        <p:spPr>
          <a:xfrm>
            <a:off x="651650" y="1141316"/>
            <a:ext cx="2052320" cy="939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203EC7-7547-B398-9497-04C73398E001}"/>
              </a:ext>
            </a:extLst>
          </p:cNvPr>
          <p:cNvSpPr txBox="1"/>
          <p:nvPr/>
        </p:nvSpPr>
        <p:spPr>
          <a:xfrm>
            <a:off x="7958868" y="2115637"/>
            <a:ext cx="27977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2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OpenSSD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FPGA;</a:t>
            </a:r>
          </a:p>
          <a:p>
            <a:pPr algn="ctr"/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OpenChannel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 SSD;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1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A98AD-6911-6D46-EE9C-6ACE21F2A211}"/>
              </a:ext>
            </a:extLst>
          </p:cNvPr>
          <p:cNvSpPr txBox="1"/>
          <p:nvPr/>
        </p:nvSpPr>
        <p:spPr>
          <a:xfrm>
            <a:off x="610043" y="474259"/>
            <a:ext cx="4556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>
                <a:latin typeface="Arial" panose="020B0604020202020204" pitchFamily="34" charset="0"/>
                <a:cs typeface="Arial" panose="020B0604020202020204" pitchFamily="34" charset="0"/>
              </a:rPr>
              <a:t>2. Existing SSD platforms</a:t>
            </a:r>
            <a:endParaRPr lang="zh-CN" altLang="en-US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177677-F30D-7D0B-8D67-0907B5D8EB77}"/>
              </a:ext>
            </a:extLst>
          </p:cNvPr>
          <p:cNvSpPr txBox="1"/>
          <p:nvPr/>
        </p:nvSpPr>
        <p:spPr>
          <a:xfrm>
            <a:off x="353249" y="618097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___________________________</a:t>
            </a:r>
            <a:endParaRPr lang="zh-CN" altLang="en-US" sz="2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AC1435D-8432-7C03-3E17-8991A8EBA414}"/>
              </a:ext>
            </a:extLst>
          </p:cNvPr>
          <p:cNvSpPr/>
          <p:nvPr/>
        </p:nvSpPr>
        <p:spPr>
          <a:xfrm>
            <a:off x="4491610" y="1141317"/>
            <a:ext cx="2052320" cy="939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EAC5EB5-43B9-8571-E7B3-6197433F859D}"/>
              </a:ext>
            </a:extLst>
          </p:cNvPr>
          <p:cNvSpPr/>
          <p:nvPr/>
        </p:nvSpPr>
        <p:spPr>
          <a:xfrm>
            <a:off x="8331570" y="1141315"/>
            <a:ext cx="2052320" cy="9397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C36888-7EE7-7905-16FF-62644D0596D9}"/>
              </a:ext>
            </a:extLst>
          </p:cNvPr>
          <p:cNvSpPr txBox="1"/>
          <p:nvPr/>
        </p:nvSpPr>
        <p:spPr>
          <a:xfrm>
            <a:off x="289305" y="2115637"/>
            <a:ext cx="27977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2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DiskSim’s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SSD;</a:t>
            </a:r>
          </a:p>
          <a:p>
            <a:pPr algn="ctr"/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FlashSim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SSDSim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BED2F75F-8E5A-7BDE-BD3A-8AFD89B89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841970"/>
              </p:ext>
            </p:extLst>
          </p:nvPr>
        </p:nvGraphicFramePr>
        <p:xfrm>
          <a:off x="-508276" y="3210913"/>
          <a:ext cx="4392886" cy="347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圆角矩形 1">
            <a:extLst>
              <a:ext uri="{FF2B5EF4-FFF2-40B4-BE49-F238E27FC236}">
                <a16:creationId xmlns:a16="http://schemas.microsoft.com/office/drawing/2014/main" id="{E52AFF84-4D21-6B2B-C244-28DF837058D2}"/>
              </a:ext>
            </a:extLst>
          </p:cNvPr>
          <p:cNvSpPr/>
          <p:nvPr/>
        </p:nvSpPr>
        <p:spPr>
          <a:xfrm>
            <a:off x="651650" y="1141316"/>
            <a:ext cx="2052320" cy="9397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</a:t>
            </a:r>
            <a:endParaRPr kumimoji="1" lang="zh-CN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203EC7-7547-B398-9497-04C73398E001}"/>
              </a:ext>
            </a:extLst>
          </p:cNvPr>
          <p:cNvSpPr txBox="1"/>
          <p:nvPr/>
        </p:nvSpPr>
        <p:spPr>
          <a:xfrm>
            <a:off x="7958868" y="2115637"/>
            <a:ext cx="27977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200" b="0" i="0" u="none" strike="noStrike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OpenSSD</a:t>
            </a:r>
            <a:r>
              <a:rPr lang="en" altLang="zh-C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FPGA;</a:t>
            </a:r>
          </a:p>
          <a:p>
            <a:pPr algn="ctr"/>
            <a:r>
              <a:rPr lang="en" altLang="zh-CN" sz="2200" err="1">
                <a:latin typeface="Arial" panose="020B0604020202020204" pitchFamily="34" charset="0"/>
                <a:cs typeface="Arial" panose="020B0604020202020204" pitchFamily="34" charset="0"/>
              </a:rPr>
              <a:t>OpenChannel</a:t>
            </a:r>
            <a:r>
              <a:rPr lang="en" altLang="zh-CN" sz="2200">
                <a:latin typeface="Arial" panose="020B0604020202020204" pitchFamily="34" charset="0"/>
                <a:cs typeface="Arial" panose="020B0604020202020204" pitchFamily="34" charset="0"/>
              </a:rPr>
              <a:t> SSD;</a:t>
            </a:r>
            <a:endParaRPr lang="zh-C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02EF5898-C4D8-D456-D8D7-6F9694F34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408618"/>
              </p:ext>
            </p:extLst>
          </p:nvPr>
        </p:nvGraphicFramePr>
        <p:xfrm>
          <a:off x="7161287" y="3210913"/>
          <a:ext cx="4392886" cy="3474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8826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</Words>
  <Application>Microsoft Macintosh PowerPoint</Application>
  <PresentationFormat>宽屏</PresentationFormat>
  <Paragraphs>406</Paragraphs>
  <Slides>37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等线 Light</vt:lpstr>
      <vt:lpstr>Arial</vt:lpstr>
      <vt:lpstr>Helvetica Neue</vt:lpstr>
      <vt:lpstr>Office 主题​​</vt:lpstr>
      <vt:lpstr>The Introduction to FEMU  and  its newly related research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Haodong Chen [sc19hc2]</dc:creator>
  <cp:lastModifiedBy>Haodong Chen [sc19hc2]</cp:lastModifiedBy>
  <cp:revision>1</cp:revision>
  <dcterms:created xsi:type="dcterms:W3CDTF">2023-10-23T01:00:11Z</dcterms:created>
  <dcterms:modified xsi:type="dcterms:W3CDTF">2023-10-23T07:27:32Z</dcterms:modified>
</cp:coreProperties>
</file>