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Inter"/>
      <p:regular r:id="rId10"/>
      <p:bold r:id="rId11"/>
    </p:embeddedFont>
    <p:embeddedFont>
      <p:font typeface="Bebas Neue"/>
      <p:regular r:id="rId12"/>
    </p:embeddedFont>
    <p:embeddedFont>
      <p:font typeface="Passion One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0D4F36-B40D-4470-96DB-6465177FA98D}">
  <a:tblStyle styleId="{F70D4F36-B40D-4470-96DB-6465177FA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nter-bold.fntdata"/><Relationship Id="rId10" Type="http://schemas.openxmlformats.org/officeDocument/2006/relationships/font" Target="fonts/Inter-regular.fntdata"/><Relationship Id="rId13" Type="http://schemas.openxmlformats.org/officeDocument/2006/relationships/font" Target="fonts/PassionOne-regular.fntdata"/><Relationship Id="rId12" Type="http://schemas.openxmlformats.org/officeDocument/2006/relationships/font" Target="fonts/BebasNeue-regular.fntdata"/><Relationship Id="rId14" Type="http://schemas.openxmlformats.org/officeDocument/2006/relationships/font" Target="fonts/PassionOn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c9c27c1d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c9c27c1d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idx="2" type="ctrTitle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4811950" y="1776350"/>
            <a:ext cx="30954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4811950" y="2864350"/>
            <a:ext cx="3095400" cy="5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/>
          <p:nvPr/>
        </p:nvSpPr>
        <p:spPr>
          <a:xfrm>
            <a:off x="-858351" y="1447575"/>
            <a:ext cx="2352930" cy="235293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/>
          <p:nvPr/>
        </p:nvSpPr>
        <p:spPr>
          <a:xfrm rot="10800000">
            <a:off x="5910838" y="424151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2888113" y="1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7996032" y="-1493732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-1137174" y="539498"/>
            <a:ext cx="1666787" cy="1666787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/>
          <p:nvPr/>
        </p:nvSpPr>
        <p:spPr>
          <a:xfrm rot="-2700000">
            <a:off x="1710897" y="21904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/>
          <p:nvPr/>
        </p:nvSpPr>
        <p:spPr>
          <a:xfrm rot="-2700000">
            <a:off x="3529106" y="475800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/>
          <p:nvPr/>
        </p:nvSpPr>
        <p:spPr>
          <a:xfrm rot="-2700000">
            <a:off x="8797665" y="26348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/>
          <p:nvPr/>
        </p:nvSpPr>
        <p:spPr>
          <a:xfrm rot="-2700000">
            <a:off x="313323" y="443828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/>
          <p:nvPr/>
        </p:nvSpPr>
        <p:spPr>
          <a:xfrm rot="-2700000">
            <a:off x="6748206" y="21906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8528260" y="46326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3"/>
          <p:cNvSpPr/>
          <p:nvPr/>
        </p:nvSpPr>
        <p:spPr>
          <a:xfrm rot="5400000">
            <a:off x="7838850" y="240056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-440256" y="4736368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 rot="-2700000">
            <a:off x="6590706" y="24497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 rot="-2700000">
            <a:off x="380690" y="47085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 rot="-2700000">
            <a:off x="225873" y="377113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 rot="-2700000">
            <a:off x="5154256" y="48552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680385" y="168928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14"/>
          <p:cNvSpPr/>
          <p:nvPr/>
        </p:nvSpPr>
        <p:spPr>
          <a:xfrm rot="10800000">
            <a:off x="2828100" y="4740087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8635807" y="-422119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14"/>
          <p:cNvGrpSpPr/>
          <p:nvPr/>
        </p:nvGrpSpPr>
        <p:grpSpPr>
          <a:xfrm>
            <a:off x="-306292" y="912466"/>
            <a:ext cx="901968" cy="901968"/>
            <a:chOff x="1350404" y="-3124999"/>
            <a:chExt cx="1570279" cy="1570279"/>
          </a:xfrm>
        </p:grpSpPr>
        <p:sp>
          <p:nvSpPr>
            <p:cNvPr id="149" name="Google Shape;149;p14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4"/>
          <p:cNvSpPr/>
          <p:nvPr/>
        </p:nvSpPr>
        <p:spPr>
          <a:xfrm rot="-2700000">
            <a:off x="163372" y="386774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 rot="-2700000">
            <a:off x="8758815" y="46324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/>
          <p:nvPr/>
        </p:nvSpPr>
        <p:spPr>
          <a:xfrm rot="-2700000">
            <a:off x="8758810" y="23408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 rot="-2700000">
            <a:off x="4503356" y="1831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2473085" y="474008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5"/>
          <p:cNvSpPr/>
          <p:nvPr/>
        </p:nvSpPr>
        <p:spPr>
          <a:xfrm>
            <a:off x="8114384" y="-1111841"/>
            <a:ext cx="2087690" cy="208769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 rot="-5400000">
            <a:off x="-505187" y="4507042"/>
            <a:ext cx="1686418" cy="729495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 rot="-2700000">
            <a:off x="6938847" y="19164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 rot="-2700000">
            <a:off x="261981" y="150167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 rot="-2700000">
            <a:off x="2929690" y="2449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 rot="-2700000">
            <a:off x="2487873" y="480314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 rot="-2700000">
            <a:off x="8776281" y="23133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8628160" y="46650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16"/>
          <p:cNvSpPr/>
          <p:nvPr/>
        </p:nvSpPr>
        <p:spPr>
          <a:xfrm rot="10800000">
            <a:off x="-301514" y="4251263"/>
            <a:ext cx="2375939" cy="1027762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 rot="5400000">
            <a:off x="7635986" y="1281863"/>
            <a:ext cx="2375939" cy="1027762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 rot="-2700000">
            <a:off x="8835447" y="377704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 rot="-2700000">
            <a:off x="370806" y="47085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 rot="-2700000">
            <a:off x="8641290" y="46323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 rot="-2700000">
            <a:off x="4342373" y="482328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 rot="-2700000">
            <a:off x="6710306" y="19513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22685" y="278948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/>
          <p:nvPr/>
        </p:nvSpPr>
        <p:spPr>
          <a:xfrm>
            <a:off x="7809084" y="4007584"/>
            <a:ext cx="2087690" cy="208769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-1593743" y="1791593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/>
          <p:nvPr/>
        </p:nvSpPr>
        <p:spPr>
          <a:xfrm rot="-2700000">
            <a:off x="208147" y="56792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/>
          <p:nvPr/>
        </p:nvSpPr>
        <p:spPr>
          <a:xfrm rot="-2700000">
            <a:off x="547506" y="463242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 rot="-2700000">
            <a:off x="8089790" y="2257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 rot="-2700000">
            <a:off x="4891398" y="463243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 rot="-2700000">
            <a:off x="8784281" y="270473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4423435" y="2016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-995441" y="4347584"/>
            <a:ext cx="2087690" cy="208769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570050" y="5"/>
            <a:ext cx="1320889" cy="571378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 rot="-2700000">
            <a:off x="348672" y="376089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 rot="-2700000">
            <a:off x="154531" y="71767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 rot="-2700000">
            <a:off x="5835865" y="21704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 rot="-2700000">
            <a:off x="8076748" y="48178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 rot="-2700000">
            <a:off x="3131756" y="48178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8756660" y="212113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8629633" y="4002066"/>
            <a:ext cx="901968" cy="901968"/>
            <a:chOff x="1350404" y="-3124999"/>
            <a:chExt cx="1570279" cy="1570279"/>
          </a:xfrm>
        </p:grpSpPr>
        <p:sp>
          <p:nvSpPr>
            <p:cNvPr id="199" name="Google Shape;199;p18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idx="1" type="subTitle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720000" y="1071300"/>
            <a:ext cx="34722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9pPr>
          </a:lstStyle>
          <a:p/>
        </p:txBody>
      </p:sp>
      <p:sp>
        <p:nvSpPr>
          <p:cNvPr id="209" name="Google Shape;209;p20"/>
          <p:cNvSpPr/>
          <p:nvPr/>
        </p:nvSpPr>
        <p:spPr>
          <a:xfrm rot="5400000">
            <a:off x="7832400" y="2002737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 rot="-5400000">
            <a:off x="-780350" y="388331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4595782" y="-1767482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0"/>
          <p:cNvGrpSpPr/>
          <p:nvPr/>
        </p:nvGrpSpPr>
        <p:grpSpPr>
          <a:xfrm>
            <a:off x="-351142" y="3098441"/>
            <a:ext cx="901968" cy="901968"/>
            <a:chOff x="1350404" y="-3124999"/>
            <a:chExt cx="1570279" cy="1570279"/>
          </a:xfrm>
        </p:grpSpPr>
        <p:sp>
          <p:nvSpPr>
            <p:cNvPr id="213" name="Google Shape;213;p20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0"/>
          <p:cNvSpPr/>
          <p:nvPr/>
        </p:nvSpPr>
        <p:spPr>
          <a:xfrm rot="-2700000">
            <a:off x="8806335" y="383467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/>
          <p:nvPr/>
        </p:nvSpPr>
        <p:spPr>
          <a:xfrm rot="-2700000">
            <a:off x="4268506" y="13402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/>
          <p:nvPr/>
        </p:nvSpPr>
        <p:spPr>
          <a:xfrm rot="-2700000">
            <a:off x="2882565" y="470115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/>
          <p:nvPr/>
        </p:nvSpPr>
        <p:spPr>
          <a:xfrm rot="-2700000">
            <a:off x="8542623" y="56793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/>
          <p:nvPr/>
        </p:nvSpPr>
        <p:spPr>
          <a:xfrm rot="-2700000">
            <a:off x="7004456" y="482328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271510" y="67153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626298" y="2598094"/>
            <a:ext cx="3114423" cy="3114423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7191750" y="-13688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59972" y="7434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-2700000">
            <a:off x="4446660" y="20412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2700000">
            <a:off x="8603477" y="250310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2700000">
            <a:off x="2404760" y="476165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2700000">
            <a:off x="6853619" y="463243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848072" y="439673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3151900" y="1636350"/>
            <a:ext cx="4150500" cy="130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3"/>
          <p:cNvSpPr txBox="1"/>
          <p:nvPr>
            <p:ph hasCustomPrompt="1" idx="2" type="title"/>
          </p:nvPr>
        </p:nvSpPr>
        <p:spPr>
          <a:xfrm>
            <a:off x="1475300" y="1690000"/>
            <a:ext cx="1294500" cy="90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3151900" y="3080475"/>
            <a:ext cx="3124800" cy="693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720000" y="1071300"/>
            <a:ext cx="7704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9pPr>
          </a:lstStyle>
          <a:p/>
        </p:txBody>
      </p:sp>
      <p:sp>
        <p:nvSpPr>
          <p:cNvPr id="226" name="Google Shape;226;p21"/>
          <p:cNvSpPr/>
          <p:nvPr/>
        </p:nvSpPr>
        <p:spPr>
          <a:xfrm>
            <a:off x="-1044276" y="4195475"/>
            <a:ext cx="2250256" cy="2250256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/>
          <p:nvPr/>
        </p:nvSpPr>
        <p:spPr>
          <a:xfrm rot="-2700000">
            <a:off x="4115847" y="22572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 rot="-2700000">
            <a:off x="339181" y="345560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1"/>
          <p:cNvSpPr/>
          <p:nvPr/>
        </p:nvSpPr>
        <p:spPr>
          <a:xfrm rot="-2700000">
            <a:off x="238798" y="66273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5901035" y="474480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504906" y="4603993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7100824" y="-1702700"/>
            <a:ext cx="2250256" cy="2250256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 rot="-2700000">
            <a:off x="8780806" y="457908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8734110" y="82490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3780475" y="1545650"/>
            <a:ext cx="46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2" type="subTitle"/>
          </p:nvPr>
        </p:nvSpPr>
        <p:spPr>
          <a:xfrm>
            <a:off x="3780475" y="1212500"/>
            <a:ext cx="4650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3" type="subTitle"/>
          </p:nvPr>
        </p:nvSpPr>
        <p:spPr>
          <a:xfrm>
            <a:off x="3780475" y="2716013"/>
            <a:ext cx="46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4" type="subTitle"/>
          </p:nvPr>
        </p:nvSpPr>
        <p:spPr>
          <a:xfrm>
            <a:off x="3780475" y="2382863"/>
            <a:ext cx="4650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5" type="subTitle"/>
          </p:nvPr>
        </p:nvSpPr>
        <p:spPr>
          <a:xfrm>
            <a:off x="3780475" y="3886375"/>
            <a:ext cx="465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6" type="subTitle"/>
          </p:nvPr>
        </p:nvSpPr>
        <p:spPr>
          <a:xfrm>
            <a:off x="3780475" y="3553225"/>
            <a:ext cx="4650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>
            <a:off x="-1159675" y="3421300"/>
            <a:ext cx="2592501" cy="2592501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591750" y="-412263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 rot="-2700000">
            <a:off x="8806072" y="412724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 rot="-2700000">
            <a:off x="8737815" y="5679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 rot="-2700000">
            <a:off x="2888948" y="474213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 rot="-2700000">
            <a:off x="180556" y="2793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6285" y="22530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4121021" y="-456934"/>
            <a:ext cx="901968" cy="901968"/>
            <a:chOff x="1350404" y="-3124999"/>
            <a:chExt cx="1570279" cy="1570279"/>
          </a:xfrm>
        </p:grpSpPr>
        <p:sp>
          <p:nvSpPr>
            <p:cNvPr id="251" name="Google Shape;251;p22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1647700" y="1527800"/>
            <a:ext cx="62220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23"/>
          <p:cNvSpPr txBox="1"/>
          <p:nvPr>
            <p:ph hasCustomPrompt="1" idx="2" type="title"/>
          </p:nvPr>
        </p:nvSpPr>
        <p:spPr>
          <a:xfrm>
            <a:off x="796200" y="1270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23"/>
          <p:cNvSpPr txBox="1"/>
          <p:nvPr>
            <p:ph idx="3" type="subTitle"/>
          </p:nvPr>
        </p:nvSpPr>
        <p:spPr>
          <a:xfrm>
            <a:off x="1647700" y="1194650"/>
            <a:ext cx="6222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0" name="Google Shape;260;p23"/>
          <p:cNvSpPr txBox="1"/>
          <p:nvPr>
            <p:ph idx="4" type="subTitle"/>
          </p:nvPr>
        </p:nvSpPr>
        <p:spPr>
          <a:xfrm>
            <a:off x="1647700" y="2392800"/>
            <a:ext cx="62220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3"/>
          <p:cNvSpPr txBox="1"/>
          <p:nvPr>
            <p:ph hasCustomPrompt="1" idx="5" type="title"/>
          </p:nvPr>
        </p:nvSpPr>
        <p:spPr>
          <a:xfrm>
            <a:off x="796200" y="2135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23"/>
          <p:cNvSpPr txBox="1"/>
          <p:nvPr>
            <p:ph idx="6" type="subTitle"/>
          </p:nvPr>
        </p:nvSpPr>
        <p:spPr>
          <a:xfrm>
            <a:off x="1647700" y="2059650"/>
            <a:ext cx="6222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7" type="subTitle"/>
          </p:nvPr>
        </p:nvSpPr>
        <p:spPr>
          <a:xfrm>
            <a:off x="1647700" y="3257800"/>
            <a:ext cx="62220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3"/>
          <p:cNvSpPr txBox="1"/>
          <p:nvPr>
            <p:ph hasCustomPrompt="1" idx="8" type="title"/>
          </p:nvPr>
        </p:nvSpPr>
        <p:spPr>
          <a:xfrm>
            <a:off x="796200" y="3000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23"/>
          <p:cNvSpPr txBox="1"/>
          <p:nvPr>
            <p:ph idx="9" type="subTitle"/>
          </p:nvPr>
        </p:nvSpPr>
        <p:spPr>
          <a:xfrm>
            <a:off x="1647700" y="2924650"/>
            <a:ext cx="6222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" name="Google Shape;266;p23"/>
          <p:cNvSpPr txBox="1"/>
          <p:nvPr>
            <p:ph idx="13" type="subTitle"/>
          </p:nvPr>
        </p:nvSpPr>
        <p:spPr>
          <a:xfrm>
            <a:off x="1647700" y="4122800"/>
            <a:ext cx="62220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3"/>
          <p:cNvSpPr txBox="1"/>
          <p:nvPr>
            <p:ph hasCustomPrompt="1" idx="14" type="title"/>
          </p:nvPr>
        </p:nvSpPr>
        <p:spPr>
          <a:xfrm>
            <a:off x="796200" y="3865850"/>
            <a:ext cx="731400" cy="44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8" name="Google Shape;268;p23"/>
          <p:cNvSpPr txBox="1"/>
          <p:nvPr>
            <p:ph idx="15" type="subTitle"/>
          </p:nvPr>
        </p:nvSpPr>
        <p:spPr>
          <a:xfrm>
            <a:off x="1647700" y="3789650"/>
            <a:ext cx="6222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p23"/>
          <p:cNvSpPr/>
          <p:nvPr/>
        </p:nvSpPr>
        <p:spPr>
          <a:xfrm>
            <a:off x="-1584350" y="287197"/>
            <a:ext cx="2181807" cy="218180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 rot="5400000">
            <a:off x="7650425" y="374796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>
            <a:off x="7809396" y="3638666"/>
            <a:ext cx="901968" cy="901968"/>
            <a:chOff x="1350404" y="-3124999"/>
            <a:chExt cx="1570279" cy="1570279"/>
          </a:xfrm>
        </p:grpSpPr>
        <p:sp>
          <p:nvSpPr>
            <p:cNvPr id="272" name="Google Shape;272;p23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 rot="-2700000">
            <a:off x="242648" y="432258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 rot="-2700000">
            <a:off x="5260819" y="484103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51447" y="8107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/>
          <p:nvPr/>
        </p:nvSpPr>
        <p:spPr>
          <a:xfrm rot="-2700000">
            <a:off x="8687852" y="25622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/>
          <p:nvPr/>
        </p:nvSpPr>
        <p:spPr>
          <a:xfrm rot="-2700000">
            <a:off x="4121110" y="10237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idx="1" type="subTitle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4" name="Google Shape;284;p24"/>
          <p:cNvSpPr txBox="1"/>
          <p:nvPr>
            <p:ph idx="2" type="subTitle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24"/>
          <p:cNvSpPr txBox="1"/>
          <p:nvPr>
            <p:ph idx="3" type="subTitle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4"/>
          <p:cNvSpPr txBox="1"/>
          <p:nvPr>
            <p:ph idx="4" type="subTitle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24"/>
          <p:cNvSpPr txBox="1"/>
          <p:nvPr>
            <p:ph idx="5" type="subTitle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4"/>
          <p:cNvSpPr txBox="1"/>
          <p:nvPr>
            <p:ph idx="6" type="subTitle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idx="7" type="subTitle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4"/>
          <p:cNvSpPr txBox="1"/>
          <p:nvPr>
            <p:ph idx="8" type="subTitle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1" name="Google Shape;291;p24"/>
          <p:cNvSpPr txBox="1"/>
          <p:nvPr>
            <p:ph idx="9" type="subTitle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4"/>
          <p:cNvSpPr txBox="1"/>
          <p:nvPr>
            <p:ph idx="13" type="subTitle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3" name="Google Shape;293;p24"/>
          <p:cNvSpPr txBox="1"/>
          <p:nvPr>
            <p:ph idx="14" type="subTitle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15" type="subTitle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5" name="Google Shape;295;p24"/>
          <p:cNvSpPr/>
          <p:nvPr/>
        </p:nvSpPr>
        <p:spPr>
          <a:xfrm rot="-5400000">
            <a:off x="-889950" y="395136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093184" y="-996666"/>
            <a:ext cx="2087690" cy="208769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 rot="-2700000">
            <a:off x="8833547" y="448552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 rot="-2700000">
            <a:off x="644581" y="22707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 rot="-2700000">
            <a:off x="4914890" y="481630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 rot="-2700000">
            <a:off x="240098" y="33170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 rot="-2700000">
            <a:off x="8639406" y="214848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608360" y="1986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2347950" y="1147088"/>
            <a:ext cx="44481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25"/>
          <p:cNvSpPr txBox="1"/>
          <p:nvPr>
            <p:ph idx="1" type="subTitle"/>
          </p:nvPr>
        </p:nvSpPr>
        <p:spPr>
          <a:xfrm>
            <a:off x="2347900" y="2503800"/>
            <a:ext cx="4448100" cy="1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5"/>
          <p:cNvSpPr/>
          <p:nvPr/>
        </p:nvSpPr>
        <p:spPr>
          <a:xfrm>
            <a:off x="-1019876" y="1643250"/>
            <a:ext cx="2293037" cy="229303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5"/>
          <p:cNvSpPr/>
          <p:nvPr/>
        </p:nvSpPr>
        <p:spPr>
          <a:xfrm>
            <a:off x="7311550" y="-1003500"/>
            <a:ext cx="2455603" cy="2455603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5"/>
          <p:cNvSpPr/>
          <p:nvPr/>
        </p:nvSpPr>
        <p:spPr>
          <a:xfrm rot="10800000">
            <a:off x="7044900" y="4330787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-691818" y="-1638807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8454632" y="3783118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5"/>
          <p:cNvSpPr/>
          <p:nvPr/>
        </p:nvSpPr>
        <p:spPr>
          <a:xfrm rot="-2700000">
            <a:off x="1860872" y="23177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"/>
          <p:cNvSpPr/>
          <p:nvPr/>
        </p:nvSpPr>
        <p:spPr>
          <a:xfrm rot="-2700000">
            <a:off x="6009081" y="15565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5"/>
          <p:cNvSpPr/>
          <p:nvPr/>
        </p:nvSpPr>
        <p:spPr>
          <a:xfrm rot="-2700000">
            <a:off x="6676290" y="47131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5"/>
          <p:cNvSpPr/>
          <p:nvPr/>
        </p:nvSpPr>
        <p:spPr>
          <a:xfrm rot="-2700000">
            <a:off x="2182223" y="48111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/>
          <p:cNvSpPr/>
          <p:nvPr/>
        </p:nvSpPr>
        <p:spPr>
          <a:xfrm rot="-2700000">
            <a:off x="8738506" y="202688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401822" y="454415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2099100" y="37745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rect b="b" l="l" r="r" t="t"/>
              <a:pathLst>
                <a:path extrusionOk="0" h="548602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rect b="b" l="l" r="r" t="t"/>
              <a:pathLst>
                <a:path extrusionOk="0" h="845843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rect b="b" l="l" r="r" t="t"/>
              <a:pathLst>
                <a:path extrusionOk="0" h="598965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rect b="b" l="l" r="r" t="t"/>
              <a:pathLst>
                <a:path extrusionOk="0" h="376014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rect b="b" l="l" r="r" t="t"/>
              <a:pathLst>
                <a:path extrusionOk="0" h="753929" w="2385606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rect b="b" l="l" r="r" t="t"/>
              <a:pathLst>
                <a:path extrusionOk="0" h="1490006" w="3040023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rect b="b" l="l" r="r" t="t"/>
              <a:pathLst>
                <a:path extrusionOk="0" h="1544092" w="1901648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rect b="b" l="l" r="r" t="t"/>
              <a:pathLst>
                <a:path extrusionOk="0" h="911475" w="512975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rect b="b" l="l" r="r" t="t"/>
                <a:pathLst>
                  <a:path extrusionOk="0" h="1014176" w="512975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rect b="b" l="l" r="r" t="t"/>
                <a:pathLst>
                  <a:path extrusionOk="0" h="512975" w="432531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rect b="b" l="l" r="r" t="t"/>
              <a:pathLst>
                <a:path extrusionOk="0" h="816522" w="41354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7869273" y="-1426102"/>
            <a:ext cx="2352930" cy="235293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-5400000">
            <a:off x="-659310" y="4179469"/>
            <a:ext cx="1686418" cy="729495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>
            <a:off x="7522021" y="-362459"/>
            <a:ext cx="901968" cy="901968"/>
            <a:chOff x="1350404" y="-3124999"/>
            <a:chExt cx="1570279" cy="1570279"/>
          </a:xfrm>
        </p:grpSpPr>
        <p:sp>
          <p:nvSpPr>
            <p:cNvPr id="42" name="Google Shape;42;p4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 rot="-2700000">
            <a:off x="222460" y="198353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rot="-2700000">
            <a:off x="2415394" y="484106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 rot="-2700000">
            <a:off x="4455852" y="1388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15272" y="26818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-2700000">
            <a:off x="8781469" y="211618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720000" y="1657325"/>
            <a:ext cx="36924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720000" y="1324175"/>
            <a:ext cx="3692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720000" y="3326625"/>
            <a:ext cx="36924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720000" y="2993475"/>
            <a:ext cx="36924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7733623" y="3739775"/>
            <a:ext cx="2549720" cy="254972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5"/>
          <p:cNvGrpSpPr/>
          <p:nvPr/>
        </p:nvGrpSpPr>
        <p:grpSpPr>
          <a:xfrm>
            <a:off x="4480608" y="-456934"/>
            <a:ext cx="901968" cy="901968"/>
            <a:chOff x="1350404" y="-3124999"/>
            <a:chExt cx="1570279" cy="1570279"/>
          </a:xfrm>
        </p:grpSpPr>
        <p:sp>
          <p:nvSpPr>
            <p:cNvPr id="59" name="Google Shape;59;p5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/>
          <p:nvPr/>
        </p:nvSpPr>
        <p:spPr>
          <a:xfrm rot="-2700000">
            <a:off x="2949972" y="10604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 rot="-2700000">
            <a:off x="297915" y="147932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 rot="-2700000">
            <a:off x="2193523" y="477138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 rot="-2700000">
            <a:off x="8773656" y="514286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88310" y="332138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8098375" y="-3463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 rot="-2700000">
            <a:off x="233547" y="141709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/>
          <p:nvPr/>
        </p:nvSpPr>
        <p:spPr>
          <a:xfrm rot="-2700000">
            <a:off x="2722381" y="14650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/>
          <p:nvPr/>
        </p:nvSpPr>
        <p:spPr>
          <a:xfrm rot="-2700000">
            <a:off x="8554690" y="482770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/>
          <p:nvPr/>
        </p:nvSpPr>
        <p:spPr>
          <a:xfrm rot="-2700000">
            <a:off x="8674698" y="203390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 rot="-2700000">
            <a:off x="4347506" y="502186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2012760" y="4873730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-1783369" y="2199618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-752503" y="-740378"/>
            <a:ext cx="2087690" cy="2087690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 rot="5400000">
            <a:off x="7832550" y="4153000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 rot="-2700000">
            <a:off x="8650260" y="50555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 rot="-2700000">
            <a:off x="8806494" y="313666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227347" y="268460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 rot="-2700000">
            <a:off x="1901219" y="483400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 rot="-2700000">
            <a:off x="4190627" y="2161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4280550" y="826000"/>
            <a:ext cx="3936300" cy="115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4280550" y="2093200"/>
            <a:ext cx="3936300" cy="22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7"/>
          <p:cNvSpPr/>
          <p:nvPr>
            <p:ph idx="2" type="pic"/>
          </p:nvPr>
        </p:nvSpPr>
        <p:spPr>
          <a:xfrm>
            <a:off x="726450" y="539500"/>
            <a:ext cx="3232800" cy="4064400"/>
          </a:xfrm>
          <a:prstGeom prst="round1Rect">
            <a:avLst>
              <a:gd fmla="val 2425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895850" y="1517700"/>
            <a:ext cx="4740900" cy="2108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1" name="Google Shape;91;p8"/>
          <p:cNvSpPr/>
          <p:nvPr/>
        </p:nvSpPr>
        <p:spPr>
          <a:xfrm>
            <a:off x="6985175" y="3093975"/>
            <a:ext cx="2823515" cy="2823515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-1120800" y="-666912"/>
            <a:ext cx="2412822" cy="2412822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0782" y="4603993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971933" y="-362459"/>
            <a:ext cx="901968" cy="901968"/>
            <a:chOff x="1350404" y="-3124999"/>
            <a:chExt cx="1570279" cy="1570279"/>
          </a:xfrm>
        </p:grpSpPr>
        <p:sp>
          <p:nvSpPr>
            <p:cNvPr id="95" name="Google Shape;95;p8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8"/>
          <p:cNvSpPr/>
          <p:nvPr/>
        </p:nvSpPr>
        <p:spPr>
          <a:xfrm rot="-2700000">
            <a:off x="6424797" y="4701822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 rot="-2700000">
            <a:off x="253681" y="2719075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 rot="-2700000">
            <a:off x="4685702" y="201779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 rot="-2700000">
            <a:off x="8557898" y="470857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 rot="-2700000">
            <a:off x="2831331" y="479906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8723635" y="238770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82401" y="-1443476"/>
            <a:ext cx="1810973" cy="1810973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2" type="subTitle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"/>
          <p:cNvSpPr/>
          <p:nvPr/>
        </p:nvSpPr>
        <p:spPr>
          <a:xfrm>
            <a:off x="-1066000" y="4148624"/>
            <a:ext cx="2318705" cy="2318705"/>
          </a:xfrm>
          <a:custGeom>
            <a:rect b="b" l="l" r="r" t="t"/>
            <a:pathLst>
              <a:path extrusionOk="0" h="3422443" w="3422443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rot="-2700000">
            <a:off x="8725469" y="4535350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rot="5400000">
            <a:off x="7832400" y="516812"/>
            <a:ext cx="2085177" cy="901987"/>
          </a:xfrm>
          <a:custGeom>
            <a:rect b="b" l="l" r="r" t="t"/>
            <a:pathLst>
              <a:path extrusionOk="0" h="1437429" w="3322991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rot="-2700000">
            <a:off x="248002" y="2229704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3253647" y="4801005"/>
            <a:ext cx="119689" cy="119689"/>
          </a:xfrm>
          <a:custGeom>
            <a:rect b="b" l="l" r="r" t="t"/>
            <a:pathLst>
              <a:path extrusionOk="0" h="194616" w="194616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-1253581" y="-1661857"/>
            <a:ext cx="2306972" cy="2306972"/>
          </a:xfrm>
          <a:custGeom>
            <a:rect b="b" l="l" r="r" t="t"/>
            <a:pathLst>
              <a:path extrusionOk="0" h="2306972" w="2306972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-2700000">
            <a:off x="2499794" y="131811"/>
            <a:ext cx="137292" cy="137292"/>
          </a:xfrm>
          <a:custGeom>
            <a:rect b="b" l="l" r="r" t="t"/>
            <a:pathLst>
              <a:path extrusionOk="0" h="171066" w="171066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/>
          <p:nvPr>
            <p:ph idx="2" type="pic"/>
          </p:nvPr>
        </p:nvSpPr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5618875" y="539500"/>
            <a:ext cx="2811900" cy="62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ctrTitle"/>
          </p:nvPr>
        </p:nvSpPr>
        <p:spPr>
          <a:xfrm>
            <a:off x="869400" y="1650138"/>
            <a:ext cx="7405200" cy="17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Do the Types of Formative Assignments Affect a Student’s End of Chapter Score?</a:t>
            </a:r>
            <a:endParaRPr sz="3700"/>
          </a:p>
        </p:txBody>
      </p:sp>
      <p:sp>
        <p:nvSpPr>
          <p:cNvPr id="389" name="Google Shape;389;p28"/>
          <p:cNvSpPr txBox="1"/>
          <p:nvPr>
            <p:ph idx="1" type="subTitle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assion One"/>
                <a:ea typeface="Passion One"/>
                <a:cs typeface="Passion One"/>
                <a:sym typeface="Passion One"/>
              </a:rPr>
              <a:t>An analysis on how different </a:t>
            </a:r>
            <a:r>
              <a:rPr lang="en" sz="1400">
                <a:latin typeface="Passion One"/>
                <a:ea typeface="Passion One"/>
                <a:cs typeface="Passion One"/>
                <a:sym typeface="Passion One"/>
              </a:rPr>
              <a:t>formative</a:t>
            </a:r>
            <a:r>
              <a:rPr lang="en" sz="1400">
                <a:latin typeface="Passion One"/>
                <a:ea typeface="Passion One"/>
                <a:cs typeface="Passion One"/>
                <a:sym typeface="Passion One"/>
              </a:rPr>
              <a:t> questions predict student performance on end of chapter (EOC) assignments. </a:t>
            </a:r>
            <a:endParaRPr sz="1400">
              <a:latin typeface="Passion One"/>
              <a:ea typeface="Passion One"/>
              <a:cs typeface="Passion One"/>
              <a:sym typeface="Passion One"/>
            </a:endParaRPr>
          </a:p>
        </p:txBody>
      </p:sp>
      <p:grpSp>
        <p:nvGrpSpPr>
          <p:cNvPr id="390" name="Google Shape;390;p28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1" name="Google Shape;391;p28"/>
            <p:cNvSpPr/>
            <p:nvPr/>
          </p:nvSpPr>
          <p:spPr>
            <a:xfrm>
              <a:off x="8118467" y="4032000"/>
              <a:ext cx="183134" cy="183133"/>
            </a:xfrm>
            <a:custGeom>
              <a:rect b="b" l="l" r="r" t="t"/>
              <a:pathLst>
                <a:path extrusionOk="0" h="254246" w="254247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8118467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118467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8118467" y="4581402"/>
              <a:ext cx="183134" cy="183079"/>
            </a:xfrm>
            <a:custGeom>
              <a:rect b="b" l="l" r="r" t="t"/>
              <a:pathLst>
                <a:path extrusionOk="0" h="254170" w="254247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8301601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8301601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301601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8301601" y="4581402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84735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8484735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8484735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8484735" y="4581402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8667869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8667869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8667869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8667869" y="4581402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8851003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8851003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8851003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851003" y="4581402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9034137" y="4032000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9034137" y="4215134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9034137" y="4398268"/>
              <a:ext cx="183133" cy="183133"/>
            </a:xfrm>
            <a:custGeom>
              <a:rect b="b" l="l" r="r" t="t"/>
              <a:pathLst>
                <a:path extrusionOk="0" h="254246" w="254246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9034082" y="4581402"/>
              <a:ext cx="183133" cy="183079"/>
            </a:xfrm>
            <a:custGeom>
              <a:rect b="b" l="l" r="r" t="t"/>
              <a:pathLst>
                <a:path extrusionOk="0" h="254170" w="254246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8273696" y="4184110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8368300" y="4275103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8588258" y="4076429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8456830" y="4433997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8726908" y="4658168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8518057" y="4370363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8170393" y="4076429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8456830" y="4293542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8368300" y="4378844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8202566" y="4461903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8174660" y="4617132"/>
              <a:ext cx="55810" cy="55810"/>
            </a:xfrm>
            <a:custGeom>
              <a:rect b="b" l="l" r="r" t="t"/>
              <a:pathLst>
                <a:path extrusionOk="0" h="77481" w="77482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273696" y="4321447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8919671" y="4247252"/>
              <a:ext cx="55810" cy="55810"/>
            </a:xfrm>
            <a:custGeom>
              <a:rect b="b" l="l" r="r" t="t"/>
              <a:pathLst>
                <a:path extrusionOk="0" h="77481" w="77481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28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29" name="Google Shape;429;p28"/>
            <p:cNvSpPr/>
            <p:nvPr/>
          </p:nvSpPr>
          <p:spPr>
            <a:xfrm>
              <a:off x="2135530" y="-3124999"/>
              <a:ext cx="2889" cy="1570279"/>
            </a:xfrm>
            <a:custGeom>
              <a:rect b="b" l="l" r="r" t="t"/>
              <a:pathLst>
                <a:path extrusionOk="0" h="1570279" w="2889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350404" y="-2339874"/>
              <a:ext cx="1570279" cy="2889"/>
            </a:xfrm>
            <a:custGeom>
              <a:rect b="b" l="l" r="r" t="t"/>
              <a:pathLst>
                <a:path extrusionOk="0" h="2889" w="1570279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580345" y="-2895030"/>
              <a:ext cx="1110370" cy="1110341"/>
            </a:xfrm>
            <a:custGeom>
              <a:rect b="b" l="l" r="r" t="t"/>
              <a:pathLst>
                <a:path extrusionOk="0" h="1110341" w="111037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28"/>
          <p:cNvSpPr txBox="1"/>
          <p:nvPr>
            <p:ph idx="2" type="ctrTitle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Matt Amatics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Penelope Overholt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Chante Graham</a:t>
            </a:r>
            <a:endParaRPr sz="900"/>
          </a:p>
        </p:txBody>
      </p:sp>
      <p:grpSp>
        <p:nvGrpSpPr>
          <p:cNvPr id="434" name="Google Shape;434;p28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35" name="Google Shape;435;p28"/>
            <p:cNvSpPr/>
            <p:nvPr/>
          </p:nvSpPr>
          <p:spPr>
            <a:xfrm>
              <a:off x="7329141" y="362469"/>
              <a:ext cx="1022706" cy="830413"/>
            </a:xfrm>
            <a:custGeom>
              <a:rect b="b" l="l" r="r" t="t"/>
              <a:pathLst>
                <a:path extrusionOk="0" h="1544092" w="1901648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7479397" y="507863"/>
              <a:ext cx="275878" cy="490191"/>
            </a:xfrm>
            <a:custGeom>
              <a:rect b="b" l="l" r="r" t="t"/>
              <a:pathLst>
                <a:path extrusionOk="0" h="911475" w="512975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7" name="Google Shape;437;p28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38" name="Google Shape;438;p28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rect b="b" l="l" r="r" t="t"/>
                <a:pathLst>
                  <a:path extrusionOk="0" h="1014176" w="512975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28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rect b="b" l="l" r="r" t="t"/>
                <a:pathLst>
                  <a:path extrusionOk="0" h="512975" w="432531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0" name="Google Shape;440;p28"/>
            <p:cNvSpPr/>
            <p:nvPr/>
          </p:nvSpPr>
          <p:spPr>
            <a:xfrm>
              <a:off x="7755275" y="507863"/>
              <a:ext cx="222402" cy="439126"/>
            </a:xfrm>
            <a:custGeom>
              <a:rect b="b" l="l" r="r" t="t"/>
              <a:pathLst>
                <a:path extrusionOk="0" h="816522" w="41354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7918481" y="577354"/>
              <a:ext cx="207735" cy="40730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7986379" y="855683"/>
              <a:ext cx="207735" cy="40730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8078706" y="664248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8078706" y="691415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8078706" y="718541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8078706" y="946989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078706" y="974156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8078706" y="1001323"/>
              <a:ext cx="133057" cy="4085"/>
            </a:xfrm>
            <a:custGeom>
              <a:rect b="b" l="l" r="r" t="t"/>
              <a:pathLst>
                <a:path extrusionOk="0" h="7596" w="24741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8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0" name="Google Shape;450;p28"/>
            <p:cNvSpPr/>
            <p:nvPr/>
          </p:nvSpPr>
          <p:spPr>
            <a:xfrm>
              <a:off x="861887" y="3947362"/>
              <a:ext cx="215268" cy="42207"/>
            </a:xfrm>
            <a:custGeom>
              <a:rect b="b" l="l" r="r" t="t"/>
              <a:pathLst>
                <a:path extrusionOk="0" h="75734" w="386269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1" name="Google Shape;451;p28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2" name="Google Shape;452;p28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rect b="b" l="l" r="r" t="t"/>
                <a:pathLst>
                  <a:path extrusionOk="0" h="7596" w="24741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5" name="Google Shape;455;p28"/>
            <p:cNvSpPr/>
            <p:nvPr/>
          </p:nvSpPr>
          <p:spPr>
            <a:xfrm>
              <a:off x="-85801" y="4070172"/>
              <a:ext cx="105708" cy="61151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04109" y="4375950"/>
              <a:ext cx="105745" cy="305846"/>
            </a:xfrm>
            <a:custGeom>
              <a:rect b="b" l="l" r="r" t="t"/>
              <a:pathLst>
                <a:path extrusionOk="0" h="548602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294020" y="4210340"/>
              <a:ext cx="105708" cy="471388"/>
            </a:xfrm>
            <a:custGeom>
              <a:rect b="b" l="l" r="r" t="t"/>
              <a:pathLst>
                <a:path extrusionOk="0" h="845843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483972" y="4070172"/>
              <a:ext cx="105708" cy="61151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73882" y="4070172"/>
              <a:ext cx="105745" cy="61173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863835" y="4347926"/>
              <a:ext cx="105745" cy="333923"/>
            </a:xfrm>
            <a:custGeom>
              <a:rect b="b" l="l" r="r" t="t"/>
              <a:pathLst>
                <a:path extrusionOk="0" h="598965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053745" y="4472133"/>
              <a:ext cx="105708" cy="209553"/>
            </a:xfrm>
            <a:custGeom>
              <a:rect b="b" l="l" r="r" t="t"/>
              <a:pathLst>
                <a:path extrusionOk="0" h="376014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243698" y="4070172"/>
              <a:ext cx="105708" cy="611514"/>
            </a:xfrm>
            <a:custGeom>
              <a:rect b="b" l="l" r="r" t="t"/>
              <a:pathLst>
                <a:path extrusionOk="0" h="1097280" w="189678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-32968" y="4087783"/>
              <a:ext cx="1329498" cy="420165"/>
            </a:xfrm>
            <a:custGeom>
              <a:rect b="b" l="l" r="r" t="t"/>
              <a:pathLst>
                <a:path extrusionOk="0" h="753929" w="2385606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-61417" y="4059335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28536" y="4354614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318446" y="4189385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508356" y="4059335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698309" y="4059335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93172" y="4336368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078172" y="4457909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268082" y="4046253"/>
              <a:ext cx="56896" cy="56896"/>
            </a:xfrm>
            <a:custGeom>
              <a:rect b="b" l="l" r="r" t="t"/>
              <a:pathLst>
                <a:path extrusionOk="0" h="102093" w="102093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-215300" y="3851305"/>
              <a:ext cx="1694813" cy="830678"/>
            </a:xfrm>
            <a:custGeom>
              <a:rect b="b" l="l" r="r" t="t"/>
              <a:pathLst>
                <a:path extrusionOk="0" h="1490006" w="3040023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Google Shape;477;p29"/>
          <p:cNvGraphicFramePr/>
          <p:nvPr/>
        </p:nvGraphicFramePr>
        <p:xfrm>
          <a:off x="1053275" y="46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{F70D4F36-B40D-4470-96DB-6465177FA98D}</a:tableStyleId>
              </a:tblPr>
              <a:tblGrid>
                <a:gridCol w="2496900"/>
                <a:gridCol w="1437325"/>
              </a:tblGrid>
              <a:tr h="2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lrn_type by EOC score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Coefficients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association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0.8784318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choicematrix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0.492978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clozeassociation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0.6435387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formulaV2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0.4004265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imageclozeassociation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0.4086369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mcq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0.9638452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other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0.8825442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plaintext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0.1851368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shorttext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0.6116212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2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sortlist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0.4556005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8" name="Google Shape;478;p29"/>
          <p:cNvSpPr txBox="1"/>
          <p:nvPr/>
        </p:nvSpPr>
        <p:spPr>
          <a:xfrm>
            <a:off x="1088849" y="23800"/>
            <a:ext cx="386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Correlation Coefficients </a:t>
            </a:r>
            <a:endParaRPr sz="2600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5295225" y="23800"/>
            <a:ext cx="247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rPr>
              <a:t>Linear Models</a:t>
            </a:r>
            <a:endParaRPr sz="2600">
              <a:solidFill>
                <a:schemeClr val="dk1"/>
              </a:solidFill>
              <a:latin typeface="Passion One"/>
              <a:ea typeface="Passion One"/>
              <a:cs typeface="Passion One"/>
              <a:sym typeface="Passion One"/>
            </a:endParaRPr>
          </a:p>
        </p:txBody>
      </p:sp>
      <p:graphicFrame>
        <p:nvGraphicFramePr>
          <p:cNvPr id="480" name="Google Shape;480;p29"/>
          <p:cNvGraphicFramePr/>
          <p:nvPr/>
        </p:nvGraphicFramePr>
        <p:xfrm>
          <a:off x="5198488" y="46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{F70D4F36-B40D-4470-96DB-6465177FA98D}</a:tableStyleId>
              </a:tblPr>
              <a:tblGrid>
                <a:gridCol w="1333325"/>
                <a:gridCol w="1333325"/>
              </a:tblGrid>
              <a:tr h="41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R^2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0.7097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0.2266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0.3553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0.1849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0.838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0.759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0.3553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&lt;2e-16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0.2105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/>
          <p:nvPr/>
        </p:nvSpPr>
        <p:spPr>
          <a:xfrm>
            <a:off x="197025" y="0"/>
            <a:ext cx="7661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Formative Question Types with Strong C</a:t>
            </a: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orrelation</a:t>
            </a: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C</a:t>
            </a: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oefficients</a:t>
            </a: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R^2</a:t>
            </a:r>
            <a:endParaRPr sz="2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6" name="Google Shape;4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48" y="2830925"/>
            <a:ext cx="2963427" cy="23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5" y="539487"/>
            <a:ext cx="2936325" cy="229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25" y="985200"/>
            <a:ext cx="5042243" cy="39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1"/>
          <p:cNvSpPr txBox="1"/>
          <p:nvPr/>
        </p:nvSpPr>
        <p:spPr>
          <a:xfrm>
            <a:off x="165325" y="105825"/>
            <a:ext cx="8446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Formative Question Types with Weak Correlation Coefficients and R^2</a:t>
            </a:r>
            <a:endParaRPr sz="2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94" name="Google Shape;4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603" y="1091025"/>
            <a:ext cx="6225550" cy="3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1"/>
          <p:cNvSpPr txBox="1"/>
          <p:nvPr/>
        </p:nvSpPr>
        <p:spPr>
          <a:xfrm>
            <a:off x="276175" y="2460600"/>
            <a:ext cx="2105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 we have a </a:t>
            </a:r>
            <a:r>
              <a:rPr b="1" lang="en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grading problem?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