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  <p:italic r:id="rId43"/>
      <p:boldItalic r:id="rId44"/>
    </p:embeddedFont>
    <p:embeddedFont>
      <p:font typeface="Average"/>
      <p:regular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7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6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fcaa3c6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fcaa3c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7299bfca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7299bf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7299bfca_0_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7299bfc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1e5131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1e5131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1e5131fb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1e5131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1e5131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1e5131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1e5131f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1e5131f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1e5131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1e5131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1e5131f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1e5131f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51e5131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51e5131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1e5131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1e5131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52070aaa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52070aaa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2070aa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2070aa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2070aaa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2070aaa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52070aaa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52070aaa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the most updated copies to the stage to take a snapshot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52070aaa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52070aaa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snapshot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52070aaa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52070aaa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52070aaa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52070aaa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52070aa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52070aa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52070aaa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52070aaa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the snapshot of your most updated folders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52070a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52070a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1e5131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1e5131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2070aa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2070aa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52070aaa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52070aaa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7299bf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7299bf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69748a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69748a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7299bfc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7299bfc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7299bfc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7299bfc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7299bf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7299bf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7299bfc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7299bfc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-scm.com/download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Intro &amp; Hands-on Practice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6FA8DC"/>
                </a:solidFill>
              </a:rPr>
              <a:t>How we can better manage projects</a:t>
            </a:r>
            <a:endParaRPr i="1" sz="2400">
              <a:solidFill>
                <a:srgbClr val="6FA8DC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17, 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Honolulu Women in Tech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vs. Github vs. Gitlab</a:t>
            </a:r>
            <a:endParaRPr/>
          </a:p>
        </p:txBody>
      </p:sp>
      <p:grpSp>
        <p:nvGrpSpPr>
          <p:cNvPr id="123" name="Google Shape;123;p22"/>
          <p:cNvGrpSpPr/>
          <p:nvPr/>
        </p:nvGrpSpPr>
        <p:grpSpPr>
          <a:xfrm>
            <a:off x="311693" y="1120957"/>
            <a:ext cx="3548786" cy="3215417"/>
            <a:chOff x="431925" y="1304875"/>
            <a:chExt cx="2628925" cy="2794800"/>
          </a:xfrm>
        </p:grpSpPr>
        <p:sp>
          <p:nvSpPr>
            <p:cNvPr id="124" name="Google Shape;124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431950" y="1304875"/>
              <a:ext cx="2628900" cy="2794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" name="Google Shape;126;p22"/>
          <p:cNvSpPr txBox="1"/>
          <p:nvPr>
            <p:ph idx="4294967295" type="body"/>
          </p:nvPr>
        </p:nvSpPr>
        <p:spPr>
          <a:xfrm>
            <a:off x="412250" y="1121100"/>
            <a:ext cx="33672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 txBox="1"/>
          <p:nvPr>
            <p:ph idx="4294967295" type="body"/>
          </p:nvPr>
        </p:nvSpPr>
        <p:spPr>
          <a:xfrm>
            <a:off x="414800" y="1691181"/>
            <a:ext cx="3345900" cy="1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Repository , tool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8" name="Google Shape;128;p22"/>
          <p:cNvGrpSpPr/>
          <p:nvPr/>
        </p:nvGrpSpPr>
        <p:grpSpPr>
          <a:xfrm>
            <a:off x="4463289" y="1152451"/>
            <a:ext cx="4277023" cy="3076468"/>
            <a:chOff x="3320450" y="1304875"/>
            <a:chExt cx="2632500" cy="3416400"/>
          </a:xfrm>
        </p:grpSpPr>
        <p:sp>
          <p:nvSpPr>
            <p:cNvPr id="129" name="Google Shape;129;p22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4575558" y="1152475"/>
            <a:ext cx="40530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 &amp; Gitlab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>
            <p:ph idx="4294967295" type="body"/>
          </p:nvPr>
        </p:nvSpPr>
        <p:spPr>
          <a:xfrm>
            <a:off x="4463300" y="1821525"/>
            <a:ext cx="4614300" cy="24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Github/Gitlab is a website/ cloud-based service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Users store and manage code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Make your repository Private/Public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14800" y="4388550"/>
            <a:ext cx="7901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000" y="3406025"/>
            <a:ext cx="2403672" cy="100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950" y="3406025"/>
            <a:ext cx="2713776" cy="10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475" y="3309375"/>
            <a:ext cx="1059000" cy="10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90650" y="20265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urier New"/>
                <a:ea typeface="Courier New"/>
                <a:cs typeface="Courier New"/>
                <a:sym typeface="Courier New"/>
              </a:rPr>
              <a:t>Let’s git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675" y="-308650"/>
            <a:ext cx="3102926" cy="310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Scripting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290650" y="20265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https://git-scm.com/downloads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368850" y="874475"/>
            <a:ext cx="840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AutoNum type="arabicPeriod"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Download and Install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AutoNum type="arabicPeriod"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Open git bash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basic script (how to communicate with computer)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pwd</a:t>
            </a:r>
            <a:endParaRPr sz="3000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ls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mkdir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cd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clear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am I ?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pwd</a:t>
            </a:r>
            <a:endParaRPr sz="3000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my project folder!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ls</a:t>
            </a:r>
            <a:endParaRPr sz="3000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folder!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mkdir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download git project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mkdir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basic script (how to communicate with computer)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cd ~/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cd ..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cd sub1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cd sub1/sub2/sub3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1828800" rtl="0" algn="l">
              <a:spcBef>
                <a:spcPts val="16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Git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Git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22860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Setup git repository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22860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Shell scriptings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22860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Git play time!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your project folder 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GIT Repository?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basic git commands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init</a:t>
            </a:r>
            <a:endParaRPr sz="3000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add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commit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init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your local project folder into a git repository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add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Put your updated copies to a “stage”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commit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 to the repository 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Github?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basic git commands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clone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push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pull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push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Upload your most updated copy to remote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clone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Copy a project repository from remote site to local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pull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Pull your repository from remote to local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track of work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706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Centralized storage for projects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Version Control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Collaborative Workflow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init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your local project folder into a git repository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log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diff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checkout</a:t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as a storage: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Centralized Repository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Access your projects from centralized storage and get a local copy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projects in centralized storage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Distributed Version Control System (DVCS) - developer’s work copy is a repository with full history of changes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555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550" y="2493050"/>
            <a:ext cx="4544450" cy="24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as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Project Version Tracking tool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25875"/>
            <a:ext cx="4546500" cy="3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Take a "Snapshot" of your project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 back to previous versions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Leave a note with each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Keep track of important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250" y="789125"/>
            <a:ext cx="4950600" cy="159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as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Project Version Tracking tool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426800" cy="3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Take a "Snapshot" of your project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 back to previous versions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Leave a note with each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Keep track of important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250" y="789125"/>
            <a:ext cx="4950600" cy="1593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250" y="2354075"/>
            <a:ext cx="4950600" cy="159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as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Project Version Tracking tool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479900" cy="3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Take a "Snapshot" of your project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 back to previous versions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Leave a note with each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Keep track of important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250" y="789125"/>
            <a:ext cx="4950600" cy="1593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337" y="2382750"/>
            <a:ext cx="4976425" cy="2161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of </a:t>
            </a:r>
            <a:r>
              <a:rPr lang="en"/>
              <a:t>Git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415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 new features without affecting the released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Merge back into the main code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555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300" y="0"/>
            <a:ext cx="41054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as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Collaboration tool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7465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Simultaneously and independently work on features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555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9475"/>
            <a:ext cx="8839201" cy="226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