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27" r:id="rId1"/>
  </p:sldMasterIdLst>
  <p:notesMasterIdLst>
    <p:notesMasterId r:id="rId21"/>
  </p:notesMasterIdLst>
  <p:handoutMasterIdLst>
    <p:handoutMasterId r:id="rId22"/>
  </p:handoutMasterIdLst>
  <p:sldIdLst>
    <p:sldId id="268" r:id="rId2"/>
    <p:sldId id="280" r:id="rId3"/>
    <p:sldId id="282" r:id="rId4"/>
    <p:sldId id="279" r:id="rId5"/>
    <p:sldId id="269" r:id="rId6"/>
    <p:sldId id="281" r:id="rId7"/>
    <p:sldId id="288" r:id="rId8"/>
    <p:sldId id="283" r:id="rId9"/>
    <p:sldId id="284" r:id="rId10"/>
    <p:sldId id="272" r:id="rId11"/>
    <p:sldId id="273" r:id="rId12"/>
    <p:sldId id="274" r:id="rId13"/>
    <p:sldId id="275" r:id="rId14"/>
    <p:sldId id="276" r:id="rId15"/>
    <p:sldId id="277" r:id="rId16"/>
    <p:sldId id="278" r:id="rId17"/>
    <p:sldId id="285" r:id="rId18"/>
    <p:sldId id="286" r:id="rId19"/>
    <p:sldId id="287" r:id="rId20"/>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p:cViewPr varScale="1">
        <p:scale>
          <a:sx n="83" d="100"/>
          <a:sy n="83" d="100"/>
        </p:scale>
        <p:origin x="120" y="234"/>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02A8C1-2D7A-48E1-9B9E-24F6749EFD8F}" type="doc">
      <dgm:prSet loTypeId="urn:microsoft.com/office/officeart/2008/layout/LinedList" loCatId="list" qsTypeId="urn:microsoft.com/office/officeart/2005/8/quickstyle/simple1" qsCatId="simple" csTypeId="urn:microsoft.com/office/officeart/2005/8/colors/accent5_2" csCatId="accent5"/>
      <dgm:spPr/>
      <dgm:t>
        <a:bodyPr/>
        <a:lstStyle/>
        <a:p>
          <a:endParaRPr lang="en-US"/>
        </a:p>
      </dgm:t>
    </dgm:pt>
    <dgm:pt modelId="{B9763F50-3F84-48C2-A915-6993F16D6070}">
      <dgm:prSet/>
      <dgm:spPr/>
      <dgm:t>
        <a:bodyPr/>
        <a:lstStyle/>
        <a:p>
          <a:r>
            <a:rPr lang="en-US"/>
            <a:t>Denita Sam</a:t>
          </a:r>
        </a:p>
      </dgm:t>
    </dgm:pt>
    <dgm:pt modelId="{E8FF321E-631D-4645-881E-7A729FF0898E}" type="parTrans" cxnId="{020C180C-CA51-4105-B085-2FF8EE7AEC82}">
      <dgm:prSet/>
      <dgm:spPr/>
      <dgm:t>
        <a:bodyPr/>
        <a:lstStyle/>
        <a:p>
          <a:endParaRPr lang="en-US"/>
        </a:p>
      </dgm:t>
    </dgm:pt>
    <dgm:pt modelId="{30577224-454B-4990-8A57-3B811FB4FD37}" type="sibTrans" cxnId="{020C180C-CA51-4105-B085-2FF8EE7AEC82}">
      <dgm:prSet/>
      <dgm:spPr/>
      <dgm:t>
        <a:bodyPr/>
        <a:lstStyle/>
        <a:p>
          <a:endParaRPr lang="en-US"/>
        </a:p>
      </dgm:t>
    </dgm:pt>
    <dgm:pt modelId="{75E4DDF6-DED6-4BA1-95AC-B780D28E3CB9}">
      <dgm:prSet/>
      <dgm:spPr/>
      <dgm:t>
        <a:bodyPr/>
        <a:lstStyle/>
        <a:p>
          <a:r>
            <a:rPr lang="en-US"/>
            <a:t>Anatasio Poonai </a:t>
          </a:r>
        </a:p>
      </dgm:t>
    </dgm:pt>
    <dgm:pt modelId="{81D79F6D-C6F3-4740-A116-879A072E6812}" type="parTrans" cxnId="{7FA76D15-36F7-4CC2-AE84-F0655675085C}">
      <dgm:prSet/>
      <dgm:spPr/>
      <dgm:t>
        <a:bodyPr/>
        <a:lstStyle/>
        <a:p>
          <a:endParaRPr lang="en-US"/>
        </a:p>
      </dgm:t>
    </dgm:pt>
    <dgm:pt modelId="{7D11D853-F661-4AEE-AD02-E27B1DBDD580}" type="sibTrans" cxnId="{7FA76D15-36F7-4CC2-AE84-F0655675085C}">
      <dgm:prSet/>
      <dgm:spPr/>
      <dgm:t>
        <a:bodyPr/>
        <a:lstStyle/>
        <a:p>
          <a:endParaRPr lang="en-US"/>
        </a:p>
      </dgm:t>
    </dgm:pt>
    <dgm:pt modelId="{B02E8E4B-1AAD-4C70-8891-8A85A960DE5F}">
      <dgm:prSet/>
      <dgm:spPr/>
      <dgm:t>
        <a:bodyPr/>
        <a:lstStyle/>
        <a:p>
          <a:r>
            <a:rPr lang="en-US"/>
            <a:t>Rawle Koulasar </a:t>
          </a:r>
        </a:p>
      </dgm:t>
    </dgm:pt>
    <dgm:pt modelId="{5D0CE65E-F912-42BB-94C9-AEF8E6021E33}" type="parTrans" cxnId="{A2BFB941-EA26-4BA1-8FC3-7ED117BCBEE1}">
      <dgm:prSet/>
      <dgm:spPr/>
      <dgm:t>
        <a:bodyPr/>
        <a:lstStyle/>
        <a:p>
          <a:endParaRPr lang="en-US"/>
        </a:p>
      </dgm:t>
    </dgm:pt>
    <dgm:pt modelId="{ACAC725F-F770-4C0A-8568-FB9C71EF2055}" type="sibTrans" cxnId="{A2BFB941-EA26-4BA1-8FC3-7ED117BCBEE1}">
      <dgm:prSet/>
      <dgm:spPr/>
      <dgm:t>
        <a:bodyPr/>
        <a:lstStyle/>
        <a:p>
          <a:endParaRPr lang="en-US"/>
        </a:p>
      </dgm:t>
    </dgm:pt>
    <dgm:pt modelId="{A1ECC0EB-E241-46DE-8F6C-5A6FF65B8D2A}">
      <dgm:prSet/>
      <dgm:spPr/>
      <dgm:t>
        <a:bodyPr/>
        <a:lstStyle/>
        <a:p>
          <a:r>
            <a:rPr lang="en-US"/>
            <a:t>Richie Goring </a:t>
          </a:r>
        </a:p>
      </dgm:t>
    </dgm:pt>
    <dgm:pt modelId="{E048D34E-45AA-48A9-B054-C970ADA1FFC5}" type="parTrans" cxnId="{F8B12209-037B-4570-B10E-AF1E58D90AC7}">
      <dgm:prSet/>
      <dgm:spPr/>
      <dgm:t>
        <a:bodyPr/>
        <a:lstStyle/>
        <a:p>
          <a:endParaRPr lang="en-US"/>
        </a:p>
      </dgm:t>
    </dgm:pt>
    <dgm:pt modelId="{E2DE4369-30A5-4E8A-B45C-CD70F33F8DB9}" type="sibTrans" cxnId="{F8B12209-037B-4570-B10E-AF1E58D90AC7}">
      <dgm:prSet/>
      <dgm:spPr/>
      <dgm:t>
        <a:bodyPr/>
        <a:lstStyle/>
        <a:p>
          <a:endParaRPr lang="en-US"/>
        </a:p>
      </dgm:t>
    </dgm:pt>
    <dgm:pt modelId="{F081AF6D-E7F1-488A-917B-7A0434D0ACED}">
      <dgm:prSet/>
      <dgm:spPr/>
      <dgm:t>
        <a:bodyPr/>
        <a:lstStyle/>
        <a:p>
          <a:r>
            <a:rPr lang="en-US"/>
            <a:t>Avinash Khirodhar</a:t>
          </a:r>
        </a:p>
      </dgm:t>
    </dgm:pt>
    <dgm:pt modelId="{086FC0C5-D8FA-4C57-8FF2-128ECD592BFC}" type="parTrans" cxnId="{056F632A-43F2-4C1D-8ED9-66AE68F8F896}">
      <dgm:prSet/>
      <dgm:spPr/>
      <dgm:t>
        <a:bodyPr/>
        <a:lstStyle/>
        <a:p>
          <a:endParaRPr lang="en-US"/>
        </a:p>
      </dgm:t>
    </dgm:pt>
    <dgm:pt modelId="{D7C3DE53-0510-43FB-A275-A84F6D1D8198}" type="sibTrans" cxnId="{056F632A-43F2-4C1D-8ED9-66AE68F8F896}">
      <dgm:prSet/>
      <dgm:spPr/>
      <dgm:t>
        <a:bodyPr/>
        <a:lstStyle/>
        <a:p>
          <a:endParaRPr lang="en-US"/>
        </a:p>
      </dgm:t>
    </dgm:pt>
    <dgm:pt modelId="{6D6E8CFC-4DB0-43EC-AF24-F44A96B05B20}">
      <dgm:prSet/>
      <dgm:spPr/>
      <dgm:t>
        <a:bodyPr/>
        <a:lstStyle/>
        <a:p>
          <a:r>
            <a:rPr lang="en-US"/>
            <a:t>Leath H Renville </a:t>
          </a:r>
        </a:p>
      </dgm:t>
    </dgm:pt>
    <dgm:pt modelId="{37B268B4-1215-4E4C-B8DA-04D8D20B47F3}" type="parTrans" cxnId="{20C5B2C2-4C5D-4D60-AC83-946056316162}">
      <dgm:prSet/>
      <dgm:spPr/>
      <dgm:t>
        <a:bodyPr/>
        <a:lstStyle/>
        <a:p>
          <a:endParaRPr lang="en-US"/>
        </a:p>
      </dgm:t>
    </dgm:pt>
    <dgm:pt modelId="{2A1C701A-CF69-4622-80D4-A6251E42AF25}" type="sibTrans" cxnId="{20C5B2C2-4C5D-4D60-AC83-946056316162}">
      <dgm:prSet/>
      <dgm:spPr/>
      <dgm:t>
        <a:bodyPr/>
        <a:lstStyle/>
        <a:p>
          <a:endParaRPr lang="en-US"/>
        </a:p>
      </dgm:t>
    </dgm:pt>
    <dgm:pt modelId="{E1EB3AF6-5643-46E6-8B6D-AF4198A8B62F}" type="pres">
      <dgm:prSet presAssocID="{3802A8C1-2D7A-48E1-9B9E-24F6749EFD8F}" presName="vert0" presStyleCnt="0">
        <dgm:presLayoutVars>
          <dgm:dir/>
          <dgm:animOne val="branch"/>
          <dgm:animLvl val="lvl"/>
        </dgm:presLayoutVars>
      </dgm:prSet>
      <dgm:spPr/>
    </dgm:pt>
    <dgm:pt modelId="{40E2626C-3CAD-4364-B9B4-AF94751EF1DB}" type="pres">
      <dgm:prSet presAssocID="{B9763F50-3F84-48C2-A915-6993F16D6070}" presName="thickLine" presStyleLbl="alignNode1" presStyleIdx="0" presStyleCnt="6"/>
      <dgm:spPr/>
    </dgm:pt>
    <dgm:pt modelId="{E02EAE51-074B-4B97-90C2-1CC6A0A58AB3}" type="pres">
      <dgm:prSet presAssocID="{B9763F50-3F84-48C2-A915-6993F16D6070}" presName="horz1" presStyleCnt="0"/>
      <dgm:spPr/>
    </dgm:pt>
    <dgm:pt modelId="{292FD098-8B73-4EBD-A4F7-10D556130CF7}" type="pres">
      <dgm:prSet presAssocID="{B9763F50-3F84-48C2-A915-6993F16D6070}" presName="tx1" presStyleLbl="revTx" presStyleIdx="0" presStyleCnt="6"/>
      <dgm:spPr/>
    </dgm:pt>
    <dgm:pt modelId="{E06CED87-494A-4BD1-9C1E-1CA26B202520}" type="pres">
      <dgm:prSet presAssocID="{B9763F50-3F84-48C2-A915-6993F16D6070}" presName="vert1" presStyleCnt="0"/>
      <dgm:spPr/>
    </dgm:pt>
    <dgm:pt modelId="{048C0B78-7379-451F-BE36-4C33B5B2C04B}" type="pres">
      <dgm:prSet presAssocID="{75E4DDF6-DED6-4BA1-95AC-B780D28E3CB9}" presName="thickLine" presStyleLbl="alignNode1" presStyleIdx="1" presStyleCnt="6"/>
      <dgm:spPr/>
    </dgm:pt>
    <dgm:pt modelId="{D3BCAD38-2338-4471-9D55-88385FDDC58F}" type="pres">
      <dgm:prSet presAssocID="{75E4DDF6-DED6-4BA1-95AC-B780D28E3CB9}" presName="horz1" presStyleCnt="0"/>
      <dgm:spPr/>
    </dgm:pt>
    <dgm:pt modelId="{15404053-A378-48A2-8D61-793A71F94535}" type="pres">
      <dgm:prSet presAssocID="{75E4DDF6-DED6-4BA1-95AC-B780D28E3CB9}" presName="tx1" presStyleLbl="revTx" presStyleIdx="1" presStyleCnt="6"/>
      <dgm:spPr/>
    </dgm:pt>
    <dgm:pt modelId="{C23AFD6E-2374-4EAA-B3C4-534BEA9B73D5}" type="pres">
      <dgm:prSet presAssocID="{75E4DDF6-DED6-4BA1-95AC-B780D28E3CB9}" presName="vert1" presStyleCnt="0"/>
      <dgm:spPr/>
    </dgm:pt>
    <dgm:pt modelId="{008E6F33-BDCB-4045-BD4B-AFF316F60EE5}" type="pres">
      <dgm:prSet presAssocID="{B02E8E4B-1AAD-4C70-8891-8A85A960DE5F}" presName="thickLine" presStyleLbl="alignNode1" presStyleIdx="2" presStyleCnt="6"/>
      <dgm:spPr/>
    </dgm:pt>
    <dgm:pt modelId="{3D67EA21-408D-4342-8D2E-A06F5EF57E86}" type="pres">
      <dgm:prSet presAssocID="{B02E8E4B-1AAD-4C70-8891-8A85A960DE5F}" presName="horz1" presStyleCnt="0"/>
      <dgm:spPr/>
    </dgm:pt>
    <dgm:pt modelId="{BFFCD42C-FF99-4B76-BD57-5B8D34BCA166}" type="pres">
      <dgm:prSet presAssocID="{B02E8E4B-1AAD-4C70-8891-8A85A960DE5F}" presName="tx1" presStyleLbl="revTx" presStyleIdx="2" presStyleCnt="6"/>
      <dgm:spPr/>
    </dgm:pt>
    <dgm:pt modelId="{FA9BD1C4-33CB-4EE6-972B-BFC7B8BC81FD}" type="pres">
      <dgm:prSet presAssocID="{B02E8E4B-1AAD-4C70-8891-8A85A960DE5F}" presName="vert1" presStyleCnt="0"/>
      <dgm:spPr/>
    </dgm:pt>
    <dgm:pt modelId="{760F6EB1-ECAE-456C-ADC8-4B301E507A7C}" type="pres">
      <dgm:prSet presAssocID="{A1ECC0EB-E241-46DE-8F6C-5A6FF65B8D2A}" presName="thickLine" presStyleLbl="alignNode1" presStyleIdx="3" presStyleCnt="6"/>
      <dgm:spPr/>
    </dgm:pt>
    <dgm:pt modelId="{765DA26E-8417-4DE0-A52C-99169A75B8D7}" type="pres">
      <dgm:prSet presAssocID="{A1ECC0EB-E241-46DE-8F6C-5A6FF65B8D2A}" presName="horz1" presStyleCnt="0"/>
      <dgm:spPr/>
    </dgm:pt>
    <dgm:pt modelId="{0DF59E75-3832-4AA9-B949-77E3D1CBBFB8}" type="pres">
      <dgm:prSet presAssocID="{A1ECC0EB-E241-46DE-8F6C-5A6FF65B8D2A}" presName="tx1" presStyleLbl="revTx" presStyleIdx="3" presStyleCnt="6"/>
      <dgm:spPr/>
    </dgm:pt>
    <dgm:pt modelId="{D3A72DD4-D70F-48A0-A841-382C862AB476}" type="pres">
      <dgm:prSet presAssocID="{A1ECC0EB-E241-46DE-8F6C-5A6FF65B8D2A}" presName="vert1" presStyleCnt="0"/>
      <dgm:spPr/>
    </dgm:pt>
    <dgm:pt modelId="{7AC4106C-6C45-47C5-A2D5-43B938E8E56E}" type="pres">
      <dgm:prSet presAssocID="{F081AF6D-E7F1-488A-917B-7A0434D0ACED}" presName="thickLine" presStyleLbl="alignNode1" presStyleIdx="4" presStyleCnt="6"/>
      <dgm:spPr/>
    </dgm:pt>
    <dgm:pt modelId="{3C91BF85-1A61-40A3-9209-1E045ABCDB62}" type="pres">
      <dgm:prSet presAssocID="{F081AF6D-E7F1-488A-917B-7A0434D0ACED}" presName="horz1" presStyleCnt="0"/>
      <dgm:spPr/>
    </dgm:pt>
    <dgm:pt modelId="{22187326-0E48-4EDB-952D-B2BCD644EF1E}" type="pres">
      <dgm:prSet presAssocID="{F081AF6D-E7F1-488A-917B-7A0434D0ACED}" presName="tx1" presStyleLbl="revTx" presStyleIdx="4" presStyleCnt="6"/>
      <dgm:spPr/>
    </dgm:pt>
    <dgm:pt modelId="{BB3AA9B6-3774-4926-B6CE-495DA01A6E94}" type="pres">
      <dgm:prSet presAssocID="{F081AF6D-E7F1-488A-917B-7A0434D0ACED}" presName="vert1" presStyleCnt="0"/>
      <dgm:spPr/>
    </dgm:pt>
    <dgm:pt modelId="{D53890FA-08E3-41F9-A87C-DB59135373D3}" type="pres">
      <dgm:prSet presAssocID="{6D6E8CFC-4DB0-43EC-AF24-F44A96B05B20}" presName="thickLine" presStyleLbl="alignNode1" presStyleIdx="5" presStyleCnt="6"/>
      <dgm:spPr/>
    </dgm:pt>
    <dgm:pt modelId="{712E0A3C-6E87-4AE4-936B-239C3B5F38ED}" type="pres">
      <dgm:prSet presAssocID="{6D6E8CFC-4DB0-43EC-AF24-F44A96B05B20}" presName="horz1" presStyleCnt="0"/>
      <dgm:spPr/>
    </dgm:pt>
    <dgm:pt modelId="{62143CFE-73F5-4B32-81D9-43D99C5B831F}" type="pres">
      <dgm:prSet presAssocID="{6D6E8CFC-4DB0-43EC-AF24-F44A96B05B20}" presName="tx1" presStyleLbl="revTx" presStyleIdx="5" presStyleCnt="6"/>
      <dgm:spPr/>
    </dgm:pt>
    <dgm:pt modelId="{FD62A4D3-CC12-4380-ABE0-8EA679E84FA3}" type="pres">
      <dgm:prSet presAssocID="{6D6E8CFC-4DB0-43EC-AF24-F44A96B05B20}" presName="vert1" presStyleCnt="0"/>
      <dgm:spPr/>
    </dgm:pt>
  </dgm:ptLst>
  <dgm:cxnLst>
    <dgm:cxn modelId="{F8B12209-037B-4570-B10E-AF1E58D90AC7}" srcId="{3802A8C1-2D7A-48E1-9B9E-24F6749EFD8F}" destId="{A1ECC0EB-E241-46DE-8F6C-5A6FF65B8D2A}" srcOrd="3" destOrd="0" parTransId="{E048D34E-45AA-48A9-B054-C970ADA1FFC5}" sibTransId="{E2DE4369-30A5-4E8A-B45C-CD70F33F8DB9}"/>
    <dgm:cxn modelId="{020C180C-CA51-4105-B085-2FF8EE7AEC82}" srcId="{3802A8C1-2D7A-48E1-9B9E-24F6749EFD8F}" destId="{B9763F50-3F84-48C2-A915-6993F16D6070}" srcOrd="0" destOrd="0" parTransId="{E8FF321E-631D-4645-881E-7A729FF0898E}" sibTransId="{30577224-454B-4990-8A57-3B811FB4FD37}"/>
    <dgm:cxn modelId="{7FA76D15-36F7-4CC2-AE84-F0655675085C}" srcId="{3802A8C1-2D7A-48E1-9B9E-24F6749EFD8F}" destId="{75E4DDF6-DED6-4BA1-95AC-B780D28E3CB9}" srcOrd="1" destOrd="0" parTransId="{81D79F6D-C6F3-4740-A116-879A072E6812}" sibTransId="{7D11D853-F661-4AEE-AD02-E27B1DBDD580}"/>
    <dgm:cxn modelId="{056F632A-43F2-4C1D-8ED9-66AE68F8F896}" srcId="{3802A8C1-2D7A-48E1-9B9E-24F6749EFD8F}" destId="{F081AF6D-E7F1-488A-917B-7A0434D0ACED}" srcOrd="4" destOrd="0" parTransId="{086FC0C5-D8FA-4C57-8FF2-128ECD592BFC}" sibTransId="{D7C3DE53-0510-43FB-A275-A84F6D1D8198}"/>
    <dgm:cxn modelId="{A2BFB941-EA26-4BA1-8FC3-7ED117BCBEE1}" srcId="{3802A8C1-2D7A-48E1-9B9E-24F6749EFD8F}" destId="{B02E8E4B-1AAD-4C70-8891-8A85A960DE5F}" srcOrd="2" destOrd="0" parTransId="{5D0CE65E-F912-42BB-94C9-AEF8E6021E33}" sibTransId="{ACAC725F-F770-4C0A-8568-FB9C71EF2055}"/>
    <dgm:cxn modelId="{56377A4E-0AA7-4FBE-AA14-D491E27F629C}" type="presOf" srcId="{6D6E8CFC-4DB0-43EC-AF24-F44A96B05B20}" destId="{62143CFE-73F5-4B32-81D9-43D99C5B831F}" srcOrd="0" destOrd="0" presId="urn:microsoft.com/office/officeart/2008/layout/LinedList"/>
    <dgm:cxn modelId="{EDBB864E-CA45-4C4E-A78D-242C8CC9EC96}" type="presOf" srcId="{B9763F50-3F84-48C2-A915-6993F16D6070}" destId="{292FD098-8B73-4EBD-A4F7-10D556130CF7}" srcOrd="0" destOrd="0" presId="urn:microsoft.com/office/officeart/2008/layout/LinedList"/>
    <dgm:cxn modelId="{EC0EF94E-EA0F-44CC-A66E-5438A845FDA1}" type="presOf" srcId="{A1ECC0EB-E241-46DE-8F6C-5A6FF65B8D2A}" destId="{0DF59E75-3832-4AA9-B949-77E3D1CBBFB8}" srcOrd="0" destOrd="0" presId="urn:microsoft.com/office/officeart/2008/layout/LinedList"/>
    <dgm:cxn modelId="{E6BB4173-2912-40DA-96ED-55E074B73D72}" type="presOf" srcId="{3802A8C1-2D7A-48E1-9B9E-24F6749EFD8F}" destId="{E1EB3AF6-5643-46E6-8B6D-AF4198A8B62F}" srcOrd="0" destOrd="0" presId="urn:microsoft.com/office/officeart/2008/layout/LinedList"/>
    <dgm:cxn modelId="{D08741A1-5202-4F00-B76A-920879FB5A88}" type="presOf" srcId="{F081AF6D-E7F1-488A-917B-7A0434D0ACED}" destId="{22187326-0E48-4EDB-952D-B2BCD644EF1E}" srcOrd="0" destOrd="0" presId="urn:microsoft.com/office/officeart/2008/layout/LinedList"/>
    <dgm:cxn modelId="{812562A4-2EF4-4E96-B752-FCFC40BD965D}" type="presOf" srcId="{B02E8E4B-1AAD-4C70-8891-8A85A960DE5F}" destId="{BFFCD42C-FF99-4B76-BD57-5B8D34BCA166}" srcOrd="0" destOrd="0" presId="urn:microsoft.com/office/officeart/2008/layout/LinedList"/>
    <dgm:cxn modelId="{20C5B2C2-4C5D-4D60-AC83-946056316162}" srcId="{3802A8C1-2D7A-48E1-9B9E-24F6749EFD8F}" destId="{6D6E8CFC-4DB0-43EC-AF24-F44A96B05B20}" srcOrd="5" destOrd="0" parTransId="{37B268B4-1215-4E4C-B8DA-04D8D20B47F3}" sibTransId="{2A1C701A-CF69-4622-80D4-A6251E42AF25}"/>
    <dgm:cxn modelId="{90CCFBD2-A1FE-4268-B2F2-2060E85DCEA3}" type="presOf" srcId="{75E4DDF6-DED6-4BA1-95AC-B780D28E3CB9}" destId="{15404053-A378-48A2-8D61-793A71F94535}" srcOrd="0" destOrd="0" presId="urn:microsoft.com/office/officeart/2008/layout/LinedList"/>
    <dgm:cxn modelId="{9B9AC8A3-AA6A-4779-B60E-6BD743C20590}" type="presParOf" srcId="{E1EB3AF6-5643-46E6-8B6D-AF4198A8B62F}" destId="{40E2626C-3CAD-4364-B9B4-AF94751EF1DB}" srcOrd="0" destOrd="0" presId="urn:microsoft.com/office/officeart/2008/layout/LinedList"/>
    <dgm:cxn modelId="{6708F38B-A069-46B5-9197-0E81C00E7DF5}" type="presParOf" srcId="{E1EB3AF6-5643-46E6-8B6D-AF4198A8B62F}" destId="{E02EAE51-074B-4B97-90C2-1CC6A0A58AB3}" srcOrd="1" destOrd="0" presId="urn:microsoft.com/office/officeart/2008/layout/LinedList"/>
    <dgm:cxn modelId="{2DB375CB-D1C0-4C01-B6C9-95839A3362FC}" type="presParOf" srcId="{E02EAE51-074B-4B97-90C2-1CC6A0A58AB3}" destId="{292FD098-8B73-4EBD-A4F7-10D556130CF7}" srcOrd="0" destOrd="0" presId="urn:microsoft.com/office/officeart/2008/layout/LinedList"/>
    <dgm:cxn modelId="{931D3C4E-C982-46ED-9384-03F9D99A08A0}" type="presParOf" srcId="{E02EAE51-074B-4B97-90C2-1CC6A0A58AB3}" destId="{E06CED87-494A-4BD1-9C1E-1CA26B202520}" srcOrd="1" destOrd="0" presId="urn:microsoft.com/office/officeart/2008/layout/LinedList"/>
    <dgm:cxn modelId="{C7D187CA-A12B-4A46-9ADA-CF1821FB889B}" type="presParOf" srcId="{E1EB3AF6-5643-46E6-8B6D-AF4198A8B62F}" destId="{048C0B78-7379-451F-BE36-4C33B5B2C04B}" srcOrd="2" destOrd="0" presId="urn:microsoft.com/office/officeart/2008/layout/LinedList"/>
    <dgm:cxn modelId="{5D4783D9-3BC3-4E63-AFD7-FBA82E5CDD89}" type="presParOf" srcId="{E1EB3AF6-5643-46E6-8B6D-AF4198A8B62F}" destId="{D3BCAD38-2338-4471-9D55-88385FDDC58F}" srcOrd="3" destOrd="0" presId="urn:microsoft.com/office/officeart/2008/layout/LinedList"/>
    <dgm:cxn modelId="{949DAFC9-1830-4F37-81FC-F98B860B5075}" type="presParOf" srcId="{D3BCAD38-2338-4471-9D55-88385FDDC58F}" destId="{15404053-A378-48A2-8D61-793A71F94535}" srcOrd="0" destOrd="0" presId="urn:microsoft.com/office/officeart/2008/layout/LinedList"/>
    <dgm:cxn modelId="{A221E471-A56C-48E7-B22E-AC604A14D22E}" type="presParOf" srcId="{D3BCAD38-2338-4471-9D55-88385FDDC58F}" destId="{C23AFD6E-2374-4EAA-B3C4-534BEA9B73D5}" srcOrd="1" destOrd="0" presId="urn:microsoft.com/office/officeart/2008/layout/LinedList"/>
    <dgm:cxn modelId="{FC3384BA-6553-46F8-959F-AB63E0D17427}" type="presParOf" srcId="{E1EB3AF6-5643-46E6-8B6D-AF4198A8B62F}" destId="{008E6F33-BDCB-4045-BD4B-AFF316F60EE5}" srcOrd="4" destOrd="0" presId="urn:microsoft.com/office/officeart/2008/layout/LinedList"/>
    <dgm:cxn modelId="{CE64EB17-5F43-4F80-B46F-013688692F28}" type="presParOf" srcId="{E1EB3AF6-5643-46E6-8B6D-AF4198A8B62F}" destId="{3D67EA21-408D-4342-8D2E-A06F5EF57E86}" srcOrd="5" destOrd="0" presId="urn:microsoft.com/office/officeart/2008/layout/LinedList"/>
    <dgm:cxn modelId="{1B8DC0E1-524A-4DCC-816D-6D4BA1FEF836}" type="presParOf" srcId="{3D67EA21-408D-4342-8D2E-A06F5EF57E86}" destId="{BFFCD42C-FF99-4B76-BD57-5B8D34BCA166}" srcOrd="0" destOrd="0" presId="urn:microsoft.com/office/officeart/2008/layout/LinedList"/>
    <dgm:cxn modelId="{40507BA5-6EC8-4DDE-9526-1DF91CEB9500}" type="presParOf" srcId="{3D67EA21-408D-4342-8D2E-A06F5EF57E86}" destId="{FA9BD1C4-33CB-4EE6-972B-BFC7B8BC81FD}" srcOrd="1" destOrd="0" presId="urn:microsoft.com/office/officeart/2008/layout/LinedList"/>
    <dgm:cxn modelId="{F8CAAB23-BC8A-4822-8EB8-02C1C34AFB3C}" type="presParOf" srcId="{E1EB3AF6-5643-46E6-8B6D-AF4198A8B62F}" destId="{760F6EB1-ECAE-456C-ADC8-4B301E507A7C}" srcOrd="6" destOrd="0" presId="urn:microsoft.com/office/officeart/2008/layout/LinedList"/>
    <dgm:cxn modelId="{E018D488-0DB1-4BC2-B126-C9CA7EFB2C84}" type="presParOf" srcId="{E1EB3AF6-5643-46E6-8B6D-AF4198A8B62F}" destId="{765DA26E-8417-4DE0-A52C-99169A75B8D7}" srcOrd="7" destOrd="0" presId="urn:microsoft.com/office/officeart/2008/layout/LinedList"/>
    <dgm:cxn modelId="{8B13BAE0-160C-43E2-9ADF-8A8BB79B8802}" type="presParOf" srcId="{765DA26E-8417-4DE0-A52C-99169A75B8D7}" destId="{0DF59E75-3832-4AA9-B949-77E3D1CBBFB8}" srcOrd="0" destOrd="0" presId="urn:microsoft.com/office/officeart/2008/layout/LinedList"/>
    <dgm:cxn modelId="{66012FF0-81D1-424A-AFFA-0DC2D11FEEEC}" type="presParOf" srcId="{765DA26E-8417-4DE0-A52C-99169A75B8D7}" destId="{D3A72DD4-D70F-48A0-A841-382C862AB476}" srcOrd="1" destOrd="0" presId="urn:microsoft.com/office/officeart/2008/layout/LinedList"/>
    <dgm:cxn modelId="{E5430D1B-634C-4A58-A4A6-361ACAC21F70}" type="presParOf" srcId="{E1EB3AF6-5643-46E6-8B6D-AF4198A8B62F}" destId="{7AC4106C-6C45-47C5-A2D5-43B938E8E56E}" srcOrd="8" destOrd="0" presId="urn:microsoft.com/office/officeart/2008/layout/LinedList"/>
    <dgm:cxn modelId="{A02D1354-CB79-4F04-BB2F-24EA7D43DE5C}" type="presParOf" srcId="{E1EB3AF6-5643-46E6-8B6D-AF4198A8B62F}" destId="{3C91BF85-1A61-40A3-9209-1E045ABCDB62}" srcOrd="9" destOrd="0" presId="urn:microsoft.com/office/officeart/2008/layout/LinedList"/>
    <dgm:cxn modelId="{9DEBBEBD-02AF-4ED1-8322-50FF8081B520}" type="presParOf" srcId="{3C91BF85-1A61-40A3-9209-1E045ABCDB62}" destId="{22187326-0E48-4EDB-952D-B2BCD644EF1E}" srcOrd="0" destOrd="0" presId="urn:microsoft.com/office/officeart/2008/layout/LinedList"/>
    <dgm:cxn modelId="{28A9BEFC-4CFD-42DA-8304-F358FAD79D2F}" type="presParOf" srcId="{3C91BF85-1A61-40A3-9209-1E045ABCDB62}" destId="{BB3AA9B6-3774-4926-B6CE-495DA01A6E94}" srcOrd="1" destOrd="0" presId="urn:microsoft.com/office/officeart/2008/layout/LinedList"/>
    <dgm:cxn modelId="{F4350F68-34A7-4592-BA5A-B116DE076432}" type="presParOf" srcId="{E1EB3AF6-5643-46E6-8B6D-AF4198A8B62F}" destId="{D53890FA-08E3-41F9-A87C-DB59135373D3}" srcOrd="10" destOrd="0" presId="urn:microsoft.com/office/officeart/2008/layout/LinedList"/>
    <dgm:cxn modelId="{C462EEB7-1503-4C2C-8F98-B50826705047}" type="presParOf" srcId="{E1EB3AF6-5643-46E6-8B6D-AF4198A8B62F}" destId="{712E0A3C-6E87-4AE4-936B-239C3B5F38ED}" srcOrd="11" destOrd="0" presId="urn:microsoft.com/office/officeart/2008/layout/LinedList"/>
    <dgm:cxn modelId="{4F64ECE1-0F9F-4FC7-B9FA-1B58F2B4A3E6}" type="presParOf" srcId="{712E0A3C-6E87-4AE4-936B-239C3B5F38ED}" destId="{62143CFE-73F5-4B32-81D9-43D99C5B831F}" srcOrd="0" destOrd="0" presId="urn:microsoft.com/office/officeart/2008/layout/LinedList"/>
    <dgm:cxn modelId="{E2304DF3-5828-461A-840B-A0AAA09D15B7}" type="presParOf" srcId="{712E0A3C-6E87-4AE4-936B-239C3B5F38ED}" destId="{FD62A4D3-CC12-4380-ABE0-8EA679E84FA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F3CE0B-7FEF-476F-A2F8-2DF427CB4A7F}"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A8C102C-B283-454A-99E6-852A33ED9885}">
      <dgm:prSet/>
      <dgm:spPr/>
      <dgm:t>
        <a:bodyPr/>
        <a:lstStyle/>
        <a:p>
          <a:pPr>
            <a:lnSpc>
              <a:spcPct val="100000"/>
            </a:lnSpc>
            <a:defRPr b="1"/>
          </a:pPr>
          <a:r>
            <a:rPr lang="en-US"/>
            <a:t>Project Plan </a:t>
          </a:r>
        </a:p>
      </dgm:t>
    </dgm:pt>
    <dgm:pt modelId="{6DD23F8C-3ABA-4793-891E-A38C859D8F5F}" type="parTrans" cxnId="{6D05534D-9C42-4454-9438-FDCA2B75A914}">
      <dgm:prSet/>
      <dgm:spPr/>
      <dgm:t>
        <a:bodyPr/>
        <a:lstStyle/>
        <a:p>
          <a:endParaRPr lang="en-US"/>
        </a:p>
      </dgm:t>
    </dgm:pt>
    <dgm:pt modelId="{CF639B49-A7A6-4379-990A-090617AE42B3}" type="sibTrans" cxnId="{6D05534D-9C42-4454-9438-FDCA2B75A914}">
      <dgm:prSet/>
      <dgm:spPr/>
      <dgm:t>
        <a:bodyPr/>
        <a:lstStyle/>
        <a:p>
          <a:endParaRPr lang="en-US"/>
        </a:p>
      </dgm:t>
    </dgm:pt>
    <dgm:pt modelId="{076795D5-6265-4485-9E0E-E0D3070F66DE}">
      <dgm:prSet/>
      <dgm:spPr/>
      <dgm:t>
        <a:bodyPr/>
        <a:lstStyle/>
        <a:p>
          <a:pPr>
            <a:lnSpc>
              <a:spcPct val="100000"/>
            </a:lnSpc>
          </a:pPr>
          <a:r>
            <a:rPr lang="en-US"/>
            <a:t>About Camp Kabouyak Forest Garden</a:t>
          </a:r>
        </a:p>
      </dgm:t>
    </dgm:pt>
    <dgm:pt modelId="{F35D1437-5AA4-4D6B-9829-2FE61D6EC60D}" type="parTrans" cxnId="{B49E49E6-F197-47F2-A3C1-389E4715CB29}">
      <dgm:prSet/>
      <dgm:spPr/>
      <dgm:t>
        <a:bodyPr/>
        <a:lstStyle/>
        <a:p>
          <a:endParaRPr lang="en-US"/>
        </a:p>
      </dgm:t>
    </dgm:pt>
    <dgm:pt modelId="{802721D4-588C-4548-B261-D3E7233B014A}" type="sibTrans" cxnId="{B49E49E6-F197-47F2-A3C1-389E4715CB29}">
      <dgm:prSet/>
      <dgm:spPr/>
      <dgm:t>
        <a:bodyPr/>
        <a:lstStyle/>
        <a:p>
          <a:endParaRPr lang="en-US"/>
        </a:p>
      </dgm:t>
    </dgm:pt>
    <dgm:pt modelId="{774A2502-9A3C-407B-8C09-983E9BB9C923}">
      <dgm:prSet/>
      <dgm:spPr/>
      <dgm:t>
        <a:bodyPr/>
        <a:lstStyle/>
        <a:p>
          <a:pPr>
            <a:lnSpc>
              <a:spcPct val="100000"/>
            </a:lnSpc>
          </a:pPr>
          <a:r>
            <a:rPr lang="en-US"/>
            <a:t>Problem &amp; Solution </a:t>
          </a:r>
        </a:p>
      </dgm:t>
    </dgm:pt>
    <dgm:pt modelId="{6F096B2B-FE04-4542-BAB2-CD0B08F2E53E}" type="parTrans" cxnId="{324E6489-9FE2-481B-AA25-0261D535A74C}">
      <dgm:prSet/>
      <dgm:spPr/>
      <dgm:t>
        <a:bodyPr/>
        <a:lstStyle/>
        <a:p>
          <a:endParaRPr lang="en-US"/>
        </a:p>
      </dgm:t>
    </dgm:pt>
    <dgm:pt modelId="{F056FAF7-9F07-414B-97E4-E792FB8C9835}" type="sibTrans" cxnId="{324E6489-9FE2-481B-AA25-0261D535A74C}">
      <dgm:prSet/>
      <dgm:spPr/>
      <dgm:t>
        <a:bodyPr/>
        <a:lstStyle/>
        <a:p>
          <a:endParaRPr lang="en-US"/>
        </a:p>
      </dgm:t>
    </dgm:pt>
    <dgm:pt modelId="{E22DABF5-FDAD-49DF-A664-7FAA26436252}">
      <dgm:prSet/>
      <dgm:spPr/>
      <dgm:t>
        <a:bodyPr/>
        <a:lstStyle/>
        <a:p>
          <a:pPr>
            <a:lnSpc>
              <a:spcPct val="100000"/>
            </a:lnSpc>
          </a:pPr>
          <a:r>
            <a:rPr lang="en-US" dirty="0"/>
            <a:t>Risk Assessment</a:t>
          </a:r>
        </a:p>
      </dgm:t>
    </dgm:pt>
    <dgm:pt modelId="{5A4BD926-3551-4EE9-B486-F7CD2C3710EE}" type="parTrans" cxnId="{6399F4A2-968A-49C6-A365-BE6E5B9927FD}">
      <dgm:prSet/>
      <dgm:spPr/>
      <dgm:t>
        <a:bodyPr/>
        <a:lstStyle/>
        <a:p>
          <a:endParaRPr lang="en-US"/>
        </a:p>
      </dgm:t>
    </dgm:pt>
    <dgm:pt modelId="{DB1C47D4-BB6F-4B03-AEDF-8E64E13B8C7C}" type="sibTrans" cxnId="{6399F4A2-968A-49C6-A365-BE6E5B9927FD}">
      <dgm:prSet/>
      <dgm:spPr/>
      <dgm:t>
        <a:bodyPr/>
        <a:lstStyle/>
        <a:p>
          <a:endParaRPr lang="en-US"/>
        </a:p>
      </dgm:t>
    </dgm:pt>
    <dgm:pt modelId="{1EF33588-7EFB-45AF-9B54-B95DD30FE425}">
      <dgm:prSet/>
      <dgm:spPr/>
      <dgm:t>
        <a:bodyPr/>
        <a:lstStyle/>
        <a:p>
          <a:pPr>
            <a:lnSpc>
              <a:spcPct val="100000"/>
            </a:lnSpc>
            <a:defRPr b="1"/>
          </a:pPr>
          <a:r>
            <a:rPr lang="en-US"/>
            <a:t>Software Requirement Specification </a:t>
          </a:r>
        </a:p>
      </dgm:t>
    </dgm:pt>
    <dgm:pt modelId="{45FE1745-BAE9-4390-950A-3FD2B255016E}" type="parTrans" cxnId="{7EF227BA-DAAA-4344-9388-0703775040D5}">
      <dgm:prSet/>
      <dgm:spPr/>
      <dgm:t>
        <a:bodyPr/>
        <a:lstStyle/>
        <a:p>
          <a:endParaRPr lang="en-US"/>
        </a:p>
      </dgm:t>
    </dgm:pt>
    <dgm:pt modelId="{3EB6F038-4D81-466A-8AB5-2840C57E862D}" type="sibTrans" cxnId="{7EF227BA-DAAA-4344-9388-0703775040D5}">
      <dgm:prSet/>
      <dgm:spPr/>
      <dgm:t>
        <a:bodyPr/>
        <a:lstStyle/>
        <a:p>
          <a:endParaRPr lang="en-US"/>
        </a:p>
      </dgm:t>
    </dgm:pt>
    <dgm:pt modelId="{D8A6F28D-28D0-48C1-AEAF-BEC040D95AEA}">
      <dgm:prSet/>
      <dgm:spPr/>
      <dgm:t>
        <a:bodyPr/>
        <a:lstStyle/>
        <a:p>
          <a:pPr>
            <a:lnSpc>
              <a:spcPct val="100000"/>
            </a:lnSpc>
            <a:defRPr b="1"/>
          </a:pPr>
          <a:r>
            <a:rPr lang="en-US"/>
            <a:t>System Design </a:t>
          </a:r>
        </a:p>
      </dgm:t>
    </dgm:pt>
    <dgm:pt modelId="{62C7817F-E41A-470B-905A-FF05A3D9787C}" type="parTrans" cxnId="{41584E46-B40E-4D29-9D84-03128A153679}">
      <dgm:prSet/>
      <dgm:spPr/>
      <dgm:t>
        <a:bodyPr/>
        <a:lstStyle/>
        <a:p>
          <a:endParaRPr lang="en-US"/>
        </a:p>
      </dgm:t>
    </dgm:pt>
    <dgm:pt modelId="{880B9957-4B21-4255-B0D6-9711E6059FB5}" type="sibTrans" cxnId="{41584E46-B40E-4D29-9D84-03128A153679}">
      <dgm:prSet/>
      <dgm:spPr/>
      <dgm:t>
        <a:bodyPr/>
        <a:lstStyle/>
        <a:p>
          <a:endParaRPr lang="en-US"/>
        </a:p>
      </dgm:t>
    </dgm:pt>
    <dgm:pt modelId="{059FDEFD-CF58-42BF-A417-C2A862803EE7}">
      <dgm:prSet/>
      <dgm:spPr/>
      <dgm:t>
        <a:bodyPr/>
        <a:lstStyle/>
        <a:p>
          <a:pPr>
            <a:lnSpc>
              <a:spcPct val="100000"/>
            </a:lnSpc>
            <a:defRPr b="1"/>
          </a:pPr>
          <a:r>
            <a:rPr lang="en-US"/>
            <a:t>System Testing</a:t>
          </a:r>
        </a:p>
      </dgm:t>
    </dgm:pt>
    <dgm:pt modelId="{B4275AEB-9847-430E-B8F3-D316A5E9A67E}" type="parTrans" cxnId="{18EB4691-8EED-4BDC-B173-6F6F2A0DD6E3}">
      <dgm:prSet/>
      <dgm:spPr/>
      <dgm:t>
        <a:bodyPr/>
        <a:lstStyle/>
        <a:p>
          <a:endParaRPr lang="en-US"/>
        </a:p>
      </dgm:t>
    </dgm:pt>
    <dgm:pt modelId="{40B58443-DCFB-4C96-BD1A-D9DAFF56F586}" type="sibTrans" cxnId="{18EB4691-8EED-4BDC-B173-6F6F2A0DD6E3}">
      <dgm:prSet/>
      <dgm:spPr/>
      <dgm:t>
        <a:bodyPr/>
        <a:lstStyle/>
        <a:p>
          <a:endParaRPr lang="en-US"/>
        </a:p>
      </dgm:t>
    </dgm:pt>
    <dgm:pt modelId="{A252DFFD-7933-4BA8-9617-074F4DA1DE97}" type="pres">
      <dgm:prSet presAssocID="{90F3CE0B-7FEF-476F-A2F8-2DF427CB4A7F}" presName="root" presStyleCnt="0">
        <dgm:presLayoutVars>
          <dgm:dir/>
          <dgm:resizeHandles val="exact"/>
        </dgm:presLayoutVars>
      </dgm:prSet>
      <dgm:spPr/>
    </dgm:pt>
    <dgm:pt modelId="{09F3721F-BC33-43B8-8717-04252A7470B6}" type="pres">
      <dgm:prSet presAssocID="{3A8C102C-B283-454A-99E6-852A33ED9885}" presName="compNode" presStyleCnt="0"/>
      <dgm:spPr/>
    </dgm:pt>
    <dgm:pt modelId="{C0FED42B-9EF7-4973-8087-505974C25DF3}" type="pres">
      <dgm:prSet presAssocID="{3A8C102C-B283-454A-99E6-852A33ED988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ciduous tree"/>
        </a:ext>
      </dgm:extLst>
    </dgm:pt>
    <dgm:pt modelId="{3A31C6F5-90C9-4D94-BC2C-A9A734D3A14B}" type="pres">
      <dgm:prSet presAssocID="{3A8C102C-B283-454A-99E6-852A33ED9885}" presName="iconSpace" presStyleCnt="0"/>
      <dgm:spPr/>
    </dgm:pt>
    <dgm:pt modelId="{87015898-269E-4D4E-A26E-02A5E90826C9}" type="pres">
      <dgm:prSet presAssocID="{3A8C102C-B283-454A-99E6-852A33ED9885}" presName="parTx" presStyleLbl="revTx" presStyleIdx="0" presStyleCnt="8">
        <dgm:presLayoutVars>
          <dgm:chMax val="0"/>
          <dgm:chPref val="0"/>
        </dgm:presLayoutVars>
      </dgm:prSet>
      <dgm:spPr/>
    </dgm:pt>
    <dgm:pt modelId="{564BBB95-1268-479A-92E9-6D9964154CE2}" type="pres">
      <dgm:prSet presAssocID="{3A8C102C-B283-454A-99E6-852A33ED9885}" presName="txSpace" presStyleCnt="0"/>
      <dgm:spPr/>
    </dgm:pt>
    <dgm:pt modelId="{A31B2DDC-59F1-4F5A-9B63-3862C22F2A13}" type="pres">
      <dgm:prSet presAssocID="{3A8C102C-B283-454A-99E6-852A33ED9885}" presName="desTx" presStyleLbl="revTx" presStyleIdx="1" presStyleCnt="8">
        <dgm:presLayoutVars/>
      </dgm:prSet>
      <dgm:spPr/>
    </dgm:pt>
    <dgm:pt modelId="{86EAA1BE-14D7-4B3D-94FC-120D56D79C1D}" type="pres">
      <dgm:prSet presAssocID="{CF639B49-A7A6-4379-990A-090617AE42B3}" presName="sibTrans" presStyleCnt="0"/>
      <dgm:spPr/>
    </dgm:pt>
    <dgm:pt modelId="{58A740C3-875E-45C0-A151-F5D6EFD996B6}" type="pres">
      <dgm:prSet presAssocID="{1EF33588-7EFB-45AF-9B54-B95DD30FE425}" presName="compNode" presStyleCnt="0"/>
      <dgm:spPr/>
    </dgm:pt>
    <dgm:pt modelId="{A06EE9F0-FD36-461C-9A7B-3A257E05EBD8}" type="pres">
      <dgm:prSet presAssocID="{1EF33588-7EFB-45AF-9B54-B95DD30FE42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7EE83FC9-61E9-41A8-B029-F7079CA483BD}" type="pres">
      <dgm:prSet presAssocID="{1EF33588-7EFB-45AF-9B54-B95DD30FE425}" presName="iconSpace" presStyleCnt="0"/>
      <dgm:spPr/>
    </dgm:pt>
    <dgm:pt modelId="{776C2803-C8F4-4D42-9BE2-16ED01231ADC}" type="pres">
      <dgm:prSet presAssocID="{1EF33588-7EFB-45AF-9B54-B95DD30FE425}" presName="parTx" presStyleLbl="revTx" presStyleIdx="2" presStyleCnt="8">
        <dgm:presLayoutVars>
          <dgm:chMax val="0"/>
          <dgm:chPref val="0"/>
        </dgm:presLayoutVars>
      </dgm:prSet>
      <dgm:spPr/>
    </dgm:pt>
    <dgm:pt modelId="{11B9AAA1-6963-486C-B1A8-1AD1746FC831}" type="pres">
      <dgm:prSet presAssocID="{1EF33588-7EFB-45AF-9B54-B95DD30FE425}" presName="txSpace" presStyleCnt="0"/>
      <dgm:spPr/>
    </dgm:pt>
    <dgm:pt modelId="{CDE4E286-1ACA-47E7-84AF-B08BDE72BBE2}" type="pres">
      <dgm:prSet presAssocID="{1EF33588-7EFB-45AF-9B54-B95DD30FE425}" presName="desTx" presStyleLbl="revTx" presStyleIdx="3" presStyleCnt="8">
        <dgm:presLayoutVars/>
      </dgm:prSet>
      <dgm:spPr/>
    </dgm:pt>
    <dgm:pt modelId="{3B329F21-628A-45D0-9703-DF4433BF9928}" type="pres">
      <dgm:prSet presAssocID="{3EB6F038-4D81-466A-8AB5-2840C57E862D}" presName="sibTrans" presStyleCnt="0"/>
      <dgm:spPr/>
    </dgm:pt>
    <dgm:pt modelId="{D0076A93-1A00-46FA-A57D-8CDDEB52F64D}" type="pres">
      <dgm:prSet presAssocID="{D8A6F28D-28D0-48C1-AEAF-BEC040D95AEA}" presName="compNode" presStyleCnt="0"/>
      <dgm:spPr/>
    </dgm:pt>
    <dgm:pt modelId="{2F79EBFD-D6AF-441B-92AE-56B9E3503329}" type="pres">
      <dgm:prSet presAssocID="{D8A6F28D-28D0-48C1-AEAF-BEC040D95AE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7A62EDD5-19A9-4894-A6B8-BB7932BCB913}" type="pres">
      <dgm:prSet presAssocID="{D8A6F28D-28D0-48C1-AEAF-BEC040D95AEA}" presName="iconSpace" presStyleCnt="0"/>
      <dgm:spPr/>
    </dgm:pt>
    <dgm:pt modelId="{9376D272-A7E2-4C8E-BFDF-EC8A51C57AC7}" type="pres">
      <dgm:prSet presAssocID="{D8A6F28D-28D0-48C1-AEAF-BEC040D95AEA}" presName="parTx" presStyleLbl="revTx" presStyleIdx="4" presStyleCnt="8">
        <dgm:presLayoutVars>
          <dgm:chMax val="0"/>
          <dgm:chPref val="0"/>
        </dgm:presLayoutVars>
      </dgm:prSet>
      <dgm:spPr/>
    </dgm:pt>
    <dgm:pt modelId="{96B69EEB-FC61-4CAE-B812-C06BC394C8C3}" type="pres">
      <dgm:prSet presAssocID="{D8A6F28D-28D0-48C1-AEAF-BEC040D95AEA}" presName="txSpace" presStyleCnt="0"/>
      <dgm:spPr/>
    </dgm:pt>
    <dgm:pt modelId="{F5F88C53-0709-4B77-9627-8EF1E375D250}" type="pres">
      <dgm:prSet presAssocID="{D8A6F28D-28D0-48C1-AEAF-BEC040D95AEA}" presName="desTx" presStyleLbl="revTx" presStyleIdx="5" presStyleCnt="8">
        <dgm:presLayoutVars/>
      </dgm:prSet>
      <dgm:spPr/>
    </dgm:pt>
    <dgm:pt modelId="{BF89FC44-72D0-4544-B484-6D1A1042BA82}" type="pres">
      <dgm:prSet presAssocID="{880B9957-4B21-4255-B0D6-9711E6059FB5}" presName="sibTrans" presStyleCnt="0"/>
      <dgm:spPr/>
    </dgm:pt>
    <dgm:pt modelId="{FA1932CF-5886-4954-ADF9-118CC510530B}" type="pres">
      <dgm:prSet presAssocID="{059FDEFD-CF58-42BF-A417-C2A862803EE7}" presName="compNode" presStyleCnt="0"/>
      <dgm:spPr/>
    </dgm:pt>
    <dgm:pt modelId="{E1CD73D1-C198-4FF9-8FEB-C24C865EE22B}" type="pres">
      <dgm:prSet presAssocID="{059FDEFD-CF58-42BF-A417-C2A862803EE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 List"/>
        </a:ext>
      </dgm:extLst>
    </dgm:pt>
    <dgm:pt modelId="{A79A0EA2-2D17-4D15-BD8F-925D172D53DA}" type="pres">
      <dgm:prSet presAssocID="{059FDEFD-CF58-42BF-A417-C2A862803EE7}" presName="iconSpace" presStyleCnt="0"/>
      <dgm:spPr/>
    </dgm:pt>
    <dgm:pt modelId="{E1D99BAE-3395-4A11-A717-7199C251971C}" type="pres">
      <dgm:prSet presAssocID="{059FDEFD-CF58-42BF-A417-C2A862803EE7}" presName="parTx" presStyleLbl="revTx" presStyleIdx="6" presStyleCnt="8">
        <dgm:presLayoutVars>
          <dgm:chMax val="0"/>
          <dgm:chPref val="0"/>
        </dgm:presLayoutVars>
      </dgm:prSet>
      <dgm:spPr/>
    </dgm:pt>
    <dgm:pt modelId="{39B091E7-3435-4773-BB15-52EF1F792888}" type="pres">
      <dgm:prSet presAssocID="{059FDEFD-CF58-42BF-A417-C2A862803EE7}" presName="txSpace" presStyleCnt="0"/>
      <dgm:spPr/>
    </dgm:pt>
    <dgm:pt modelId="{EC07573F-1876-4A39-BAAC-C7718BC42059}" type="pres">
      <dgm:prSet presAssocID="{059FDEFD-CF58-42BF-A417-C2A862803EE7}" presName="desTx" presStyleLbl="revTx" presStyleIdx="7" presStyleCnt="8">
        <dgm:presLayoutVars/>
      </dgm:prSet>
      <dgm:spPr/>
    </dgm:pt>
  </dgm:ptLst>
  <dgm:cxnLst>
    <dgm:cxn modelId="{50AA411B-7331-4A5F-AD5B-891BAF83577D}" type="presOf" srcId="{774A2502-9A3C-407B-8C09-983E9BB9C923}" destId="{A31B2DDC-59F1-4F5A-9B63-3862C22F2A13}" srcOrd="0" destOrd="1" presId="urn:microsoft.com/office/officeart/2018/2/layout/IconLabelDescriptionList"/>
    <dgm:cxn modelId="{123B9663-FA7A-4F6D-8C0C-A5D5FAB4D2B1}" type="presOf" srcId="{D8A6F28D-28D0-48C1-AEAF-BEC040D95AEA}" destId="{9376D272-A7E2-4C8E-BFDF-EC8A51C57AC7}" srcOrd="0" destOrd="0" presId="urn:microsoft.com/office/officeart/2018/2/layout/IconLabelDescriptionList"/>
    <dgm:cxn modelId="{41584E46-B40E-4D29-9D84-03128A153679}" srcId="{90F3CE0B-7FEF-476F-A2F8-2DF427CB4A7F}" destId="{D8A6F28D-28D0-48C1-AEAF-BEC040D95AEA}" srcOrd="2" destOrd="0" parTransId="{62C7817F-E41A-470B-905A-FF05A3D9787C}" sibTransId="{880B9957-4B21-4255-B0D6-9711E6059FB5}"/>
    <dgm:cxn modelId="{4C549E47-D9FD-4E07-9AC1-C2A4C0CF2F81}" type="presOf" srcId="{90F3CE0B-7FEF-476F-A2F8-2DF427CB4A7F}" destId="{A252DFFD-7933-4BA8-9617-074F4DA1DE97}" srcOrd="0" destOrd="0" presId="urn:microsoft.com/office/officeart/2018/2/layout/IconLabelDescriptionList"/>
    <dgm:cxn modelId="{6D05534D-9C42-4454-9438-FDCA2B75A914}" srcId="{90F3CE0B-7FEF-476F-A2F8-2DF427CB4A7F}" destId="{3A8C102C-B283-454A-99E6-852A33ED9885}" srcOrd="0" destOrd="0" parTransId="{6DD23F8C-3ABA-4793-891E-A38C859D8F5F}" sibTransId="{CF639B49-A7A6-4379-990A-090617AE42B3}"/>
    <dgm:cxn modelId="{97E0E456-FF9D-407C-A74E-A31635BB4A18}" type="presOf" srcId="{E22DABF5-FDAD-49DF-A664-7FAA26436252}" destId="{A31B2DDC-59F1-4F5A-9B63-3862C22F2A13}" srcOrd="0" destOrd="2" presId="urn:microsoft.com/office/officeart/2018/2/layout/IconLabelDescriptionList"/>
    <dgm:cxn modelId="{8FD8F577-68AC-45EB-BB96-B76318E9F76C}" type="presOf" srcId="{076795D5-6265-4485-9E0E-E0D3070F66DE}" destId="{A31B2DDC-59F1-4F5A-9B63-3862C22F2A13}" srcOrd="0" destOrd="0" presId="urn:microsoft.com/office/officeart/2018/2/layout/IconLabelDescriptionList"/>
    <dgm:cxn modelId="{D6CFDF78-1E3A-49D5-8FC0-94931E523187}" type="presOf" srcId="{1EF33588-7EFB-45AF-9B54-B95DD30FE425}" destId="{776C2803-C8F4-4D42-9BE2-16ED01231ADC}" srcOrd="0" destOrd="0" presId="urn:microsoft.com/office/officeart/2018/2/layout/IconLabelDescriptionList"/>
    <dgm:cxn modelId="{DA73F088-45B1-4153-8E1C-38527E8264E3}" type="presOf" srcId="{3A8C102C-B283-454A-99E6-852A33ED9885}" destId="{87015898-269E-4D4E-A26E-02A5E90826C9}" srcOrd="0" destOrd="0" presId="urn:microsoft.com/office/officeart/2018/2/layout/IconLabelDescriptionList"/>
    <dgm:cxn modelId="{324E6489-9FE2-481B-AA25-0261D535A74C}" srcId="{3A8C102C-B283-454A-99E6-852A33ED9885}" destId="{774A2502-9A3C-407B-8C09-983E9BB9C923}" srcOrd="1" destOrd="0" parTransId="{6F096B2B-FE04-4542-BAB2-CD0B08F2E53E}" sibTransId="{F056FAF7-9F07-414B-97E4-E792FB8C9835}"/>
    <dgm:cxn modelId="{3C539C90-7D3E-4040-B7EF-A7672E386153}" type="presOf" srcId="{059FDEFD-CF58-42BF-A417-C2A862803EE7}" destId="{E1D99BAE-3395-4A11-A717-7199C251971C}" srcOrd="0" destOrd="0" presId="urn:microsoft.com/office/officeart/2018/2/layout/IconLabelDescriptionList"/>
    <dgm:cxn modelId="{18EB4691-8EED-4BDC-B173-6F6F2A0DD6E3}" srcId="{90F3CE0B-7FEF-476F-A2F8-2DF427CB4A7F}" destId="{059FDEFD-CF58-42BF-A417-C2A862803EE7}" srcOrd="3" destOrd="0" parTransId="{B4275AEB-9847-430E-B8F3-D316A5E9A67E}" sibTransId="{40B58443-DCFB-4C96-BD1A-D9DAFF56F586}"/>
    <dgm:cxn modelId="{6399F4A2-968A-49C6-A365-BE6E5B9927FD}" srcId="{3A8C102C-B283-454A-99E6-852A33ED9885}" destId="{E22DABF5-FDAD-49DF-A664-7FAA26436252}" srcOrd="2" destOrd="0" parTransId="{5A4BD926-3551-4EE9-B486-F7CD2C3710EE}" sibTransId="{DB1C47D4-BB6F-4B03-AEDF-8E64E13B8C7C}"/>
    <dgm:cxn modelId="{7EF227BA-DAAA-4344-9388-0703775040D5}" srcId="{90F3CE0B-7FEF-476F-A2F8-2DF427CB4A7F}" destId="{1EF33588-7EFB-45AF-9B54-B95DD30FE425}" srcOrd="1" destOrd="0" parTransId="{45FE1745-BAE9-4390-950A-3FD2B255016E}" sibTransId="{3EB6F038-4D81-466A-8AB5-2840C57E862D}"/>
    <dgm:cxn modelId="{B49E49E6-F197-47F2-A3C1-389E4715CB29}" srcId="{3A8C102C-B283-454A-99E6-852A33ED9885}" destId="{076795D5-6265-4485-9E0E-E0D3070F66DE}" srcOrd="0" destOrd="0" parTransId="{F35D1437-5AA4-4D6B-9829-2FE61D6EC60D}" sibTransId="{802721D4-588C-4548-B261-D3E7233B014A}"/>
    <dgm:cxn modelId="{54CD9ABF-DC7C-4036-B2F2-E9F861CC04F5}" type="presParOf" srcId="{A252DFFD-7933-4BA8-9617-074F4DA1DE97}" destId="{09F3721F-BC33-43B8-8717-04252A7470B6}" srcOrd="0" destOrd="0" presId="urn:microsoft.com/office/officeart/2018/2/layout/IconLabelDescriptionList"/>
    <dgm:cxn modelId="{05C27AE0-0BA3-4D1A-9571-9AE7ED6729A5}" type="presParOf" srcId="{09F3721F-BC33-43B8-8717-04252A7470B6}" destId="{C0FED42B-9EF7-4973-8087-505974C25DF3}" srcOrd="0" destOrd="0" presId="urn:microsoft.com/office/officeart/2018/2/layout/IconLabelDescriptionList"/>
    <dgm:cxn modelId="{A684A40A-CA6F-4308-B1AA-27D055B377CC}" type="presParOf" srcId="{09F3721F-BC33-43B8-8717-04252A7470B6}" destId="{3A31C6F5-90C9-4D94-BC2C-A9A734D3A14B}" srcOrd="1" destOrd="0" presId="urn:microsoft.com/office/officeart/2018/2/layout/IconLabelDescriptionList"/>
    <dgm:cxn modelId="{72F5B5A8-0102-4A62-A9DA-3E31ADB73BFB}" type="presParOf" srcId="{09F3721F-BC33-43B8-8717-04252A7470B6}" destId="{87015898-269E-4D4E-A26E-02A5E90826C9}" srcOrd="2" destOrd="0" presId="urn:microsoft.com/office/officeart/2018/2/layout/IconLabelDescriptionList"/>
    <dgm:cxn modelId="{CA5AB37E-B9C5-4922-8D28-9246B56D3F9F}" type="presParOf" srcId="{09F3721F-BC33-43B8-8717-04252A7470B6}" destId="{564BBB95-1268-479A-92E9-6D9964154CE2}" srcOrd="3" destOrd="0" presId="urn:microsoft.com/office/officeart/2018/2/layout/IconLabelDescriptionList"/>
    <dgm:cxn modelId="{E3604C31-D38A-47CD-ACCC-577FBA94A417}" type="presParOf" srcId="{09F3721F-BC33-43B8-8717-04252A7470B6}" destId="{A31B2DDC-59F1-4F5A-9B63-3862C22F2A13}" srcOrd="4" destOrd="0" presId="urn:microsoft.com/office/officeart/2018/2/layout/IconLabelDescriptionList"/>
    <dgm:cxn modelId="{7B3E9FC1-B0BE-48D5-927F-2716BC15F28C}" type="presParOf" srcId="{A252DFFD-7933-4BA8-9617-074F4DA1DE97}" destId="{86EAA1BE-14D7-4B3D-94FC-120D56D79C1D}" srcOrd="1" destOrd="0" presId="urn:microsoft.com/office/officeart/2018/2/layout/IconLabelDescriptionList"/>
    <dgm:cxn modelId="{F64D6A00-CA36-4D4F-B8D3-18F3EF62626D}" type="presParOf" srcId="{A252DFFD-7933-4BA8-9617-074F4DA1DE97}" destId="{58A740C3-875E-45C0-A151-F5D6EFD996B6}" srcOrd="2" destOrd="0" presId="urn:microsoft.com/office/officeart/2018/2/layout/IconLabelDescriptionList"/>
    <dgm:cxn modelId="{A4C4C212-9946-451A-94D3-9B2D08902395}" type="presParOf" srcId="{58A740C3-875E-45C0-A151-F5D6EFD996B6}" destId="{A06EE9F0-FD36-461C-9A7B-3A257E05EBD8}" srcOrd="0" destOrd="0" presId="urn:microsoft.com/office/officeart/2018/2/layout/IconLabelDescriptionList"/>
    <dgm:cxn modelId="{A4AEB995-3285-4406-ADA5-256C221FFEAD}" type="presParOf" srcId="{58A740C3-875E-45C0-A151-F5D6EFD996B6}" destId="{7EE83FC9-61E9-41A8-B029-F7079CA483BD}" srcOrd="1" destOrd="0" presId="urn:microsoft.com/office/officeart/2018/2/layout/IconLabelDescriptionList"/>
    <dgm:cxn modelId="{80B09B11-9FF3-4E01-A1A6-D975B97243FD}" type="presParOf" srcId="{58A740C3-875E-45C0-A151-F5D6EFD996B6}" destId="{776C2803-C8F4-4D42-9BE2-16ED01231ADC}" srcOrd="2" destOrd="0" presId="urn:microsoft.com/office/officeart/2018/2/layout/IconLabelDescriptionList"/>
    <dgm:cxn modelId="{D348916A-DBEB-4D1E-B764-EB9063222233}" type="presParOf" srcId="{58A740C3-875E-45C0-A151-F5D6EFD996B6}" destId="{11B9AAA1-6963-486C-B1A8-1AD1746FC831}" srcOrd="3" destOrd="0" presId="urn:microsoft.com/office/officeart/2018/2/layout/IconLabelDescriptionList"/>
    <dgm:cxn modelId="{C94E9591-4F65-46B8-A16A-2FA674E892FC}" type="presParOf" srcId="{58A740C3-875E-45C0-A151-F5D6EFD996B6}" destId="{CDE4E286-1ACA-47E7-84AF-B08BDE72BBE2}" srcOrd="4" destOrd="0" presId="urn:microsoft.com/office/officeart/2018/2/layout/IconLabelDescriptionList"/>
    <dgm:cxn modelId="{79E5CBC9-8A23-4600-BFB1-9B637C5EC079}" type="presParOf" srcId="{A252DFFD-7933-4BA8-9617-074F4DA1DE97}" destId="{3B329F21-628A-45D0-9703-DF4433BF9928}" srcOrd="3" destOrd="0" presId="urn:microsoft.com/office/officeart/2018/2/layout/IconLabelDescriptionList"/>
    <dgm:cxn modelId="{E8B4ACA0-9C2A-48D7-BF9C-EDDE3F2EA8F4}" type="presParOf" srcId="{A252DFFD-7933-4BA8-9617-074F4DA1DE97}" destId="{D0076A93-1A00-46FA-A57D-8CDDEB52F64D}" srcOrd="4" destOrd="0" presId="urn:microsoft.com/office/officeart/2018/2/layout/IconLabelDescriptionList"/>
    <dgm:cxn modelId="{B5E6C130-7D98-4CEE-8714-C558AE1B10FC}" type="presParOf" srcId="{D0076A93-1A00-46FA-A57D-8CDDEB52F64D}" destId="{2F79EBFD-D6AF-441B-92AE-56B9E3503329}" srcOrd="0" destOrd="0" presId="urn:microsoft.com/office/officeart/2018/2/layout/IconLabelDescriptionList"/>
    <dgm:cxn modelId="{41467F67-4B9A-4518-8B53-62F4770589AE}" type="presParOf" srcId="{D0076A93-1A00-46FA-A57D-8CDDEB52F64D}" destId="{7A62EDD5-19A9-4894-A6B8-BB7932BCB913}" srcOrd="1" destOrd="0" presId="urn:microsoft.com/office/officeart/2018/2/layout/IconLabelDescriptionList"/>
    <dgm:cxn modelId="{87CA7879-C61D-45B2-9675-36A1F1C3450F}" type="presParOf" srcId="{D0076A93-1A00-46FA-A57D-8CDDEB52F64D}" destId="{9376D272-A7E2-4C8E-BFDF-EC8A51C57AC7}" srcOrd="2" destOrd="0" presId="urn:microsoft.com/office/officeart/2018/2/layout/IconLabelDescriptionList"/>
    <dgm:cxn modelId="{ECF5FED7-A1F8-4311-B936-40CBB701757B}" type="presParOf" srcId="{D0076A93-1A00-46FA-A57D-8CDDEB52F64D}" destId="{96B69EEB-FC61-4CAE-B812-C06BC394C8C3}" srcOrd="3" destOrd="0" presId="urn:microsoft.com/office/officeart/2018/2/layout/IconLabelDescriptionList"/>
    <dgm:cxn modelId="{62EE4CF4-9A70-4580-9B45-777FA57E1192}" type="presParOf" srcId="{D0076A93-1A00-46FA-A57D-8CDDEB52F64D}" destId="{F5F88C53-0709-4B77-9627-8EF1E375D250}" srcOrd="4" destOrd="0" presId="urn:microsoft.com/office/officeart/2018/2/layout/IconLabelDescriptionList"/>
    <dgm:cxn modelId="{9ECC5F6A-BEB4-442D-AC12-3977BB383A87}" type="presParOf" srcId="{A252DFFD-7933-4BA8-9617-074F4DA1DE97}" destId="{BF89FC44-72D0-4544-B484-6D1A1042BA82}" srcOrd="5" destOrd="0" presId="urn:microsoft.com/office/officeart/2018/2/layout/IconLabelDescriptionList"/>
    <dgm:cxn modelId="{F77D7FAA-D302-49BF-B1B9-08FEE35DC8E6}" type="presParOf" srcId="{A252DFFD-7933-4BA8-9617-074F4DA1DE97}" destId="{FA1932CF-5886-4954-ADF9-118CC510530B}" srcOrd="6" destOrd="0" presId="urn:microsoft.com/office/officeart/2018/2/layout/IconLabelDescriptionList"/>
    <dgm:cxn modelId="{92871502-7666-4D73-98F1-4F836D67AE3E}" type="presParOf" srcId="{FA1932CF-5886-4954-ADF9-118CC510530B}" destId="{E1CD73D1-C198-4FF9-8FEB-C24C865EE22B}" srcOrd="0" destOrd="0" presId="urn:microsoft.com/office/officeart/2018/2/layout/IconLabelDescriptionList"/>
    <dgm:cxn modelId="{FBE4B3E9-AABE-40F1-98C6-91DD4DCF7E4C}" type="presParOf" srcId="{FA1932CF-5886-4954-ADF9-118CC510530B}" destId="{A79A0EA2-2D17-4D15-BD8F-925D172D53DA}" srcOrd="1" destOrd="0" presId="urn:microsoft.com/office/officeart/2018/2/layout/IconLabelDescriptionList"/>
    <dgm:cxn modelId="{99F302B3-BD20-4B68-B02C-400832B8AC71}" type="presParOf" srcId="{FA1932CF-5886-4954-ADF9-118CC510530B}" destId="{E1D99BAE-3395-4A11-A717-7199C251971C}" srcOrd="2" destOrd="0" presId="urn:microsoft.com/office/officeart/2018/2/layout/IconLabelDescriptionList"/>
    <dgm:cxn modelId="{6A4F590C-F9F8-46F6-A68E-504B97B748C7}" type="presParOf" srcId="{FA1932CF-5886-4954-ADF9-118CC510530B}" destId="{39B091E7-3435-4773-BB15-52EF1F792888}" srcOrd="3" destOrd="0" presId="urn:microsoft.com/office/officeart/2018/2/layout/IconLabelDescriptionList"/>
    <dgm:cxn modelId="{03265C82-137D-4AAA-B5FA-D76237D76999}" type="presParOf" srcId="{FA1932CF-5886-4954-ADF9-118CC510530B}" destId="{EC07573F-1876-4A39-BAAC-C7718BC42059}"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74817D9-2ABF-4C35-90B1-862D4DEB4842}" type="doc">
      <dgm:prSet loTypeId="urn:microsoft.com/office/officeart/2005/8/layout/vProcess5" loCatId="process" qsTypeId="urn:microsoft.com/office/officeart/2005/8/quickstyle/simple2" qsCatId="simple" csTypeId="urn:microsoft.com/office/officeart/2005/8/colors/colorful4" csCatId="colorful" phldr="1"/>
      <dgm:spPr/>
      <dgm:t>
        <a:bodyPr/>
        <a:lstStyle/>
        <a:p>
          <a:endParaRPr lang="en-US"/>
        </a:p>
      </dgm:t>
    </dgm:pt>
    <dgm:pt modelId="{42AF3070-836D-48B1-A8A3-6EDA90B9F005}">
      <dgm:prSet custT="1"/>
      <dgm:spPr/>
      <dgm:t>
        <a:bodyPr/>
        <a:lstStyle/>
        <a:p>
          <a:r>
            <a:rPr lang="en-US" sz="1600" b="1" dirty="0"/>
            <a:t>Problem: </a:t>
          </a:r>
          <a:r>
            <a:rPr lang="en-US" sz="1600" dirty="0"/>
            <a:t>The manual reservation record keeping at Camp Kabouyak (Ck) Forest Garden presents a challenge for the organization. This process results in the owner having delays and missed appointment, they are also cases of packages being overbooked and under-booked . Additionally, there is no system in place to track any advance payments that customers may be asked to make in order to confirm their reservations.</a:t>
          </a:r>
        </a:p>
      </dgm:t>
    </dgm:pt>
    <dgm:pt modelId="{BF9F484F-B139-4F05-BD34-72D8E6D40F5E}" type="parTrans" cxnId="{079A1EE6-2B74-485F-94F0-95237CAD7C66}">
      <dgm:prSet/>
      <dgm:spPr/>
      <dgm:t>
        <a:bodyPr/>
        <a:lstStyle/>
        <a:p>
          <a:endParaRPr lang="en-US"/>
        </a:p>
      </dgm:t>
    </dgm:pt>
    <dgm:pt modelId="{AD157971-6C84-4ECC-B36D-5B2037725CB8}" type="sibTrans" cxnId="{079A1EE6-2B74-485F-94F0-95237CAD7C66}">
      <dgm:prSet/>
      <dgm:spPr/>
      <dgm:t>
        <a:bodyPr/>
        <a:lstStyle/>
        <a:p>
          <a:endParaRPr lang="en-US"/>
        </a:p>
      </dgm:t>
    </dgm:pt>
    <dgm:pt modelId="{38711AE6-F191-4761-854C-7A2C9F52CED6}">
      <dgm:prSet/>
      <dgm:spPr/>
      <dgm:t>
        <a:bodyPr/>
        <a:lstStyle/>
        <a:p>
          <a:r>
            <a:rPr lang="en-US" b="1" dirty="0"/>
            <a:t>Solution: D</a:t>
          </a:r>
          <a:r>
            <a:rPr lang="en-US" dirty="0"/>
            <a:t>esign a Reservation system that will facilitate and keep an accurate record of Camp Kabouyak Forest Gardens transaction processes. A system that will help them to store relevant data as relates to product availability, bookings and payment transactions. </a:t>
          </a:r>
        </a:p>
      </dgm:t>
    </dgm:pt>
    <dgm:pt modelId="{C6D64C6A-8515-4A6E-81EF-4B82F9A77AB2}" type="parTrans" cxnId="{00AAC617-1E8D-49AD-A538-892CE4E9D25D}">
      <dgm:prSet/>
      <dgm:spPr/>
      <dgm:t>
        <a:bodyPr/>
        <a:lstStyle/>
        <a:p>
          <a:endParaRPr lang="en-US"/>
        </a:p>
      </dgm:t>
    </dgm:pt>
    <dgm:pt modelId="{1607667B-7943-45AD-8CAF-C17A28CBC11B}" type="sibTrans" cxnId="{00AAC617-1E8D-49AD-A538-892CE4E9D25D}">
      <dgm:prSet/>
      <dgm:spPr/>
      <dgm:t>
        <a:bodyPr/>
        <a:lstStyle/>
        <a:p>
          <a:endParaRPr lang="en-US"/>
        </a:p>
      </dgm:t>
    </dgm:pt>
    <dgm:pt modelId="{F1313879-DCDF-4894-989B-C1CDB526A7DA}" type="pres">
      <dgm:prSet presAssocID="{474817D9-2ABF-4C35-90B1-862D4DEB4842}" presName="outerComposite" presStyleCnt="0">
        <dgm:presLayoutVars>
          <dgm:chMax val="5"/>
          <dgm:dir/>
          <dgm:resizeHandles val="exact"/>
        </dgm:presLayoutVars>
      </dgm:prSet>
      <dgm:spPr/>
    </dgm:pt>
    <dgm:pt modelId="{35AA29FF-F3F2-4134-ABA9-F5E704D9631D}" type="pres">
      <dgm:prSet presAssocID="{474817D9-2ABF-4C35-90B1-862D4DEB4842}" presName="dummyMaxCanvas" presStyleCnt="0">
        <dgm:presLayoutVars/>
      </dgm:prSet>
      <dgm:spPr/>
    </dgm:pt>
    <dgm:pt modelId="{91DF671E-5DB1-4717-8895-859EC65B1924}" type="pres">
      <dgm:prSet presAssocID="{474817D9-2ABF-4C35-90B1-862D4DEB4842}" presName="TwoNodes_1" presStyleLbl="node1" presStyleIdx="0" presStyleCnt="2" custScaleX="117647" custScaleY="110883">
        <dgm:presLayoutVars>
          <dgm:bulletEnabled val="1"/>
        </dgm:presLayoutVars>
      </dgm:prSet>
      <dgm:spPr/>
    </dgm:pt>
    <dgm:pt modelId="{6FCE94D3-E103-4C8D-8268-1D84A6EAF081}" type="pres">
      <dgm:prSet presAssocID="{474817D9-2ABF-4C35-90B1-862D4DEB4842}" presName="TwoNodes_2" presStyleLbl="node1" presStyleIdx="1" presStyleCnt="2">
        <dgm:presLayoutVars>
          <dgm:bulletEnabled val="1"/>
        </dgm:presLayoutVars>
      </dgm:prSet>
      <dgm:spPr/>
    </dgm:pt>
    <dgm:pt modelId="{78C3CEE4-2118-429D-B990-05199F24D7A9}" type="pres">
      <dgm:prSet presAssocID="{474817D9-2ABF-4C35-90B1-862D4DEB4842}" presName="TwoConn_1-2" presStyleLbl="fgAccFollowNode1" presStyleIdx="0" presStyleCnt="1">
        <dgm:presLayoutVars>
          <dgm:bulletEnabled val="1"/>
        </dgm:presLayoutVars>
      </dgm:prSet>
      <dgm:spPr/>
    </dgm:pt>
    <dgm:pt modelId="{F399A847-C570-4B02-90F7-0BC8A2ED329D}" type="pres">
      <dgm:prSet presAssocID="{474817D9-2ABF-4C35-90B1-862D4DEB4842}" presName="TwoNodes_1_text" presStyleLbl="node1" presStyleIdx="1" presStyleCnt="2">
        <dgm:presLayoutVars>
          <dgm:bulletEnabled val="1"/>
        </dgm:presLayoutVars>
      </dgm:prSet>
      <dgm:spPr/>
    </dgm:pt>
    <dgm:pt modelId="{5E9DE4C3-8DAE-4A7B-9153-6D0FE4B441FA}" type="pres">
      <dgm:prSet presAssocID="{474817D9-2ABF-4C35-90B1-862D4DEB4842}" presName="TwoNodes_2_text" presStyleLbl="node1" presStyleIdx="1" presStyleCnt="2">
        <dgm:presLayoutVars>
          <dgm:bulletEnabled val="1"/>
        </dgm:presLayoutVars>
      </dgm:prSet>
      <dgm:spPr/>
    </dgm:pt>
  </dgm:ptLst>
  <dgm:cxnLst>
    <dgm:cxn modelId="{00AAC617-1E8D-49AD-A538-892CE4E9D25D}" srcId="{474817D9-2ABF-4C35-90B1-862D4DEB4842}" destId="{38711AE6-F191-4761-854C-7A2C9F52CED6}" srcOrd="1" destOrd="0" parTransId="{C6D64C6A-8515-4A6E-81EF-4B82F9A77AB2}" sibTransId="{1607667B-7943-45AD-8CAF-C17A28CBC11B}"/>
    <dgm:cxn modelId="{F986891A-770C-4A25-9904-79ED3F6A54A9}" type="presOf" srcId="{AD157971-6C84-4ECC-B36D-5B2037725CB8}" destId="{78C3CEE4-2118-429D-B990-05199F24D7A9}" srcOrd="0" destOrd="0" presId="urn:microsoft.com/office/officeart/2005/8/layout/vProcess5"/>
    <dgm:cxn modelId="{C9E68621-87FD-4977-BC1A-5B64BB51727B}" type="presOf" srcId="{38711AE6-F191-4761-854C-7A2C9F52CED6}" destId="{6FCE94D3-E103-4C8D-8268-1D84A6EAF081}" srcOrd="0" destOrd="0" presId="urn:microsoft.com/office/officeart/2005/8/layout/vProcess5"/>
    <dgm:cxn modelId="{FCC7B350-0F38-4560-988C-5AD8C89DA703}" type="presOf" srcId="{42AF3070-836D-48B1-A8A3-6EDA90B9F005}" destId="{F399A847-C570-4B02-90F7-0BC8A2ED329D}" srcOrd="1" destOrd="0" presId="urn:microsoft.com/office/officeart/2005/8/layout/vProcess5"/>
    <dgm:cxn modelId="{7B72E559-58A2-4491-BAED-47E8747A5BBD}" type="presOf" srcId="{42AF3070-836D-48B1-A8A3-6EDA90B9F005}" destId="{91DF671E-5DB1-4717-8895-859EC65B1924}" srcOrd="0" destOrd="0" presId="urn:microsoft.com/office/officeart/2005/8/layout/vProcess5"/>
    <dgm:cxn modelId="{DA0C8C7E-5144-4A43-A740-A776F8A3A061}" type="presOf" srcId="{38711AE6-F191-4761-854C-7A2C9F52CED6}" destId="{5E9DE4C3-8DAE-4A7B-9153-6D0FE4B441FA}" srcOrd="1" destOrd="0" presId="urn:microsoft.com/office/officeart/2005/8/layout/vProcess5"/>
    <dgm:cxn modelId="{A1C352A8-F282-45BC-A8C6-4960F4646538}" type="presOf" srcId="{474817D9-2ABF-4C35-90B1-862D4DEB4842}" destId="{F1313879-DCDF-4894-989B-C1CDB526A7DA}" srcOrd="0" destOrd="0" presId="urn:microsoft.com/office/officeart/2005/8/layout/vProcess5"/>
    <dgm:cxn modelId="{079A1EE6-2B74-485F-94F0-95237CAD7C66}" srcId="{474817D9-2ABF-4C35-90B1-862D4DEB4842}" destId="{42AF3070-836D-48B1-A8A3-6EDA90B9F005}" srcOrd="0" destOrd="0" parTransId="{BF9F484F-B139-4F05-BD34-72D8E6D40F5E}" sibTransId="{AD157971-6C84-4ECC-B36D-5B2037725CB8}"/>
    <dgm:cxn modelId="{946791B9-D381-41AC-BC7F-02CC32057E02}" type="presParOf" srcId="{F1313879-DCDF-4894-989B-C1CDB526A7DA}" destId="{35AA29FF-F3F2-4134-ABA9-F5E704D9631D}" srcOrd="0" destOrd="0" presId="urn:microsoft.com/office/officeart/2005/8/layout/vProcess5"/>
    <dgm:cxn modelId="{7C745491-989D-4215-A367-44A2C0022D8B}" type="presParOf" srcId="{F1313879-DCDF-4894-989B-C1CDB526A7DA}" destId="{91DF671E-5DB1-4717-8895-859EC65B1924}" srcOrd="1" destOrd="0" presId="urn:microsoft.com/office/officeart/2005/8/layout/vProcess5"/>
    <dgm:cxn modelId="{8DFA39D4-C999-4D2A-8CD4-F3D311B409E9}" type="presParOf" srcId="{F1313879-DCDF-4894-989B-C1CDB526A7DA}" destId="{6FCE94D3-E103-4C8D-8268-1D84A6EAF081}" srcOrd="2" destOrd="0" presId="urn:microsoft.com/office/officeart/2005/8/layout/vProcess5"/>
    <dgm:cxn modelId="{991994C8-C796-4974-9A6D-1DB0CEA3904E}" type="presParOf" srcId="{F1313879-DCDF-4894-989B-C1CDB526A7DA}" destId="{78C3CEE4-2118-429D-B990-05199F24D7A9}" srcOrd="3" destOrd="0" presId="urn:microsoft.com/office/officeart/2005/8/layout/vProcess5"/>
    <dgm:cxn modelId="{361DCB48-1A53-42A0-BF6F-2903B316F0F7}" type="presParOf" srcId="{F1313879-DCDF-4894-989B-C1CDB526A7DA}" destId="{F399A847-C570-4B02-90F7-0BC8A2ED329D}" srcOrd="4" destOrd="0" presId="urn:microsoft.com/office/officeart/2005/8/layout/vProcess5"/>
    <dgm:cxn modelId="{215E0237-0E55-4EB1-85E8-6998CC3A49DB}" type="presParOf" srcId="{F1313879-DCDF-4894-989B-C1CDB526A7DA}" destId="{5E9DE4C3-8DAE-4A7B-9153-6D0FE4B441FA}"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DAEA964-AD54-4347-8093-9FD142A590D7}"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DF9D563B-69A1-4946-A4EF-81E91C186D9C}">
      <dgm:prSet/>
      <dgm:spPr/>
      <dgm:t>
        <a:bodyPr/>
        <a:lstStyle/>
        <a:p>
          <a:r>
            <a:rPr lang="en-US" b="1"/>
            <a:t>Operational Feasibility</a:t>
          </a:r>
          <a:endParaRPr lang="en-US"/>
        </a:p>
      </dgm:t>
    </dgm:pt>
    <dgm:pt modelId="{211FD3CE-5192-418C-A8A4-C1FA7AF13A8F}" type="parTrans" cxnId="{E2C71D78-F8A7-4BDF-AC62-D1CE29B11346}">
      <dgm:prSet/>
      <dgm:spPr/>
      <dgm:t>
        <a:bodyPr/>
        <a:lstStyle/>
        <a:p>
          <a:endParaRPr lang="en-US"/>
        </a:p>
      </dgm:t>
    </dgm:pt>
    <dgm:pt modelId="{3D9A46C1-1A0B-499E-856B-592B315DBD5E}" type="sibTrans" cxnId="{E2C71D78-F8A7-4BDF-AC62-D1CE29B11346}">
      <dgm:prSet/>
      <dgm:spPr/>
      <dgm:t>
        <a:bodyPr/>
        <a:lstStyle/>
        <a:p>
          <a:endParaRPr lang="en-US"/>
        </a:p>
      </dgm:t>
    </dgm:pt>
    <dgm:pt modelId="{DA25A999-17EA-4E8E-96B1-A63C30E97444}">
      <dgm:prSet/>
      <dgm:spPr/>
      <dgm:t>
        <a:bodyPr/>
        <a:lstStyle/>
        <a:p>
          <a:r>
            <a:rPr lang="en-US"/>
            <a:t>P</a:t>
          </a:r>
          <a:r>
            <a:rPr lang="en-US" b="0" i="0"/>
            <a:t>erformance and response time for every reservation will be much faster</a:t>
          </a:r>
          <a:endParaRPr lang="en-US"/>
        </a:p>
      </dgm:t>
    </dgm:pt>
    <dgm:pt modelId="{BEE04908-4E54-4315-9965-7F38F8B3D676}" type="parTrans" cxnId="{859288E9-5C8B-4B22-A874-3ECBBC61E0DF}">
      <dgm:prSet/>
      <dgm:spPr/>
      <dgm:t>
        <a:bodyPr/>
        <a:lstStyle/>
        <a:p>
          <a:endParaRPr lang="en-US"/>
        </a:p>
      </dgm:t>
    </dgm:pt>
    <dgm:pt modelId="{8D93A08C-2B02-4A10-B63F-E1C1FFEB9476}" type="sibTrans" cxnId="{859288E9-5C8B-4B22-A874-3ECBBC61E0DF}">
      <dgm:prSet/>
      <dgm:spPr/>
      <dgm:t>
        <a:bodyPr/>
        <a:lstStyle/>
        <a:p>
          <a:endParaRPr lang="en-US"/>
        </a:p>
      </dgm:t>
    </dgm:pt>
    <dgm:pt modelId="{FA10D27A-88B6-4008-B872-FD0AFFD8A11F}">
      <dgm:prSet/>
      <dgm:spPr/>
      <dgm:t>
        <a:bodyPr/>
        <a:lstStyle/>
        <a:p>
          <a:r>
            <a:rPr lang="en-US"/>
            <a:t>Customers satisfaction with the Company’s Service</a:t>
          </a:r>
        </a:p>
      </dgm:t>
    </dgm:pt>
    <dgm:pt modelId="{5A9956E3-EF39-4E94-8286-20DC136D3BF3}" type="parTrans" cxnId="{5B170CF9-99F1-49B6-A3E0-9E839ABEAE8B}">
      <dgm:prSet/>
      <dgm:spPr/>
      <dgm:t>
        <a:bodyPr/>
        <a:lstStyle/>
        <a:p>
          <a:endParaRPr lang="en-US"/>
        </a:p>
      </dgm:t>
    </dgm:pt>
    <dgm:pt modelId="{8498E5D2-FBB9-456D-9E74-581DFEE706AB}" type="sibTrans" cxnId="{5B170CF9-99F1-49B6-A3E0-9E839ABEAE8B}">
      <dgm:prSet/>
      <dgm:spPr/>
      <dgm:t>
        <a:bodyPr/>
        <a:lstStyle/>
        <a:p>
          <a:endParaRPr lang="en-US"/>
        </a:p>
      </dgm:t>
    </dgm:pt>
    <dgm:pt modelId="{6910883D-8F2D-4203-95CB-2D83B6B9F272}">
      <dgm:prSet/>
      <dgm:spPr/>
      <dgm:t>
        <a:bodyPr/>
        <a:lstStyle/>
        <a:p>
          <a:r>
            <a:rPr lang="en-US"/>
            <a:t>Efficient flow of operations</a:t>
          </a:r>
        </a:p>
      </dgm:t>
    </dgm:pt>
    <dgm:pt modelId="{9550DF04-31D7-4ECA-8856-9E01BC4CEEE6}" type="parTrans" cxnId="{4DA5F8FB-1951-4589-90EF-0522132B5C3E}">
      <dgm:prSet/>
      <dgm:spPr/>
      <dgm:t>
        <a:bodyPr/>
        <a:lstStyle/>
        <a:p>
          <a:endParaRPr lang="en-US"/>
        </a:p>
      </dgm:t>
    </dgm:pt>
    <dgm:pt modelId="{B64B0D90-2E7C-42D9-92A8-9AE8CEB097FF}" type="sibTrans" cxnId="{4DA5F8FB-1951-4589-90EF-0522132B5C3E}">
      <dgm:prSet/>
      <dgm:spPr/>
      <dgm:t>
        <a:bodyPr/>
        <a:lstStyle/>
        <a:p>
          <a:endParaRPr lang="en-US"/>
        </a:p>
      </dgm:t>
    </dgm:pt>
    <dgm:pt modelId="{2A708667-1497-47E1-A518-CA9578CBB759}">
      <dgm:prSet/>
      <dgm:spPr/>
      <dgm:t>
        <a:bodyPr/>
        <a:lstStyle/>
        <a:p>
          <a:r>
            <a:rPr lang="en-US" b="0" i="0"/>
            <a:t>Reduce Operation</a:t>
          </a:r>
          <a:r>
            <a:rPr lang="en-US"/>
            <a:t>al Cost</a:t>
          </a:r>
        </a:p>
      </dgm:t>
    </dgm:pt>
    <dgm:pt modelId="{CA5318BD-B583-4C9D-998D-E531697AE0F7}" type="parTrans" cxnId="{C07611E2-6C66-4DC6-A8DA-8A9752FCD1B2}">
      <dgm:prSet/>
      <dgm:spPr/>
      <dgm:t>
        <a:bodyPr/>
        <a:lstStyle/>
        <a:p>
          <a:endParaRPr lang="en-US"/>
        </a:p>
      </dgm:t>
    </dgm:pt>
    <dgm:pt modelId="{DFCF1F00-26E1-455D-9FEB-EFF5DD056870}" type="sibTrans" cxnId="{C07611E2-6C66-4DC6-A8DA-8A9752FCD1B2}">
      <dgm:prSet/>
      <dgm:spPr/>
      <dgm:t>
        <a:bodyPr/>
        <a:lstStyle/>
        <a:p>
          <a:endParaRPr lang="en-US"/>
        </a:p>
      </dgm:t>
    </dgm:pt>
    <dgm:pt modelId="{B813359A-9E8F-4D6C-8E98-C58E5107D5CB}">
      <dgm:prSet/>
      <dgm:spPr/>
      <dgm:t>
        <a:bodyPr/>
        <a:lstStyle/>
        <a:p>
          <a:r>
            <a:rPr lang="en-US" b="0" i="0"/>
            <a:t>Prevents unauthorized individual from accessing customer’s information </a:t>
          </a:r>
          <a:endParaRPr lang="en-US"/>
        </a:p>
      </dgm:t>
    </dgm:pt>
    <dgm:pt modelId="{3A977E2B-78BE-4781-83E3-720399B5A2E2}" type="parTrans" cxnId="{EA06EE7B-E455-443D-9B0C-D304080DCFC7}">
      <dgm:prSet/>
      <dgm:spPr/>
      <dgm:t>
        <a:bodyPr/>
        <a:lstStyle/>
        <a:p>
          <a:endParaRPr lang="en-US"/>
        </a:p>
      </dgm:t>
    </dgm:pt>
    <dgm:pt modelId="{9DBD1092-9633-4021-8650-D4470E78FDA8}" type="sibTrans" cxnId="{EA06EE7B-E455-443D-9B0C-D304080DCFC7}">
      <dgm:prSet/>
      <dgm:spPr/>
      <dgm:t>
        <a:bodyPr/>
        <a:lstStyle/>
        <a:p>
          <a:endParaRPr lang="en-US"/>
        </a:p>
      </dgm:t>
    </dgm:pt>
    <dgm:pt modelId="{24AF2D8E-8E09-4141-93F6-67E81EEDCD6B}" type="pres">
      <dgm:prSet presAssocID="{EDAEA964-AD54-4347-8093-9FD142A590D7}" presName="vert0" presStyleCnt="0">
        <dgm:presLayoutVars>
          <dgm:dir/>
          <dgm:animOne val="branch"/>
          <dgm:animLvl val="lvl"/>
        </dgm:presLayoutVars>
      </dgm:prSet>
      <dgm:spPr/>
    </dgm:pt>
    <dgm:pt modelId="{E1EE4ED1-6E7B-4A65-A8B9-A4C0E2A0AF53}" type="pres">
      <dgm:prSet presAssocID="{DF9D563B-69A1-4946-A4EF-81E91C186D9C}" presName="thickLine" presStyleLbl="alignNode1" presStyleIdx="0" presStyleCnt="6"/>
      <dgm:spPr/>
    </dgm:pt>
    <dgm:pt modelId="{8B9B296C-E0BF-4257-9797-D8D651133612}" type="pres">
      <dgm:prSet presAssocID="{DF9D563B-69A1-4946-A4EF-81E91C186D9C}" presName="horz1" presStyleCnt="0"/>
      <dgm:spPr/>
    </dgm:pt>
    <dgm:pt modelId="{BE4871D5-FCDD-453F-BFD1-01E649BA011E}" type="pres">
      <dgm:prSet presAssocID="{DF9D563B-69A1-4946-A4EF-81E91C186D9C}" presName="tx1" presStyleLbl="revTx" presStyleIdx="0" presStyleCnt="6"/>
      <dgm:spPr/>
    </dgm:pt>
    <dgm:pt modelId="{1562053F-7AA0-4B6F-8E2D-B396881BD5C6}" type="pres">
      <dgm:prSet presAssocID="{DF9D563B-69A1-4946-A4EF-81E91C186D9C}" presName="vert1" presStyleCnt="0"/>
      <dgm:spPr/>
    </dgm:pt>
    <dgm:pt modelId="{AE58CB15-7969-40A8-96A4-738A3B3AAFAC}" type="pres">
      <dgm:prSet presAssocID="{DA25A999-17EA-4E8E-96B1-A63C30E97444}" presName="thickLine" presStyleLbl="alignNode1" presStyleIdx="1" presStyleCnt="6"/>
      <dgm:spPr/>
    </dgm:pt>
    <dgm:pt modelId="{27180916-E735-4A77-9248-18255C4D9386}" type="pres">
      <dgm:prSet presAssocID="{DA25A999-17EA-4E8E-96B1-A63C30E97444}" presName="horz1" presStyleCnt="0"/>
      <dgm:spPr/>
    </dgm:pt>
    <dgm:pt modelId="{DADE58DA-29C1-4331-813C-34DD59BEF208}" type="pres">
      <dgm:prSet presAssocID="{DA25A999-17EA-4E8E-96B1-A63C30E97444}" presName="tx1" presStyleLbl="revTx" presStyleIdx="1" presStyleCnt="6"/>
      <dgm:spPr/>
    </dgm:pt>
    <dgm:pt modelId="{2CAAB4EF-A9B0-4FB3-9E08-51A95293DB22}" type="pres">
      <dgm:prSet presAssocID="{DA25A999-17EA-4E8E-96B1-A63C30E97444}" presName="vert1" presStyleCnt="0"/>
      <dgm:spPr/>
    </dgm:pt>
    <dgm:pt modelId="{715FC976-2B08-4A21-BA08-06C6A75E915D}" type="pres">
      <dgm:prSet presAssocID="{FA10D27A-88B6-4008-B872-FD0AFFD8A11F}" presName="thickLine" presStyleLbl="alignNode1" presStyleIdx="2" presStyleCnt="6"/>
      <dgm:spPr/>
    </dgm:pt>
    <dgm:pt modelId="{9D331FC3-0241-43B9-B54D-39D1FDC1411C}" type="pres">
      <dgm:prSet presAssocID="{FA10D27A-88B6-4008-B872-FD0AFFD8A11F}" presName="horz1" presStyleCnt="0"/>
      <dgm:spPr/>
    </dgm:pt>
    <dgm:pt modelId="{93E10E11-B75E-40CD-A52C-EC6ACD495467}" type="pres">
      <dgm:prSet presAssocID="{FA10D27A-88B6-4008-B872-FD0AFFD8A11F}" presName="tx1" presStyleLbl="revTx" presStyleIdx="2" presStyleCnt="6"/>
      <dgm:spPr/>
    </dgm:pt>
    <dgm:pt modelId="{407902F6-0E1D-418E-8058-28CCF413B381}" type="pres">
      <dgm:prSet presAssocID="{FA10D27A-88B6-4008-B872-FD0AFFD8A11F}" presName="vert1" presStyleCnt="0"/>
      <dgm:spPr/>
    </dgm:pt>
    <dgm:pt modelId="{E045883A-FEBB-4532-8485-2C1F539BA3CD}" type="pres">
      <dgm:prSet presAssocID="{6910883D-8F2D-4203-95CB-2D83B6B9F272}" presName="thickLine" presStyleLbl="alignNode1" presStyleIdx="3" presStyleCnt="6"/>
      <dgm:spPr/>
    </dgm:pt>
    <dgm:pt modelId="{8450AE32-8C1F-4446-B808-EBCB0A18362A}" type="pres">
      <dgm:prSet presAssocID="{6910883D-8F2D-4203-95CB-2D83B6B9F272}" presName="horz1" presStyleCnt="0"/>
      <dgm:spPr/>
    </dgm:pt>
    <dgm:pt modelId="{3ED28290-00E9-48A5-AEA2-33B08EC5040B}" type="pres">
      <dgm:prSet presAssocID="{6910883D-8F2D-4203-95CB-2D83B6B9F272}" presName="tx1" presStyleLbl="revTx" presStyleIdx="3" presStyleCnt="6"/>
      <dgm:spPr/>
    </dgm:pt>
    <dgm:pt modelId="{8DC035F4-AAAF-4AB0-8F04-BD762BF1453E}" type="pres">
      <dgm:prSet presAssocID="{6910883D-8F2D-4203-95CB-2D83B6B9F272}" presName="vert1" presStyleCnt="0"/>
      <dgm:spPr/>
    </dgm:pt>
    <dgm:pt modelId="{3BE29A59-6A6E-444B-97C2-DE7E7AF7FAC0}" type="pres">
      <dgm:prSet presAssocID="{2A708667-1497-47E1-A518-CA9578CBB759}" presName="thickLine" presStyleLbl="alignNode1" presStyleIdx="4" presStyleCnt="6"/>
      <dgm:spPr/>
    </dgm:pt>
    <dgm:pt modelId="{D7AAD467-4A1A-40FC-925D-E99226746BEF}" type="pres">
      <dgm:prSet presAssocID="{2A708667-1497-47E1-A518-CA9578CBB759}" presName="horz1" presStyleCnt="0"/>
      <dgm:spPr/>
    </dgm:pt>
    <dgm:pt modelId="{E433667B-296F-4E72-88E6-1E9A56AD57C7}" type="pres">
      <dgm:prSet presAssocID="{2A708667-1497-47E1-A518-CA9578CBB759}" presName="tx1" presStyleLbl="revTx" presStyleIdx="4" presStyleCnt="6"/>
      <dgm:spPr/>
    </dgm:pt>
    <dgm:pt modelId="{E3AFCA81-1424-471F-B4D6-7EC44A2634A2}" type="pres">
      <dgm:prSet presAssocID="{2A708667-1497-47E1-A518-CA9578CBB759}" presName="vert1" presStyleCnt="0"/>
      <dgm:spPr/>
    </dgm:pt>
    <dgm:pt modelId="{D1C44988-F741-4430-B1C9-EC9C7E0644C4}" type="pres">
      <dgm:prSet presAssocID="{B813359A-9E8F-4D6C-8E98-C58E5107D5CB}" presName="thickLine" presStyleLbl="alignNode1" presStyleIdx="5" presStyleCnt="6"/>
      <dgm:spPr/>
    </dgm:pt>
    <dgm:pt modelId="{5ADF090A-B700-41EF-854D-4227435F92CC}" type="pres">
      <dgm:prSet presAssocID="{B813359A-9E8F-4D6C-8E98-C58E5107D5CB}" presName="horz1" presStyleCnt="0"/>
      <dgm:spPr/>
    </dgm:pt>
    <dgm:pt modelId="{E22F62EA-A41B-444E-85F2-FF4BE0388D35}" type="pres">
      <dgm:prSet presAssocID="{B813359A-9E8F-4D6C-8E98-C58E5107D5CB}" presName="tx1" presStyleLbl="revTx" presStyleIdx="5" presStyleCnt="6"/>
      <dgm:spPr/>
    </dgm:pt>
    <dgm:pt modelId="{85ACA884-E9C3-4358-B8C1-93BA307BA031}" type="pres">
      <dgm:prSet presAssocID="{B813359A-9E8F-4D6C-8E98-C58E5107D5CB}" presName="vert1" presStyleCnt="0"/>
      <dgm:spPr/>
    </dgm:pt>
  </dgm:ptLst>
  <dgm:cxnLst>
    <dgm:cxn modelId="{1DBBC735-44F8-4AB3-BB1E-1547DD4688C1}" type="presOf" srcId="{FA10D27A-88B6-4008-B872-FD0AFFD8A11F}" destId="{93E10E11-B75E-40CD-A52C-EC6ACD495467}" srcOrd="0" destOrd="0" presId="urn:microsoft.com/office/officeart/2008/layout/LinedList"/>
    <dgm:cxn modelId="{E2C71D78-F8A7-4BDF-AC62-D1CE29B11346}" srcId="{EDAEA964-AD54-4347-8093-9FD142A590D7}" destId="{DF9D563B-69A1-4946-A4EF-81E91C186D9C}" srcOrd="0" destOrd="0" parTransId="{211FD3CE-5192-418C-A8A4-C1FA7AF13A8F}" sibTransId="{3D9A46C1-1A0B-499E-856B-592B315DBD5E}"/>
    <dgm:cxn modelId="{EA06EE7B-E455-443D-9B0C-D304080DCFC7}" srcId="{EDAEA964-AD54-4347-8093-9FD142A590D7}" destId="{B813359A-9E8F-4D6C-8E98-C58E5107D5CB}" srcOrd="5" destOrd="0" parTransId="{3A977E2B-78BE-4781-83E3-720399B5A2E2}" sibTransId="{9DBD1092-9633-4021-8650-D4470E78FDA8}"/>
    <dgm:cxn modelId="{2C713F80-A59C-409E-A11C-FCBAB9CC5CEE}" type="presOf" srcId="{2A708667-1497-47E1-A518-CA9578CBB759}" destId="{E433667B-296F-4E72-88E6-1E9A56AD57C7}" srcOrd="0" destOrd="0" presId="urn:microsoft.com/office/officeart/2008/layout/LinedList"/>
    <dgm:cxn modelId="{78FCCF8D-45D8-4C76-BB2C-1AFEC43C0E3E}" type="presOf" srcId="{6910883D-8F2D-4203-95CB-2D83B6B9F272}" destId="{3ED28290-00E9-48A5-AEA2-33B08EC5040B}" srcOrd="0" destOrd="0" presId="urn:microsoft.com/office/officeart/2008/layout/LinedList"/>
    <dgm:cxn modelId="{54F695B1-FF42-4EE8-85A4-B4F374D520D0}" type="presOf" srcId="{DA25A999-17EA-4E8E-96B1-A63C30E97444}" destId="{DADE58DA-29C1-4331-813C-34DD59BEF208}" srcOrd="0" destOrd="0" presId="urn:microsoft.com/office/officeart/2008/layout/LinedList"/>
    <dgm:cxn modelId="{27A0D0BD-EB3C-401D-94B7-39DE96780A37}" type="presOf" srcId="{EDAEA964-AD54-4347-8093-9FD142A590D7}" destId="{24AF2D8E-8E09-4141-93F6-67E81EEDCD6B}" srcOrd="0" destOrd="0" presId="urn:microsoft.com/office/officeart/2008/layout/LinedList"/>
    <dgm:cxn modelId="{3D67DDBF-4E9C-4EEF-95C1-B4E280D34B8B}" type="presOf" srcId="{B813359A-9E8F-4D6C-8E98-C58E5107D5CB}" destId="{E22F62EA-A41B-444E-85F2-FF4BE0388D35}" srcOrd="0" destOrd="0" presId="urn:microsoft.com/office/officeart/2008/layout/LinedList"/>
    <dgm:cxn modelId="{6CF82DDF-4BCE-4E06-91E6-D4B7A655BBE7}" type="presOf" srcId="{DF9D563B-69A1-4946-A4EF-81E91C186D9C}" destId="{BE4871D5-FCDD-453F-BFD1-01E649BA011E}" srcOrd="0" destOrd="0" presId="urn:microsoft.com/office/officeart/2008/layout/LinedList"/>
    <dgm:cxn modelId="{C07611E2-6C66-4DC6-A8DA-8A9752FCD1B2}" srcId="{EDAEA964-AD54-4347-8093-9FD142A590D7}" destId="{2A708667-1497-47E1-A518-CA9578CBB759}" srcOrd="4" destOrd="0" parTransId="{CA5318BD-B583-4C9D-998D-E531697AE0F7}" sibTransId="{DFCF1F00-26E1-455D-9FEB-EFF5DD056870}"/>
    <dgm:cxn modelId="{859288E9-5C8B-4B22-A874-3ECBBC61E0DF}" srcId="{EDAEA964-AD54-4347-8093-9FD142A590D7}" destId="{DA25A999-17EA-4E8E-96B1-A63C30E97444}" srcOrd="1" destOrd="0" parTransId="{BEE04908-4E54-4315-9965-7F38F8B3D676}" sibTransId="{8D93A08C-2B02-4A10-B63F-E1C1FFEB9476}"/>
    <dgm:cxn modelId="{5B170CF9-99F1-49B6-A3E0-9E839ABEAE8B}" srcId="{EDAEA964-AD54-4347-8093-9FD142A590D7}" destId="{FA10D27A-88B6-4008-B872-FD0AFFD8A11F}" srcOrd="2" destOrd="0" parTransId="{5A9956E3-EF39-4E94-8286-20DC136D3BF3}" sibTransId="{8498E5D2-FBB9-456D-9E74-581DFEE706AB}"/>
    <dgm:cxn modelId="{4DA5F8FB-1951-4589-90EF-0522132B5C3E}" srcId="{EDAEA964-AD54-4347-8093-9FD142A590D7}" destId="{6910883D-8F2D-4203-95CB-2D83B6B9F272}" srcOrd="3" destOrd="0" parTransId="{9550DF04-31D7-4ECA-8856-9E01BC4CEEE6}" sibTransId="{B64B0D90-2E7C-42D9-92A8-9AE8CEB097FF}"/>
    <dgm:cxn modelId="{61806F0E-9F7C-4E4A-A0A7-8C7BB55EF18B}" type="presParOf" srcId="{24AF2D8E-8E09-4141-93F6-67E81EEDCD6B}" destId="{E1EE4ED1-6E7B-4A65-A8B9-A4C0E2A0AF53}" srcOrd="0" destOrd="0" presId="urn:microsoft.com/office/officeart/2008/layout/LinedList"/>
    <dgm:cxn modelId="{E7656DFA-6DA2-4CC1-BA66-43547A951EE6}" type="presParOf" srcId="{24AF2D8E-8E09-4141-93F6-67E81EEDCD6B}" destId="{8B9B296C-E0BF-4257-9797-D8D651133612}" srcOrd="1" destOrd="0" presId="urn:microsoft.com/office/officeart/2008/layout/LinedList"/>
    <dgm:cxn modelId="{C0B756E6-B553-45C9-A8C6-FF018E5E69DF}" type="presParOf" srcId="{8B9B296C-E0BF-4257-9797-D8D651133612}" destId="{BE4871D5-FCDD-453F-BFD1-01E649BA011E}" srcOrd="0" destOrd="0" presId="urn:microsoft.com/office/officeart/2008/layout/LinedList"/>
    <dgm:cxn modelId="{466A7AE3-042F-4D18-9167-57D1A66B4FBD}" type="presParOf" srcId="{8B9B296C-E0BF-4257-9797-D8D651133612}" destId="{1562053F-7AA0-4B6F-8E2D-B396881BD5C6}" srcOrd="1" destOrd="0" presId="urn:microsoft.com/office/officeart/2008/layout/LinedList"/>
    <dgm:cxn modelId="{E99774F0-00DC-4B4D-962A-1AC2D62AD430}" type="presParOf" srcId="{24AF2D8E-8E09-4141-93F6-67E81EEDCD6B}" destId="{AE58CB15-7969-40A8-96A4-738A3B3AAFAC}" srcOrd="2" destOrd="0" presId="urn:microsoft.com/office/officeart/2008/layout/LinedList"/>
    <dgm:cxn modelId="{4D84C0FC-E81C-444F-AA6A-9EAB81210BA5}" type="presParOf" srcId="{24AF2D8E-8E09-4141-93F6-67E81EEDCD6B}" destId="{27180916-E735-4A77-9248-18255C4D9386}" srcOrd="3" destOrd="0" presId="urn:microsoft.com/office/officeart/2008/layout/LinedList"/>
    <dgm:cxn modelId="{F0692030-0DA3-43D0-8BDF-18E2E5CA49FC}" type="presParOf" srcId="{27180916-E735-4A77-9248-18255C4D9386}" destId="{DADE58DA-29C1-4331-813C-34DD59BEF208}" srcOrd="0" destOrd="0" presId="urn:microsoft.com/office/officeart/2008/layout/LinedList"/>
    <dgm:cxn modelId="{4C10ABDE-94D4-499D-A69F-3D37EC6E40AC}" type="presParOf" srcId="{27180916-E735-4A77-9248-18255C4D9386}" destId="{2CAAB4EF-A9B0-4FB3-9E08-51A95293DB22}" srcOrd="1" destOrd="0" presId="urn:microsoft.com/office/officeart/2008/layout/LinedList"/>
    <dgm:cxn modelId="{05F195CE-08D7-4C42-BC13-A30EDB9F105D}" type="presParOf" srcId="{24AF2D8E-8E09-4141-93F6-67E81EEDCD6B}" destId="{715FC976-2B08-4A21-BA08-06C6A75E915D}" srcOrd="4" destOrd="0" presId="urn:microsoft.com/office/officeart/2008/layout/LinedList"/>
    <dgm:cxn modelId="{33C8137A-A95B-44A2-9881-D1799B04DCF9}" type="presParOf" srcId="{24AF2D8E-8E09-4141-93F6-67E81EEDCD6B}" destId="{9D331FC3-0241-43B9-B54D-39D1FDC1411C}" srcOrd="5" destOrd="0" presId="urn:microsoft.com/office/officeart/2008/layout/LinedList"/>
    <dgm:cxn modelId="{4734D539-FD95-4884-8975-DCC9A161CE5E}" type="presParOf" srcId="{9D331FC3-0241-43B9-B54D-39D1FDC1411C}" destId="{93E10E11-B75E-40CD-A52C-EC6ACD495467}" srcOrd="0" destOrd="0" presId="urn:microsoft.com/office/officeart/2008/layout/LinedList"/>
    <dgm:cxn modelId="{90500BAF-9A3C-4724-BD66-D0753D3353D2}" type="presParOf" srcId="{9D331FC3-0241-43B9-B54D-39D1FDC1411C}" destId="{407902F6-0E1D-418E-8058-28CCF413B381}" srcOrd="1" destOrd="0" presId="urn:microsoft.com/office/officeart/2008/layout/LinedList"/>
    <dgm:cxn modelId="{A075B277-6C8A-4FEF-B740-544F94039221}" type="presParOf" srcId="{24AF2D8E-8E09-4141-93F6-67E81EEDCD6B}" destId="{E045883A-FEBB-4532-8485-2C1F539BA3CD}" srcOrd="6" destOrd="0" presId="urn:microsoft.com/office/officeart/2008/layout/LinedList"/>
    <dgm:cxn modelId="{AB4E26E5-E890-48D0-9A4F-2A29F45329B7}" type="presParOf" srcId="{24AF2D8E-8E09-4141-93F6-67E81EEDCD6B}" destId="{8450AE32-8C1F-4446-B808-EBCB0A18362A}" srcOrd="7" destOrd="0" presId="urn:microsoft.com/office/officeart/2008/layout/LinedList"/>
    <dgm:cxn modelId="{12E80E7F-17AC-4459-B5BD-AF13F0BD831F}" type="presParOf" srcId="{8450AE32-8C1F-4446-B808-EBCB0A18362A}" destId="{3ED28290-00E9-48A5-AEA2-33B08EC5040B}" srcOrd="0" destOrd="0" presId="urn:microsoft.com/office/officeart/2008/layout/LinedList"/>
    <dgm:cxn modelId="{4246A102-A39F-4581-B77D-05751A059F82}" type="presParOf" srcId="{8450AE32-8C1F-4446-B808-EBCB0A18362A}" destId="{8DC035F4-AAAF-4AB0-8F04-BD762BF1453E}" srcOrd="1" destOrd="0" presId="urn:microsoft.com/office/officeart/2008/layout/LinedList"/>
    <dgm:cxn modelId="{34DEECF1-09BF-4819-B190-453B7316677E}" type="presParOf" srcId="{24AF2D8E-8E09-4141-93F6-67E81EEDCD6B}" destId="{3BE29A59-6A6E-444B-97C2-DE7E7AF7FAC0}" srcOrd="8" destOrd="0" presId="urn:microsoft.com/office/officeart/2008/layout/LinedList"/>
    <dgm:cxn modelId="{3C8352DF-1735-47AC-A216-C5E4280B8A3C}" type="presParOf" srcId="{24AF2D8E-8E09-4141-93F6-67E81EEDCD6B}" destId="{D7AAD467-4A1A-40FC-925D-E99226746BEF}" srcOrd="9" destOrd="0" presId="urn:microsoft.com/office/officeart/2008/layout/LinedList"/>
    <dgm:cxn modelId="{A4E1D139-10F9-44C8-93C1-5B96A81A58C9}" type="presParOf" srcId="{D7AAD467-4A1A-40FC-925D-E99226746BEF}" destId="{E433667B-296F-4E72-88E6-1E9A56AD57C7}" srcOrd="0" destOrd="0" presId="urn:microsoft.com/office/officeart/2008/layout/LinedList"/>
    <dgm:cxn modelId="{78661ECC-D697-4493-8B47-9E2B7E6F6FCB}" type="presParOf" srcId="{D7AAD467-4A1A-40FC-925D-E99226746BEF}" destId="{E3AFCA81-1424-471F-B4D6-7EC44A2634A2}" srcOrd="1" destOrd="0" presId="urn:microsoft.com/office/officeart/2008/layout/LinedList"/>
    <dgm:cxn modelId="{DBC5646F-F771-46AF-88F6-A63E19BE6FAB}" type="presParOf" srcId="{24AF2D8E-8E09-4141-93F6-67E81EEDCD6B}" destId="{D1C44988-F741-4430-B1C9-EC9C7E0644C4}" srcOrd="10" destOrd="0" presId="urn:microsoft.com/office/officeart/2008/layout/LinedList"/>
    <dgm:cxn modelId="{68C90C1F-0091-4D29-9255-10143E595015}" type="presParOf" srcId="{24AF2D8E-8E09-4141-93F6-67E81EEDCD6B}" destId="{5ADF090A-B700-41EF-854D-4227435F92CC}" srcOrd="11" destOrd="0" presId="urn:microsoft.com/office/officeart/2008/layout/LinedList"/>
    <dgm:cxn modelId="{A86EA34F-2560-4246-A30B-9091FA81B24C}" type="presParOf" srcId="{5ADF090A-B700-41EF-854D-4227435F92CC}" destId="{E22F62EA-A41B-444E-85F2-FF4BE0388D35}" srcOrd="0" destOrd="0" presId="urn:microsoft.com/office/officeart/2008/layout/LinedList"/>
    <dgm:cxn modelId="{1591489B-D3D2-413B-81DF-36D3FF3C4079}" type="presParOf" srcId="{5ADF090A-B700-41EF-854D-4227435F92CC}" destId="{85ACA884-E9C3-4358-B8C1-93BA307BA03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E2626C-3CAD-4364-B9B4-AF94751EF1DB}">
      <dsp:nvSpPr>
        <dsp:cNvPr id="0" name=""/>
        <dsp:cNvSpPr/>
      </dsp:nvSpPr>
      <dsp:spPr>
        <a:xfrm>
          <a:off x="0" y="2492"/>
          <a:ext cx="6491184" cy="0"/>
        </a:xfrm>
        <a:prstGeom prst="line">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2FD098-8B73-4EBD-A4F7-10D556130CF7}">
      <dsp:nvSpPr>
        <dsp:cNvPr id="0" name=""/>
        <dsp:cNvSpPr/>
      </dsp:nvSpPr>
      <dsp:spPr>
        <a:xfrm>
          <a:off x="0" y="2492"/>
          <a:ext cx="6491184"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Denita Sam</a:t>
          </a:r>
        </a:p>
      </dsp:txBody>
      <dsp:txXfrm>
        <a:off x="0" y="2492"/>
        <a:ext cx="6491184" cy="850069"/>
      </dsp:txXfrm>
    </dsp:sp>
    <dsp:sp modelId="{048C0B78-7379-451F-BE36-4C33B5B2C04B}">
      <dsp:nvSpPr>
        <dsp:cNvPr id="0" name=""/>
        <dsp:cNvSpPr/>
      </dsp:nvSpPr>
      <dsp:spPr>
        <a:xfrm>
          <a:off x="0" y="852561"/>
          <a:ext cx="6491184" cy="0"/>
        </a:xfrm>
        <a:prstGeom prst="line">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404053-A378-48A2-8D61-793A71F94535}">
      <dsp:nvSpPr>
        <dsp:cNvPr id="0" name=""/>
        <dsp:cNvSpPr/>
      </dsp:nvSpPr>
      <dsp:spPr>
        <a:xfrm>
          <a:off x="0" y="852561"/>
          <a:ext cx="6491184"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Anatasio Poonai </a:t>
          </a:r>
        </a:p>
      </dsp:txBody>
      <dsp:txXfrm>
        <a:off x="0" y="852561"/>
        <a:ext cx="6491184" cy="850069"/>
      </dsp:txXfrm>
    </dsp:sp>
    <dsp:sp modelId="{008E6F33-BDCB-4045-BD4B-AFF316F60EE5}">
      <dsp:nvSpPr>
        <dsp:cNvPr id="0" name=""/>
        <dsp:cNvSpPr/>
      </dsp:nvSpPr>
      <dsp:spPr>
        <a:xfrm>
          <a:off x="0" y="1702630"/>
          <a:ext cx="6491184" cy="0"/>
        </a:xfrm>
        <a:prstGeom prst="line">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FCD42C-FF99-4B76-BD57-5B8D34BCA166}">
      <dsp:nvSpPr>
        <dsp:cNvPr id="0" name=""/>
        <dsp:cNvSpPr/>
      </dsp:nvSpPr>
      <dsp:spPr>
        <a:xfrm>
          <a:off x="0" y="1702630"/>
          <a:ext cx="6491184"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Rawle Koulasar </a:t>
          </a:r>
        </a:p>
      </dsp:txBody>
      <dsp:txXfrm>
        <a:off x="0" y="1702630"/>
        <a:ext cx="6491184" cy="850069"/>
      </dsp:txXfrm>
    </dsp:sp>
    <dsp:sp modelId="{760F6EB1-ECAE-456C-ADC8-4B301E507A7C}">
      <dsp:nvSpPr>
        <dsp:cNvPr id="0" name=""/>
        <dsp:cNvSpPr/>
      </dsp:nvSpPr>
      <dsp:spPr>
        <a:xfrm>
          <a:off x="0" y="2552699"/>
          <a:ext cx="6491184" cy="0"/>
        </a:xfrm>
        <a:prstGeom prst="line">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F59E75-3832-4AA9-B949-77E3D1CBBFB8}">
      <dsp:nvSpPr>
        <dsp:cNvPr id="0" name=""/>
        <dsp:cNvSpPr/>
      </dsp:nvSpPr>
      <dsp:spPr>
        <a:xfrm>
          <a:off x="0" y="2552699"/>
          <a:ext cx="6491184"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Richie Goring </a:t>
          </a:r>
        </a:p>
      </dsp:txBody>
      <dsp:txXfrm>
        <a:off x="0" y="2552699"/>
        <a:ext cx="6491184" cy="850069"/>
      </dsp:txXfrm>
    </dsp:sp>
    <dsp:sp modelId="{7AC4106C-6C45-47C5-A2D5-43B938E8E56E}">
      <dsp:nvSpPr>
        <dsp:cNvPr id="0" name=""/>
        <dsp:cNvSpPr/>
      </dsp:nvSpPr>
      <dsp:spPr>
        <a:xfrm>
          <a:off x="0" y="3402769"/>
          <a:ext cx="6491184" cy="0"/>
        </a:xfrm>
        <a:prstGeom prst="line">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187326-0E48-4EDB-952D-B2BCD644EF1E}">
      <dsp:nvSpPr>
        <dsp:cNvPr id="0" name=""/>
        <dsp:cNvSpPr/>
      </dsp:nvSpPr>
      <dsp:spPr>
        <a:xfrm>
          <a:off x="0" y="3402769"/>
          <a:ext cx="6491184"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Avinash Khirodhar</a:t>
          </a:r>
        </a:p>
      </dsp:txBody>
      <dsp:txXfrm>
        <a:off x="0" y="3402769"/>
        <a:ext cx="6491184" cy="850069"/>
      </dsp:txXfrm>
    </dsp:sp>
    <dsp:sp modelId="{D53890FA-08E3-41F9-A87C-DB59135373D3}">
      <dsp:nvSpPr>
        <dsp:cNvPr id="0" name=""/>
        <dsp:cNvSpPr/>
      </dsp:nvSpPr>
      <dsp:spPr>
        <a:xfrm>
          <a:off x="0" y="4252838"/>
          <a:ext cx="6491184" cy="0"/>
        </a:xfrm>
        <a:prstGeom prst="line">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143CFE-73F5-4B32-81D9-43D99C5B831F}">
      <dsp:nvSpPr>
        <dsp:cNvPr id="0" name=""/>
        <dsp:cNvSpPr/>
      </dsp:nvSpPr>
      <dsp:spPr>
        <a:xfrm>
          <a:off x="0" y="4252838"/>
          <a:ext cx="6491184"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Leath H Renville </a:t>
          </a:r>
        </a:p>
      </dsp:txBody>
      <dsp:txXfrm>
        <a:off x="0" y="4252838"/>
        <a:ext cx="6491184" cy="8500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FED42B-9EF7-4973-8087-505974C25DF3}">
      <dsp:nvSpPr>
        <dsp:cNvPr id="0" name=""/>
        <dsp:cNvSpPr/>
      </dsp:nvSpPr>
      <dsp:spPr>
        <a:xfrm>
          <a:off x="6734" y="475429"/>
          <a:ext cx="752311" cy="7523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7015898-269E-4D4E-A26E-02A5E90826C9}">
      <dsp:nvSpPr>
        <dsp:cNvPr id="0" name=""/>
        <dsp:cNvSpPr/>
      </dsp:nvSpPr>
      <dsp:spPr>
        <a:xfrm>
          <a:off x="6734" y="1320009"/>
          <a:ext cx="2149461" cy="4433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Project Plan </a:t>
          </a:r>
        </a:p>
      </dsp:txBody>
      <dsp:txXfrm>
        <a:off x="6734" y="1320009"/>
        <a:ext cx="2149461" cy="443326"/>
      </dsp:txXfrm>
    </dsp:sp>
    <dsp:sp modelId="{A31B2DDC-59F1-4F5A-9B63-3862C22F2A13}">
      <dsp:nvSpPr>
        <dsp:cNvPr id="0" name=""/>
        <dsp:cNvSpPr/>
      </dsp:nvSpPr>
      <dsp:spPr>
        <a:xfrm>
          <a:off x="6734" y="1806251"/>
          <a:ext cx="2149461" cy="814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About Camp Kabouyak Forest Garden</a:t>
          </a:r>
        </a:p>
        <a:p>
          <a:pPr marL="0" lvl="0" indent="0" algn="l" defTabSz="488950">
            <a:lnSpc>
              <a:spcPct val="100000"/>
            </a:lnSpc>
            <a:spcBef>
              <a:spcPct val="0"/>
            </a:spcBef>
            <a:spcAft>
              <a:spcPct val="35000"/>
            </a:spcAft>
            <a:buNone/>
          </a:pPr>
          <a:r>
            <a:rPr lang="en-US" sz="1100" kern="1200"/>
            <a:t>Problem &amp; Solution </a:t>
          </a:r>
        </a:p>
        <a:p>
          <a:pPr marL="0" lvl="0" indent="0" algn="l" defTabSz="488950">
            <a:lnSpc>
              <a:spcPct val="100000"/>
            </a:lnSpc>
            <a:spcBef>
              <a:spcPct val="0"/>
            </a:spcBef>
            <a:spcAft>
              <a:spcPct val="35000"/>
            </a:spcAft>
            <a:buNone/>
          </a:pPr>
          <a:r>
            <a:rPr lang="en-US" sz="1100" kern="1200" dirty="0"/>
            <a:t>Risk Assessment</a:t>
          </a:r>
        </a:p>
      </dsp:txBody>
      <dsp:txXfrm>
        <a:off x="6734" y="1806251"/>
        <a:ext cx="2149461" cy="814956"/>
      </dsp:txXfrm>
    </dsp:sp>
    <dsp:sp modelId="{A06EE9F0-FD36-461C-9A7B-3A257E05EBD8}">
      <dsp:nvSpPr>
        <dsp:cNvPr id="0" name=""/>
        <dsp:cNvSpPr/>
      </dsp:nvSpPr>
      <dsp:spPr>
        <a:xfrm>
          <a:off x="2532351" y="475429"/>
          <a:ext cx="752311" cy="7523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6C2803-C8F4-4D42-9BE2-16ED01231ADC}">
      <dsp:nvSpPr>
        <dsp:cNvPr id="0" name=""/>
        <dsp:cNvSpPr/>
      </dsp:nvSpPr>
      <dsp:spPr>
        <a:xfrm>
          <a:off x="2532351" y="1320009"/>
          <a:ext cx="2149461" cy="4433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Software Requirement Specification </a:t>
          </a:r>
        </a:p>
      </dsp:txBody>
      <dsp:txXfrm>
        <a:off x="2532351" y="1320009"/>
        <a:ext cx="2149461" cy="443326"/>
      </dsp:txXfrm>
    </dsp:sp>
    <dsp:sp modelId="{CDE4E286-1ACA-47E7-84AF-B08BDE72BBE2}">
      <dsp:nvSpPr>
        <dsp:cNvPr id="0" name=""/>
        <dsp:cNvSpPr/>
      </dsp:nvSpPr>
      <dsp:spPr>
        <a:xfrm>
          <a:off x="2532351" y="1806251"/>
          <a:ext cx="2149461" cy="814956"/>
        </a:xfrm>
        <a:prstGeom prst="rect">
          <a:avLst/>
        </a:prstGeom>
        <a:noFill/>
        <a:ln>
          <a:noFill/>
        </a:ln>
        <a:effectLst/>
      </dsp:spPr>
      <dsp:style>
        <a:lnRef idx="0">
          <a:scrgbClr r="0" g="0" b="0"/>
        </a:lnRef>
        <a:fillRef idx="0">
          <a:scrgbClr r="0" g="0" b="0"/>
        </a:fillRef>
        <a:effectRef idx="0">
          <a:scrgbClr r="0" g="0" b="0"/>
        </a:effectRef>
        <a:fontRef idx="minor"/>
      </dsp:style>
    </dsp:sp>
    <dsp:sp modelId="{2F79EBFD-D6AF-441B-92AE-56B9E3503329}">
      <dsp:nvSpPr>
        <dsp:cNvPr id="0" name=""/>
        <dsp:cNvSpPr/>
      </dsp:nvSpPr>
      <dsp:spPr>
        <a:xfrm>
          <a:off x="5057968" y="475429"/>
          <a:ext cx="752311" cy="7523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376D272-A7E2-4C8E-BFDF-EC8A51C57AC7}">
      <dsp:nvSpPr>
        <dsp:cNvPr id="0" name=""/>
        <dsp:cNvSpPr/>
      </dsp:nvSpPr>
      <dsp:spPr>
        <a:xfrm>
          <a:off x="5057968" y="1320009"/>
          <a:ext cx="2149461" cy="4433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System Design </a:t>
          </a:r>
        </a:p>
      </dsp:txBody>
      <dsp:txXfrm>
        <a:off x="5057968" y="1320009"/>
        <a:ext cx="2149461" cy="443326"/>
      </dsp:txXfrm>
    </dsp:sp>
    <dsp:sp modelId="{F5F88C53-0709-4B77-9627-8EF1E375D250}">
      <dsp:nvSpPr>
        <dsp:cNvPr id="0" name=""/>
        <dsp:cNvSpPr/>
      </dsp:nvSpPr>
      <dsp:spPr>
        <a:xfrm>
          <a:off x="5057968" y="1806251"/>
          <a:ext cx="2149461" cy="814956"/>
        </a:xfrm>
        <a:prstGeom prst="rect">
          <a:avLst/>
        </a:prstGeom>
        <a:noFill/>
        <a:ln>
          <a:noFill/>
        </a:ln>
        <a:effectLst/>
      </dsp:spPr>
      <dsp:style>
        <a:lnRef idx="0">
          <a:scrgbClr r="0" g="0" b="0"/>
        </a:lnRef>
        <a:fillRef idx="0">
          <a:scrgbClr r="0" g="0" b="0"/>
        </a:fillRef>
        <a:effectRef idx="0">
          <a:scrgbClr r="0" g="0" b="0"/>
        </a:effectRef>
        <a:fontRef idx="minor"/>
      </dsp:style>
    </dsp:sp>
    <dsp:sp modelId="{E1CD73D1-C198-4FF9-8FEB-C24C865EE22B}">
      <dsp:nvSpPr>
        <dsp:cNvPr id="0" name=""/>
        <dsp:cNvSpPr/>
      </dsp:nvSpPr>
      <dsp:spPr>
        <a:xfrm>
          <a:off x="7583585" y="475429"/>
          <a:ext cx="752311" cy="7523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1D99BAE-3395-4A11-A717-7199C251971C}">
      <dsp:nvSpPr>
        <dsp:cNvPr id="0" name=""/>
        <dsp:cNvSpPr/>
      </dsp:nvSpPr>
      <dsp:spPr>
        <a:xfrm>
          <a:off x="7583585" y="1320009"/>
          <a:ext cx="2149461" cy="4433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System Testing</a:t>
          </a:r>
        </a:p>
      </dsp:txBody>
      <dsp:txXfrm>
        <a:off x="7583585" y="1320009"/>
        <a:ext cx="2149461" cy="443326"/>
      </dsp:txXfrm>
    </dsp:sp>
    <dsp:sp modelId="{EC07573F-1876-4A39-BAAC-C7718BC42059}">
      <dsp:nvSpPr>
        <dsp:cNvPr id="0" name=""/>
        <dsp:cNvSpPr/>
      </dsp:nvSpPr>
      <dsp:spPr>
        <a:xfrm>
          <a:off x="7583585" y="1806251"/>
          <a:ext cx="2149461" cy="814956"/>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DF671E-5DB1-4717-8895-859EC65B1924}">
      <dsp:nvSpPr>
        <dsp:cNvPr id="0" name=""/>
        <dsp:cNvSpPr/>
      </dsp:nvSpPr>
      <dsp:spPr>
        <a:xfrm>
          <a:off x="-243418" y="-68104"/>
          <a:ext cx="6491180" cy="2775589"/>
        </a:xfrm>
        <a:prstGeom prst="roundRect">
          <a:avLst>
            <a:gd name="adj" fmla="val 10000"/>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Problem: </a:t>
          </a:r>
          <a:r>
            <a:rPr lang="en-US" sz="1600" kern="1200" dirty="0"/>
            <a:t>The manual reservation record keeping at Camp Kabouyak (Ck) Forest Garden presents a challenge for the organization. This process results in the owner having delays and missed appointment, they are also cases of packages being overbooked and under-booked . Additionally, there is no system in place to track any advance payments that customers may be asked to make in order to confirm their reservations.</a:t>
          </a:r>
        </a:p>
      </dsp:txBody>
      <dsp:txXfrm>
        <a:off x="-162124" y="13190"/>
        <a:ext cx="3457310" cy="2613001"/>
      </dsp:txXfrm>
    </dsp:sp>
    <dsp:sp modelId="{6FCE94D3-E103-4C8D-8268-1D84A6EAF081}">
      <dsp:nvSpPr>
        <dsp:cNvPr id="0" name=""/>
        <dsp:cNvSpPr/>
      </dsp:nvSpPr>
      <dsp:spPr>
        <a:xfrm>
          <a:off x="1217096" y="3127534"/>
          <a:ext cx="5517506" cy="2503170"/>
        </a:xfrm>
        <a:prstGeom prst="roundRect">
          <a:avLst>
            <a:gd name="adj" fmla="val 10000"/>
          </a:avLst>
        </a:prstGeom>
        <a:solidFill>
          <a:schemeClr val="accent4">
            <a:hueOff val="1221077"/>
            <a:satOff val="-46523"/>
            <a:lumOff val="23135"/>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Solution: D</a:t>
          </a:r>
          <a:r>
            <a:rPr lang="en-US" sz="1600" kern="1200" dirty="0"/>
            <a:t>esign a Reservation system that will facilitate and keep an accurate record of Camp Kabouyak Forest Gardens transaction processes. A system that will help them to store relevant data as relates to product availability, bookings and payment transactions. </a:t>
          </a:r>
        </a:p>
      </dsp:txBody>
      <dsp:txXfrm>
        <a:off x="1290411" y="3200849"/>
        <a:ext cx="2770138" cy="2356540"/>
      </dsp:txXfrm>
    </dsp:sp>
    <dsp:sp modelId="{78C3CEE4-2118-429D-B990-05199F24D7A9}">
      <dsp:nvSpPr>
        <dsp:cNvPr id="0" name=""/>
        <dsp:cNvSpPr/>
      </dsp:nvSpPr>
      <dsp:spPr>
        <a:xfrm>
          <a:off x="4133864" y="2035874"/>
          <a:ext cx="1627060" cy="1627060"/>
        </a:xfrm>
        <a:prstGeom prst="downArrow">
          <a:avLst>
            <a:gd name="adj1" fmla="val 55000"/>
            <a:gd name="adj2" fmla="val 45000"/>
          </a:avLst>
        </a:prstGeom>
        <a:solidFill>
          <a:schemeClr val="accent4">
            <a:tint val="40000"/>
            <a:alpha val="90000"/>
            <a:hueOff val="0"/>
            <a:satOff val="0"/>
            <a:lumOff val="0"/>
            <a:alphaOff val="0"/>
          </a:schemeClr>
        </a:solidFill>
        <a:ln w="15875"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499952" y="2035874"/>
        <a:ext cx="894884" cy="12243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EE4ED1-6E7B-4A65-A8B9-A4C0E2A0AF53}">
      <dsp:nvSpPr>
        <dsp:cNvPr id="0" name=""/>
        <dsp:cNvSpPr/>
      </dsp:nvSpPr>
      <dsp:spPr>
        <a:xfrm>
          <a:off x="0" y="2492"/>
          <a:ext cx="6491184"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4871D5-FCDD-453F-BFD1-01E649BA011E}">
      <dsp:nvSpPr>
        <dsp:cNvPr id="0" name=""/>
        <dsp:cNvSpPr/>
      </dsp:nvSpPr>
      <dsp:spPr>
        <a:xfrm>
          <a:off x="0" y="2492"/>
          <a:ext cx="6491184"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a:t>Operational Feasibility</a:t>
          </a:r>
          <a:endParaRPr lang="en-US" sz="2300" kern="1200"/>
        </a:p>
      </dsp:txBody>
      <dsp:txXfrm>
        <a:off x="0" y="2492"/>
        <a:ext cx="6491184" cy="850069"/>
      </dsp:txXfrm>
    </dsp:sp>
    <dsp:sp modelId="{AE58CB15-7969-40A8-96A4-738A3B3AAFAC}">
      <dsp:nvSpPr>
        <dsp:cNvPr id="0" name=""/>
        <dsp:cNvSpPr/>
      </dsp:nvSpPr>
      <dsp:spPr>
        <a:xfrm>
          <a:off x="0" y="852561"/>
          <a:ext cx="6491184" cy="0"/>
        </a:xfrm>
        <a:prstGeom prst="line">
          <a:avLst/>
        </a:prstGeom>
        <a:solidFill>
          <a:schemeClr val="accent2">
            <a:hueOff val="-176539"/>
            <a:satOff val="844"/>
            <a:lumOff val="1177"/>
            <a:alphaOff val="0"/>
          </a:schemeClr>
        </a:solidFill>
        <a:ln w="15875" cap="rnd" cmpd="sng" algn="ctr">
          <a:solidFill>
            <a:schemeClr val="accent2">
              <a:hueOff val="-176539"/>
              <a:satOff val="844"/>
              <a:lumOff val="117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DE58DA-29C1-4331-813C-34DD59BEF208}">
      <dsp:nvSpPr>
        <dsp:cNvPr id="0" name=""/>
        <dsp:cNvSpPr/>
      </dsp:nvSpPr>
      <dsp:spPr>
        <a:xfrm>
          <a:off x="0" y="852561"/>
          <a:ext cx="6491184"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P</a:t>
          </a:r>
          <a:r>
            <a:rPr lang="en-US" sz="2300" b="0" i="0" kern="1200"/>
            <a:t>erformance and response time for every reservation will be much faster</a:t>
          </a:r>
          <a:endParaRPr lang="en-US" sz="2300" kern="1200"/>
        </a:p>
      </dsp:txBody>
      <dsp:txXfrm>
        <a:off x="0" y="852561"/>
        <a:ext cx="6491184" cy="850069"/>
      </dsp:txXfrm>
    </dsp:sp>
    <dsp:sp modelId="{715FC976-2B08-4A21-BA08-06C6A75E915D}">
      <dsp:nvSpPr>
        <dsp:cNvPr id="0" name=""/>
        <dsp:cNvSpPr/>
      </dsp:nvSpPr>
      <dsp:spPr>
        <a:xfrm>
          <a:off x="0" y="1702630"/>
          <a:ext cx="6491184" cy="0"/>
        </a:xfrm>
        <a:prstGeom prst="line">
          <a:avLst/>
        </a:prstGeom>
        <a:solidFill>
          <a:schemeClr val="accent2">
            <a:hueOff val="-353078"/>
            <a:satOff val="1687"/>
            <a:lumOff val="2353"/>
            <a:alphaOff val="0"/>
          </a:schemeClr>
        </a:solidFill>
        <a:ln w="15875" cap="rnd" cmpd="sng" algn="ctr">
          <a:solidFill>
            <a:schemeClr val="accent2">
              <a:hueOff val="-353078"/>
              <a:satOff val="1687"/>
              <a:lumOff val="23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E10E11-B75E-40CD-A52C-EC6ACD495467}">
      <dsp:nvSpPr>
        <dsp:cNvPr id="0" name=""/>
        <dsp:cNvSpPr/>
      </dsp:nvSpPr>
      <dsp:spPr>
        <a:xfrm>
          <a:off x="0" y="1702630"/>
          <a:ext cx="6491184"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Customers satisfaction with the Company’s Service</a:t>
          </a:r>
        </a:p>
      </dsp:txBody>
      <dsp:txXfrm>
        <a:off x="0" y="1702630"/>
        <a:ext cx="6491184" cy="850069"/>
      </dsp:txXfrm>
    </dsp:sp>
    <dsp:sp modelId="{E045883A-FEBB-4532-8485-2C1F539BA3CD}">
      <dsp:nvSpPr>
        <dsp:cNvPr id="0" name=""/>
        <dsp:cNvSpPr/>
      </dsp:nvSpPr>
      <dsp:spPr>
        <a:xfrm>
          <a:off x="0" y="2552699"/>
          <a:ext cx="6491184" cy="0"/>
        </a:xfrm>
        <a:prstGeom prst="line">
          <a:avLst/>
        </a:prstGeom>
        <a:solidFill>
          <a:schemeClr val="accent2">
            <a:hueOff val="-529618"/>
            <a:satOff val="2531"/>
            <a:lumOff val="3530"/>
            <a:alphaOff val="0"/>
          </a:schemeClr>
        </a:solidFill>
        <a:ln w="15875" cap="rnd" cmpd="sng" algn="ctr">
          <a:solidFill>
            <a:schemeClr val="accent2">
              <a:hueOff val="-529618"/>
              <a:satOff val="2531"/>
              <a:lumOff val="353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D28290-00E9-48A5-AEA2-33B08EC5040B}">
      <dsp:nvSpPr>
        <dsp:cNvPr id="0" name=""/>
        <dsp:cNvSpPr/>
      </dsp:nvSpPr>
      <dsp:spPr>
        <a:xfrm>
          <a:off x="0" y="2552699"/>
          <a:ext cx="6491184"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Efficient flow of operations</a:t>
          </a:r>
        </a:p>
      </dsp:txBody>
      <dsp:txXfrm>
        <a:off x="0" y="2552699"/>
        <a:ext cx="6491184" cy="850069"/>
      </dsp:txXfrm>
    </dsp:sp>
    <dsp:sp modelId="{3BE29A59-6A6E-444B-97C2-DE7E7AF7FAC0}">
      <dsp:nvSpPr>
        <dsp:cNvPr id="0" name=""/>
        <dsp:cNvSpPr/>
      </dsp:nvSpPr>
      <dsp:spPr>
        <a:xfrm>
          <a:off x="0" y="3402769"/>
          <a:ext cx="6491184" cy="0"/>
        </a:xfrm>
        <a:prstGeom prst="line">
          <a:avLst/>
        </a:prstGeom>
        <a:solidFill>
          <a:schemeClr val="accent2">
            <a:hueOff val="-706157"/>
            <a:satOff val="3374"/>
            <a:lumOff val="4706"/>
            <a:alphaOff val="0"/>
          </a:schemeClr>
        </a:solidFill>
        <a:ln w="15875" cap="rnd" cmpd="sng" algn="ctr">
          <a:solidFill>
            <a:schemeClr val="accent2">
              <a:hueOff val="-706157"/>
              <a:satOff val="3374"/>
              <a:lumOff val="47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33667B-296F-4E72-88E6-1E9A56AD57C7}">
      <dsp:nvSpPr>
        <dsp:cNvPr id="0" name=""/>
        <dsp:cNvSpPr/>
      </dsp:nvSpPr>
      <dsp:spPr>
        <a:xfrm>
          <a:off x="0" y="3402769"/>
          <a:ext cx="6491184"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a:t>Reduce Operation</a:t>
          </a:r>
          <a:r>
            <a:rPr lang="en-US" sz="2300" kern="1200"/>
            <a:t>al Cost</a:t>
          </a:r>
        </a:p>
      </dsp:txBody>
      <dsp:txXfrm>
        <a:off x="0" y="3402769"/>
        <a:ext cx="6491184" cy="850069"/>
      </dsp:txXfrm>
    </dsp:sp>
    <dsp:sp modelId="{D1C44988-F741-4430-B1C9-EC9C7E0644C4}">
      <dsp:nvSpPr>
        <dsp:cNvPr id="0" name=""/>
        <dsp:cNvSpPr/>
      </dsp:nvSpPr>
      <dsp:spPr>
        <a:xfrm>
          <a:off x="0" y="4252838"/>
          <a:ext cx="6491184" cy="0"/>
        </a:xfrm>
        <a:prstGeom prst="line">
          <a:avLst/>
        </a:prstGeom>
        <a:solidFill>
          <a:schemeClr val="accent2">
            <a:hueOff val="-882696"/>
            <a:satOff val="4218"/>
            <a:lumOff val="5883"/>
            <a:alphaOff val="0"/>
          </a:schemeClr>
        </a:solidFill>
        <a:ln w="15875" cap="rnd" cmpd="sng" algn="ctr">
          <a:solidFill>
            <a:schemeClr val="accent2">
              <a:hueOff val="-882696"/>
              <a:satOff val="4218"/>
              <a:lumOff val="588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2F62EA-A41B-444E-85F2-FF4BE0388D35}">
      <dsp:nvSpPr>
        <dsp:cNvPr id="0" name=""/>
        <dsp:cNvSpPr/>
      </dsp:nvSpPr>
      <dsp:spPr>
        <a:xfrm>
          <a:off x="0" y="4252838"/>
          <a:ext cx="6491184"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a:t>Prevents unauthorized individual from accessing customer’s information </a:t>
          </a:r>
          <a:endParaRPr lang="en-US" sz="2300" kern="1200"/>
        </a:p>
      </dsp:txBody>
      <dsp:txXfrm>
        <a:off x="0" y="4252838"/>
        <a:ext cx="6491184" cy="85006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12/14/2022</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12/14/2022</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14</a:t>
            </a:fld>
            <a:endParaRPr lang="en-US" dirty="0"/>
          </a:p>
        </p:txBody>
      </p:sp>
    </p:spTree>
    <p:extLst>
      <p:ext uri="{BB962C8B-B14F-4D97-AF65-F5344CB8AC3E}">
        <p14:creationId xmlns:p14="http://schemas.microsoft.com/office/powerpoint/2010/main" val="3974002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15</a:t>
            </a:fld>
            <a:endParaRPr lang="en-US" dirty="0"/>
          </a:p>
        </p:txBody>
      </p:sp>
    </p:spTree>
    <p:extLst>
      <p:ext uri="{BB962C8B-B14F-4D97-AF65-F5344CB8AC3E}">
        <p14:creationId xmlns:p14="http://schemas.microsoft.com/office/powerpoint/2010/main" val="1581744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16</a:t>
            </a:fld>
            <a:endParaRPr lang="en-US" dirty="0"/>
          </a:p>
        </p:txBody>
      </p:sp>
    </p:spTree>
    <p:extLst>
      <p:ext uri="{BB962C8B-B14F-4D97-AF65-F5344CB8AC3E}">
        <p14:creationId xmlns:p14="http://schemas.microsoft.com/office/powerpoint/2010/main" val="3272217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4</a:t>
            </a:fld>
            <a:endParaRPr lang="en-US" dirty="0"/>
          </a:p>
        </p:txBody>
      </p:sp>
    </p:spTree>
    <p:extLst>
      <p:ext uri="{BB962C8B-B14F-4D97-AF65-F5344CB8AC3E}">
        <p14:creationId xmlns:p14="http://schemas.microsoft.com/office/powerpoint/2010/main" val="2499303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5</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4244793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8</a:t>
            </a:fld>
            <a:endParaRPr lang="en-US" dirty="0"/>
          </a:p>
        </p:txBody>
      </p:sp>
    </p:spTree>
    <p:extLst>
      <p:ext uri="{BB962C8B-B14F-4D97-AF65-F5344CB8AC3E}">
        <p14:creationId xmlns:p14="http://schemas.microsoft.com/office/powerpoint/2010/main" val="4075714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10</a:t>
            </a:fld>
            <a:endParaRPr lang="en-US" dirty="0"/>
          </a:p>
        </p:txBody>
      </p:sp>
    </p:spTree>
    <p:extLst>
      <p:ext uri="{BB962C8B-B14F-4D97-AF65-F5344CB8AC3E}">
        <p14:creationId xmlns:p14="http://schemas.microsoft.com/office/powerpoint/2010/main" val="1965874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11</a:t>
            </a:fld>
            <a:endParaRPr lang="en-US" dirty="0"/>
          </a:p>
        </p:txBody>
      </p:sp>
    </p:spTree>
    <p:extLst>
      <p:ext uri="{BB962C8B-B14F-4D97-AF65-F5344CB8AC3E}">
        <p14:creationId xmlns:p14="http://schemas.microsoft.com/office/powerpoint/2010/main" val="1400489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12</a:t>
            </a:fld>
            <a:endParaRPr lang="en-US" dirty="0"/>
          </a:p>
        </p:txBody>
      </p:sp>
    </p:spTree>
    <p:extLst>
      <p:ext uri="{BB962C8B-B14F-4D97-AF65-F5344CB8AC3E}">
        <p14:creationId xmlns:p14="http://schemas.microsoft.com/office/powerpoint/2010/main" val="1169345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13</a:t>
            </a:fld>
            <a:endParaRPr lang="en-US" dirty="0"/>
          </a:p>
        </p:txBody>
      </p:sp>
    </p:spTree>
    <p:extLst>
      <p:ext uri="{BB962C8B-B14F-4D97-AF65-F5344CB8AC3E}">
        <p14:creationId xmlns:p14="http://schemas.microsoft.com/office/powerpoint/2010/main" val="3358315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5958" y="-4763"/>
            <a:ext cx="5013606"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7638" y="1380069"/>
            <a:ext cx="8572389" cy="2616199"/>
          </a:xfrm>
        </p:spPr>
        <p:txBody>
          <a:bodyPr anchor="b">
            <a:normAutofit/>
          </a:bodyPr>
          <a:lstStyle>
            <a:lvl1pPr algn="r">
              <a:defRPr sz="5998">
                <a:effectLst/>
              </a:defRPr>
            </a:lvl1pPr>
          </a:lstStyle>
          <a:p>
            <a:r>
              <a:rPr lang="en-US"/>
              <a:t>Click to edit Master title style</a:t>
            </a:r>
            <a:endParaRPr lang="en-US" dirty="0"/>
          </a:p>
        </p:txBody>
      </p:sp>
      <p:sp>
        <p:nvSpPr>
          <p:cNvPr id="3" name="Subtitle 2"/>
          <p:cNvSpPr>
            <a:spLocks noGrp="1"/>
          </p:cNvSpPr>
          <p:nvPr>
            <p:ph type="subTitle" idx="1"/>
          </p:nvPr>
        </p:nvSpPr>
        <p:spPr>
          <a:xfrm>
            <a:off x="4514202" y="3996267"/>
            <a:ext cx="6985825" cy="1388534"/>
          </a:xfrm>
        </p:spPr>
        <p:txBody>
          <a:bodyPr anchor="t">
            <a:normAutofit/>
          </a:bodyPr>
          <a:lstStyle>
            <a:lvl1pPr marL="0" indent="0" algn="r">
              <a:buNone/>
              <a:defRPr sz="2099">
                <a:solidFill>
                  <a:schemeClr val="tx1"/>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460561-65DF-48D2-9CAC-5A431FE94AF1}" type="datetime1">
              <a:rPr lang="en-US" smtClean="0"/>
              <a:t>12/14/2022</a:t>
            </a:fld>
            <a:endParaRPr lang="en-US" dirty="0"/>
          </a:p>
        </p:txBody>
      </p:sp>
      <p:sp>
        <p:nvSpPr>
          <p:cNvPr id="5" name="Footer Placeholder 4"/>
          <p:cNvSpPr>
            <a:spLocks noGrp="1"/>
          </p:cNvSpPr>
          <p:nvPr>
            <p:ph type="ftr" sz="quarter" idx="11"/>
          </p:nvPr>
        </p:nvSpPr>
        <p:spPr>
          <a:xfrm>
            <a:off x="5331023" y="5883276"/>
            <a:ext cx="4322918" cy="365125"/>
          </a:xfrm>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254527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3925" y="4732865"/>
            <a:ext cx="10016102" cy="566738"/>
          </a:xfrm>
        </p:spPr>
        <p:txBody>
          <a:bodyPr anchor="b">
            <a:normAutofit/>
          </a:bodyPr>
          <a:lstStyle>
            <a:lvl1pPr algn="ctr">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5391" y="932112"/>
            <a:ext cx="8223802"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3925" y="5299603"/>
            <a:ext cx="10016102" cy="493712"/>
          </a:xfrm>
        </p:spPr>
        <p:txBody>
          <a:bodyPr>
            <a:normAutofit/>
          </a:bodyPr>
          <a:lstStyle>
            <a:lvl1pPr marL="0" indent="0" algn="ctr">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E3A696-14CE-442F-87A3-0EC065B420BE}" type="datetime1">
              <a:rPr lang="en-US" smtClean="0"/>
              <a:t>12/14/2022</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30143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3926" y="685800"/>
            <a:ext cx="10016102" cy="3048000"/>
          </a:xfrm>
        </p:spPr>
        <p:txBody>
          <a:bodyPr anchor="ctr">
            <a:normAutofit/>
          </a:bodyPr>
          <a:lstStyle>
            <a:lvl1pPr algn="ctr">
              <a:defRPr sz="3199" b="0" cap="none"/>
            </a:lvl1pPr>
          </a:lstStyle>
          <a:p>
            <a:r>
              <a:rPr lang="en-US"/>
              <a:t>Click to edit Master title style</a:t>
            </a:r>
            <a:endParaRPr lang="en-US" dirty="0"/>
          </a:p>
        </p:txBody>
      </p:sp>
      <p:sp>
        <p:nvSpPr>
          <p:cNvPr id="3" name="Text Placeholder 2"/>
          <p:cNvSpPr>
            <a:spLocks noGrp="1"/>
          </p:cNvSpPr>
          <p:nvPr>
            <p:ph type="body" idx="1"/>
          </p:nvPr>
        </p:nvSpPr>
        <p:spPr>
          <a:xfrm>
            <a:off x="1483926" y="4343400"/>
            <a:ext cx="10016104" cy="1447800"/>
          </a:xfrm>
        </p:spPr>
        <p:txBody>
          <a:bodyPr anchor="ctr">
            <a:normAutofit/>
          </a:bodyPr>
          <a:lstStyle>
            <a:lvl1pPr marL="0" indent="0" algn="ctr">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11C864-5EED-46B4-B1E1-922D5ACBF878}" type="datetime1">
              <a:rPr lang="en-US" smtClean="0"/>
              <a:t>12/14/2022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91456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196" y="863023"/>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998" dirty="0">
                <a:solidFill>
                  <a:schemeClr val="tx1"/>
                </a:solidFill>
                <a:effectLst/>
              </a:rPr>
              <a:t>“</a:t>
            </a:r>
          </a:p>
        </p:txBody>
      </p:sp>
      <p:sp>
        <p:nvSpPr>
          <p:cNvPr id="15" name="TextBox 14"/>
          <p:cNvSpPr txBox="1"/>
          <p:nvPr/>
        </p:nvSpPr>
        <p:spPr>
          <a:xfrm>
            <a:off x="10890588" y="2819399"/>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
        <p:nvSpPr>
          <p:cNvPr id="2" name="Title 1"/>
          <p:cNvSpPr>
            <a:spLocks noGrp="1"/>
          </p:cNvSpPr>
          <p:nvPr>
            <p:ph type="title"/>
          </p:nvPr>
        </p:nvSpPr>
        <p:spPr>
          <a:xfrm>
            <a:off x="2207637" y="685801"/>
            <a:ext cx="8987671" cy="2743199"/>
          </a:xfrm>
        </p:spPr>
        <p:txBody>
          <a:bodyPr anchor="ctr">
            <a:normAutofit/>
          </a:bodyPr>
          <a:lstStyle>
            <a:lvl1pPr algn="ctr">
              <a:defRPr sz="3199"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177" y="3428999"/>
            <a:ext cx="8530593" cy="381000"/>
          </a:xfrm>
        </p:spPr>
        <p:txBody>
          <a:bodyPr anchor="ctr">
            <a:normAutofit/>
          </a:bodyPr>
          <a:lstStyle>
            <a:lvl1pPr marL="0" indent="0">
              <a:buFontTx/>
              <a:buNone/>
              <a:defRPr sz="1799"/>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1483925" y="4343400"/>
            <a:ext cx="10016102" cy="1447800"/>
          </a:xfrm>
        </p:spPr>
        <p:txBody>
          <a:bodyPr anchor="ctr">
            <a:normAutofit/>
          </a:bodyPr>
          <a:lstStyle>
            <a:lvl1pPr marL="0" indent="0" algn="ctr">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626D98-8D44-4A01-81BA-E18BD8BFE3F0}" type="datetime1">
              <a:rPr lang="en-US" smtClean="0"/>
              <a:t>12/14/2022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179721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3927" y="3308581"/>
            <a:ext cx="10016100" cy="1468800"/>
          </a:xfrm>
        </p:spPr>
        <p:txBody>
          <a:bodyPr anchor="b">
            <a:normAutofit/>
          </a:bodyPr>
          <a:lstStyle>
            <a:lvl1pPr algn="r">
              <a:defRPr sz="3199" b="0" cap="none"/>
            </a:lvl1pPr>
          </a:lstStyle>
          <a:p>
            <a:r>
              <a:rPr lang="en-US"/>
              <a:t>Click to edit Master title style</a:t>
            </a:r>
            <a:endParaRPr lang="en-US" dirty="0"/>
          </a:p>
        </p:txBody>
      </p:sp>
      <p:sp>
        <p:nvSpPr>
          <p:cNvPr id="3" name="Text Placeholder 2"/>
          <p:cNvSpPr>
            <a:spLocks noGrp="1"/>
          </p:cNvSpPr>
          <p:nvPr>
            <p:ph type="body" idx="1"/>
          </p:nvPr>
        </p:nvSpPr>
        <p:spPr>
          <a:xfrm>
            <a:off x="1483925" y="4777381"/>
            <a:ext cx="10016101" cy="860400"/>
          </a:xfrm>
        </p:spPr>
        <p:txBody>
          <a:bodyPr anchor="t">
            <a:normAutofit/>
          </a:bodyPr>
          <a:lstStyle>
            <a:lvl1pPr marL="0" indent="0" algn="r">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86C803-B7F7-4609-A617-7F9F02548CB0}" type="datetime1">
              <a:rPr lang="en-US" smtClean="0"/>
              <a:t>12/14/2022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0272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196" y="863023"/>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998" dirty="0">
                <a:solidFill>
                  <a:schemeClr val="tx1"/>
                </a:solidFill>
                <a:effectLst/>
              </a:rPr>
              <a:t>“</a:t>
            </a:r>
          </a:p>
        </p:txBody>
      </p:sp>
      <p:sp>
        <p:nvSpPr>
          <p:cNvPr id="15" name="TextBox 14"/>
          <p:cNvSpPr txBox="1"/>
          <p:nvPr/>
        </p:nvSpPr>
        <p:spPr>
          <a:xfrm>
            <a:off x="10890588" y="2819399"/>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
        <p:nvSpPr>
          <p:cNvPr id="2" name="Title 1"/>
          <p:cNvSpPr>
            <a:spLocks noGrp="1"/>
          </p:cNvSpPr>
          <p:nvPr>
            <p:ph type="title"/>
          </p:nvPr>
        </p:nvSpPr>
        <p:spPr>
          <a:xfrm>
            <a:off x="2207637" y="685801"/>
            <a:ext cx="8987671" cy="2743199"/>
          </a:xfrm>
        </p:spPr>
        <p:txBody>
          <a:bodyPr anchor="ctr">
            <a:normAutofit/>
          </a:bodyPr>
          <a:lstStyle>
            <a:lvl1pPr algn="ctr">
              <a:defRPr sz="3199"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3926" y="3886200"/>
            <a:ext cx="10016101" cy="889000"/>
          </a:xfrm>
        </p:spPr>
        <p:txBody>
          <a:bodyPr vert="horz" lIns="91440" tIns="45720" rIns="91440" bIns="45720" rtlCol="0" anchor="b">
            <a:normAutofit/>
          </a:bodyPr>
          <a:lstStyle>
            <a:lvl1pPr algn="r">
              <a:buNone/>
              <a:defRPr lang="en-US" sz="2399"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3925" y="4775200"/>
            <a:ext cx="10016101" cy="1016000"/>
          </a:xfrm>
        </p:spPr>
        <p:txBody>
          <a:bodyPr anchor="t">
            <a:normAutofit/>
          </a:bodyPr>
          <a:lstStyle>
            <a:lvl1pPr marL="0" indent="0" algn="r">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88A7-30A6-4E66-9C2C-5065EF09459F}" type="datetime1">
              <a:rPr lang="en-US" smtClean="0"/>
              <a:t>12/14/2022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1875635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3926" y="685801"/>
            <a:ext cx="10016103"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3926" y="3505200"/>
            <a:ext cx="10016104" cy="838200"/>
          </a:xfrm>
        </p:spPr>
        <p:txBody>
          <a:bodyPr vert="horz" lIns="91440" tIns="45720" rIns="91440" bIns="45720" rtlCol="0" anchor="b">
            <a:normAutofit/>
          </a:bodyPr>
          <a:lstStyle>
            <a:lvl1pPr>
              <a:buNone/>
              <a:defRPr lang="en-US" sz="2799"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3925" y="4343400"/>
            <a:ext cx="10016104" cy="1447800"/>
          </a:xfrm>
        </p:spPr>
        <p:txBody>
          <a:bodyPr anchor="t">
            <a:normAutofit/>
          </a:bodyPr>
          <a:lstStyle>
            <a:lvl1pPr marL="0" indent="0" algn="l">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8FBC35-EA4D-42BA-9CAF-61EC9B2D5F88}" type="datetime1">
              <a:rPr lang="en-US" smtClean="0"/>
              <a:t>12/14/2022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62965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A84A5C-BA4E-42AD-8797-39F1FA96E60C}" type="datetime1">
              <a:rPr lang="en-US" smtClean="0"/>
              <a:t>12/14/2022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909709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0121" y="685800"/>
            <a:ext cx="1769908"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3925" y="685800"/>
            <a:ext cx="8017654"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FCCC8A-26BB-4310-BF8E-69B41D3D544E}" type="datetime1">
              <a:rPr lang="en-US" smtClean="0"/>
              <a:t>12/14/2022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203903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DB6745BC-995F-4353-956D-E864A0B24EA4}" type="datetime1">
              <a:rPr lang="en-US" smtClean="0"/>
              <a:t>12/14/2022</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1198040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C281C2-244A-4E02-8035-001EAB430BCF}" type="datetime1">
              <a:rPr lang="en-US" smtClean="0"/>
              <a:t>12/14/2022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a:xfrm>
            <a:off x="10949005" y="5867132"/>
            <a:ext cx="551023" cy="365125"/>
          </a:xfrm>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687162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1610" y="2666999"/>
            <a:ext cx="8928421" cy="2110382"/>
          </a:xfrm>
        </p:spPr>
        <p:txBody>
          <a:bodyPr anchor="b"/>
          <a:lstStyle>
            <a:lvl1pPr algn="r">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2571608" y="4777381"/>
            <a:ext cx="8928422" cy="860400"/>
          </a:xfrm>
        </p:spPr>
        <p:txBody>
          <a:bodyPr anchor="t">
            <a:normAutofit/>
          </a:bodyPr>
          <a:lstStyle>
            <a:lvl1pPr marL="0" indent="0" algn="r">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295333-4CC7-4009-B0B5-9172C46D635C}" type="datetime1">
              <a:rPr lang="en-US" smtClean="0"/>
              <a:t>12/14/2022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17058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3925" y="685801"/>
            <a:ext cx="10016104"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3926" y="2667000"/>
            <a:ext cx="4893780" cy="3124201"/>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6246" y="2667000"/>
            <a:ext cx="4893781" cy="3124200"/>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408CE7-FAAD-4DBA-AEF9-761F5D5EFA73}" type="datetime1">
              <a:rPr lang="en-US" smtClean="0"/>
              <a:t>12/14/2022</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369603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1718" y="2658533"/>
            <a:ext cx="4605988" cy="576262"/>
          </a:xfrm>
        </p:spPr>
        <p:txBody>
          <a:bodyPr anchor="b">
            <a:noAutofit/>
          </a:bodyPr>
          <a:lstStyle>
            <a:lvl1pPr marL="0" indent="0">
              <a:buNone/>
              <a:defRPr sz="2799" b="0">
                <a:solidFill>
                  <a:schemeClr val="accent1">
                    <a:lumMod val="75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483925" y="3335337"/>
            <a:ext cx="4893781" cy="2455862"/>
          </a:xfrm>
        </p:spPr>
        <p:txBody>
          <a:bodyPr anchor="t">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78696" y="2667000"/>
            <a:ext cx="4621333" cy="576262"/>
          </a:xfrm>
        </p:spPr>
        <p:txBody>
          <a:bodyPr anchor="b">
            <a:noAutofit/>
          </a:bodyPr>
          <a:lstStyle>
            <a:lvl1pPr marL="0" indent="0">
              <a:buNone/>
              <a:defRPr sz="2799" b="0">
                <a:solidFill>
                  <a:schemeClr val="accent1">
                    <a:lumMod val="75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6246" y="3335337"/>
            <a:ext cx="4893781" cy="2455862"/>
          </a:xfrm>
        </p:spPr>
        <p:txBody>
          <a:bodyPr anchor="t">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820E17-7D16-4711-9FCE-DD49EF957C55}" type="datetime1">
              <a:rPr lang="en-US" smtClean="0"/>
              <a:t>12/14/2022</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061898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1290D8-506B-40D7-8402-944FA46A5B8B}" type="datetime1">
              <a:rPr lang="en-US" smtClean="0"/>
              <a:t>12/14/2022</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161516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9C8E75-2CB0-41E9-B1DF-0E2AFEFD6A9E}" type="datetime1">
              <a:rPr lang="en-US" smtClean="0"/>
              <a:t>12/14/2022</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grpSp>
        <p:nvGrpSpPr>
          <p:cNvPr id="5" name="bottom graphic">
            <a:extLst>
              <a:ext uri="{FF2B5EF4-FFF2-40B4-BE49-F238E27FC236}">
                <a16:creationId xmlns:a16="http://schemas.microsoft.com/office/drawing/2014/main" id="{49BAD732-AD5A-7DB3-CEA4-9172E20DCFB1}"/>
              </a:ext>
            </a:extLst>
          </p:cNvPr>
          <p:cNvGrpSpPr/>
          <p:nvPr userDrawn="1"/>
        </p:nvGrpSpPr>
        <p:grpSpPr>
          <a:xfrm>
            <a:off x="0" y="6309360"/>
            <a:ext cx="12190231" cy="548640"/>
            <a:chOff x="0" y="6309360"/>
            <a:chExt cx="12190231" cy="548640"/>
          </a:xfrm>
        </p:grpSpPr>
        <p:sp>
          <p:nvSpPr>
            <p:cNvPr id="6" name="Rectangle 5">
              <a:extLst>
                <a:ext uri="{FF2B5EF4-FFF2-40B4-BE49-F238E27FC236}">
                  <a16:creationId xmlns:a16="http://schemas.microsoft.com/office/drawing/2014/main" id="{113F5205-DFC4-A709-7C99-1695B570155C}"/>
                </a:ext>
              </a:extLst>
            </p:cNvPr>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7" name="Rectangle 6">
              <a:extLst>
                <a:ext uri="{FF2B5EF4-FFF2-40B4-BE49-F238E27FC236}">
                  <a16:creationId xmlns:a16="http://schemas.microsoft.com/office/drawing/2014/main" id="{2C1C3232-399E-F4AA-DF0D-DB750A5BC417}"/>
                </a:ext>
              </a:extLst>
            </p:cNvPr>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8" name="Rectangle 7">
              <a:extLst>
                <a:ext uri="{FF2B5EF4-FFF2-40B4-BE49-F238E27FC236}">
                  <a16:creationId xmlns:a16="http://schemas.microsoft.com/office/drawing/2014/main" id="{E5CCE46F-2ED4-5E7D-99BB-B1D6E42E195B}"/>
                </a:ext>
              </a:extLst>
            </p:cNvPr>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Tree>
    <p:extLst>
      <p:ext uri="{BB962C8B-B14F-4D97-AF65-F5344CB8AC3E}">
        <p14:creationId xmlns:p14="http://schemas.microsoft.com/office/powerpoint/2010/main" val="2497345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3926" y="1600200"/>
            <a:ext cx="3548197" cy="1371600"/>
          </a:xfrm>
        </p:spPr>
        <p:txBody>
          <a:bodyPr anchor="b">
            <a:normAutofit/>
          </a:bodyPr>
          <a:lstStyle>
            <a:lvl1pPr algn="ctr">
              <a:defRPr sz="2399" b="0"/>
            </a:lvl1pPr>
          </a:lstStyle>
          <a:p>
            <a:r>
              <a:rPr lang="en-US"/>
              <a:t>Click to edit Master title style</a:t>
            </a:r>
            <a:endParaRPr lang="en-US" dirty="0"/>
          </a:p>
        </p:txBody>
      </p:sp>
      <p:sp>
        <p:nvSpPr>
          <p:cNvPr id="3" name="Content Placeholder 2"/>
          <p:cNvSpPr>
            <a:spLocks noGrp="1"/>
          </p:cNvSpPr>
          <p:nvPr>
            <p:ph idx="1"/>
          </p:nvPr>
        </p:nvSpPr>
        <p:spPr>
          <a:xfrm>
            <a:off x="5260663" y="685800"/>
            <a:ext cx="6239365" cy="5105401"/>
          </a:xfrm>
        </p:spPr>
        <p:txBody>
          <a:bodyPr anchor="ctr">
            <a:normAutofit/>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3926" y="2971800"/>
            <a:ext cx="3548197" cy="1828800"/>
          </a:xfrm>
        </p:spPr>
        <p:txBody>
          <a:bodyPr>
            <a:normAutofit/>
          </a:bodyPr>
          <a:lstStyle>
            <a:lvl1pPr marL="0" indent="0" algn="ctr">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61B3AE-1C92-414A-AB41-496C3CD3DFFD}" type="datetime1">
              <a:rPr lang="en-US" smtClean="0"/>
              <a:t>12/14/2022</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002040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338" y="1752599"/>
            <a:ext cx="5424745" cy="1371600"/>
          </a:xfrm>
        </p:spPr>
        <p:txBody>
          <a:bodyPr anchor="b">
            <a:normAutofit/>
          </a:bodyPr>
          <a:lstStyle>
            <a:lvl1pPr algn="ctr">
              <a:defRPr sz="2799"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2704" y="914400"/>
            <a:ext cx="3280120"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338" y="3124199"/>
            <a:ext cx="5424745" cy="1828800"/>
          </a:xfrm>
        </p:spPr>
        <p:txBody>
          <a:bodyPr>
            <a:normAutofit/>
          </a:bodyPr>
          <a:lstStyle>
            <a:lvl1pPr marL="0" indent="0" algn="ctr">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B7486A-02F7-47F3-AE9D-BEB107CE12C1}" type="datetime1">
              <a:rPr lang="en-US" smtClean="0"/>
              <a:t>12/14/2022</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340805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773" y="1"/>
            <a:ext cx="2436178"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3925" y="685801"/>
            <a:ext cx="10016104"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3924" y="2667000"/>
            <a:ext cx="10016104"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0122" y="5883276"/>
            <a:ext cx="1142702"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53B348F-20BF-4146-9B45-7A2437150E84}" type="datetime1">
              <a:rPr lang="en-US" smtClean="0"/>
              <a:t>12/14/2022</a:t>
            </a:fld>
            <a:endParaRPr lang="en-US" dirty="0"/>
          </a:p>
        </p:txBody>
      </p:sp>
      <p:sp>
        <p:nvSpPr>
          <p:cNvPr id="5" name="Footer Placeholder 4"/>
          <p:cNvSpPr>
            <a:spLocks noGrp="1"/>
          </p:cNvSpPr>
          <p:nvPr>
            <p:ph type="ftr" sz="quarter" idx="3"/>
          </p:nvPr>
        </p:nvSpPr>
        <p:spPr>
          <a:xfrm>
            <a:off x="2571610" y="5883276"/>
            <a:ext cx="7082332"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Add a footer</a:t>
            </a:r>
            <a:endParaRPr lang="en-US" dirty="0"/>
          </a:p>
        </p:txBody>
      </p:sp>
      <p:sp>
        <p:nvSpPr>
          <p:cNvPr id="6" name="Slide Number Placeholder 5"/>
          <p:cNvSpPr>
            <a:spLocks noGrp="1"/>
          </p:cNvSpPr>
          <p:nvPr>
            <p:ph type="sldNum" sz="quarter" idx="4"/>
          </p:nvPr>
        </p:nvSpPr>
        <p:spPr>
          <a:xfrm>
            <a:off x="10949005" y="5883276"/>
            <a:ext cx="55102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089887717"/>
      </p:ext>
    </p:extLst>
  </p:cSld>
  <p:clrMap bg1="lt1" tx1="dk1" bg2="lt2" tx2="dk2" accent1="accent1" accent2="accent2" accent3="accent3" accent4="accent4" accent5="accent5" accent6="accent6" hlink="hlink" folHlink="folHlink"/>
  <p:sldLayoutIdLst>
    <p:sldLayoutId id="2147484028" r:id="rId1"/>
    <p:sldLayoutId id="2147484029" r:id="rId2"/>
    <p:sldLayoutId id="2147484030" r:id="rId3"/>
    <p:sldLayoutId id="2147484031" r:id="rId4"/>
    <p:sldLayoutId id="2147484032" r:id="rId5"/>
    <p:sldLayoutId id="2147484033" r:id="rId6"/>
    <p:sldLayoutId id="2147484034" r:id="rId7"/>
    <p:sldLayoutId id="2147484035" r:id="rId8"/>
    <p:sldLayoutId id="2147484036" r:id="rId9"/>
    <p:sldLayoutId id="2147484037" r:id="rId10"/>
    <p:sldLayoutId id="2147484038" r:id="rId11"/>
    <p:sldLayoutId id="2147484039" r:id="rId12"/>
    <p:sldLayoutId id="2147484040" r:id="rId13"/>
    <p:sldLayoutId id="2147484041" r:id="rId14"/>
    <p:sldLayoutId id="2147484042" r:id="rId15"/>
    <p:sldLayoutId id="2147484043" r:id="rId16"/>
    <p:sldLayoutId id="2147484044" r:id="rId17"/>
    <p:sldLayoutId id="2147483954"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algn="ctr" defTabSz="457063" rtl="0" eaLnBrk="1" latinLnBrk="0" hangingPunct="1">
        <a:spcBef>
          <a:spcPct val="0"/>
        </a:spcBef>
        <a:buNone/>
        <a:defRPr sz="3999"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664" indent="-285664" algn="l" defTabSz="457063" rtl="0" eaLnBrk="1" latinLnBrk="0" hangingPunct="1">
        <a:spcBef>
          <a:spcPct val="20000"/>
        </a:spcBef>
        <a:spcAft>
          <a:spcPts val="600"/>
        </a:spcAft>
        <a:buClr>
          <a:schemeClr val="accent1">
            <a:lumMod val="75000"/>
          </a:schemeClr>
        </a:buClr>
        <a:buSzPct val="145000"/>
        <a:buFont typeface="Arial"/>
        <a:buChar char="•"/>
        <a:defRPr sz="2399" kern="1200" cap="none">
          <a:solidFill>
            <a:schemeClr val="tx1"/>
          </a:solidFill>
          <a:effectLst/>
          <a:latin typeface="+mn-lt"/>
          <a:ea typeface="+mn-ea"/>
          <a:cs typeface="+mn-cs"/>
        </a:defRPr>
      </a:lvl1pPr>
      <a:lvl2pPr marL="742727" indent="-285664" algn="l" defTabSz="457063" rtl="0" eaLnBrk="1" latinLnBrk="0" hangingPunct="1">
        <a:spcBef>
          <a:spcPct val="20000"/>
        </a:spcBef>
        <a:spcAft>
          <a:spcPts val="600"/>
        </a:spcAft>
        <a:buClr>
          <a:schemeClr val="accent1">
            <a:lumMod val="75000"/>
          </a:schemeClr>
        </a:buClr>
        <a:buSzPct val="145000"/>
        <a:buFont typeface="Arial"/>
        <a:buChar char="•"/>
        <a:defRPr sz="1999" kern="1200" cap="none">
          <a:solidFill>
            <a:schemeClr val="tx1"/>
          </a:solidFill>
          <a:effectLst/>
          <a:latin typeface="+mn-lt"/>
          <a:ea typeface="+mn-ea"/>
          <a:cs typeface="+mn-cs"/>
        </a:defRPr>
      </a:lvl2pPr>
      <a:lvl3pPr marL="1199790" indent="-285664" algn="l" defTabSz="457063" rtl="0" eaLnBrk="1" latinLnBrk="0" hangingPunct="1">
        <a:spcBef>
          <a:spcPct val="20000"/>
        </a:spcBef>
        <a:spcAft>
          <a:spcPts val="600"/>
        </a:spcAft>
        <a:buClr>
          <a:schemeClr val="accent1">
            <a:lumMod val="75000"/>
          </a:schemeClr>
        </a:buClr>
        <a:buSzPct val="145000"/>
        <a:buFont typeface="Arial"/>
        <a:buChar char="•"/>
        <a:defRPr sz="1799" kern="1200" cap="none">
          <a:solidFill>
            <a:schemeClr val="tx1"/>
          </a:solidFill>
          <a:effectLst/>
          <a:latin typeface="+mn-lt"/>
          <a:ea typeface="+mn-ea"/>
          <a:cs typeface="+mn-cs"/>
        </a:defRPr>
      </a:lvl3pPr>
      <a:lvl4pPr marL="1542587" indent="-171399" algn="l" defTabSz="457063"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1999650" indent="-171399" algn="l" defTabSz="457063"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3846" indent="-228531" algn="l" defTabSz="457063"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0908" indent="-228531" algn="l" defTabSz="457063"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7971" indent="-228531" algn="l" defTabSz="457063"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5034" indent="-228531" algn="l" defTabSz="457063"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1.sv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24">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4510" y="1"/>
            <a:ext cx="5013607" cy="6857999"/>
            <a:chOff x="2928938" y="-4763"/>
            <a:chExt cx="5014912" cy="6862763"/>
          </a:xfrm>
        </p:grpSpPr>
        <p:sp>
          <p:nvSpPr>
            <p:cNvPr id="26"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7"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8"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9"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30"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1"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p:cNvSpPr>
            <a:spLocks noGrp="1"/>
          </p:cNvSpPr>
          <p:nvPr>
            <p:ph type="ctrTitle"/>
          </p:nvPr>
        </p:nvSpPr>
        <p:spPr>
          <a:xfrm>
            <a:off x="1017924" y="924232"/>
            <a:ext cx="8172842" cy="3285866"/>
          </a:xfrm>
        </p:spPr>
        <p:txBody>
          <a:bodyPr>
            <a:normAutofit/>
          </a:bodyPr>
          <a:lstStyle/>
          <a:p>
            <a:pPr algn="l"/>
            <a:r>
              <a:rPr lang="en-US" sz="8800" dirty="0"/>
              <a:t>CSE 2101</a:t>
            </a:r>
          </a:p>
        </p:txBody>
      </p:sp>
      <p:sp>
        <p:nvSpPr>
          <p:cNvPr id="3" name="Content Placeholder 2"/>
          <p:cNvSpPr>
            <a:spLocks noGrp="1"/>
          </p:cNvSpPr>
          <p:nvPr>
            <p:ph type="subTitle" idx="1"/>
          </p:nvPr>
        </p:nvSpPr>
        <p:spPr>
          <a:xfrm>
            <a:off x="1017924" y="4210098"/>
            <a:ext cx="7176201" cy="863348"/>
          </a:xfrm>
        </p:spPr>
        <p:txBody>
          <a:bodyPr>
            <a:noAutofit/>
          </a:bodyPr>
          <a:lstStyle/>
          <a:p>
            <a:pPr algn="l"/>
            <a:r>
              <a:rPr lang="en-US" sz="5400" dirty="0"/>
              <a:t>Software Engineering 1</a:t>
            </a:r>
          </a:p>
        </p:txBody>
      </p:sp>
      <p:sp>
        <p:nvSpPr>
          <p:cNvPr id="7" name="Date Placeholder 6">
            <a:extLst>
              <a:ext uri="{FF2B5EF4-FFF2-40B4-BE49-F238E27FC236}">
                <a16:creationId xmlns:a16="http://schemas.microsoft.com/office/drawing/2014/main" id="{3DF62531-429A-AF58-8BB6-E7B62EAE065F}"/>
              </a:ext>
            </a:extLst>
          </p:cNvPr>
          <p:cNvSpPr>
            <a:spLocks noGrp="1"/>
          </p:cNvSpPr>
          <p:nvPr>
            <p:ph type="dt" sz="half" idx="10"/>
          </p:nvPr>
        </p:nvSpPr>
        <p:spPr/>
        <p:txBody>
          <a:bodyPr/>
          <a:lstStyle/>
          <a:p>
            <a:fld id="{C3EE13E2-B26A-4058-AAC1-7184B44D530A}" type="datetime1">
              <a:rPr lang="en-US" smtClean="0"/>
              <a:t>12/14/2022</a:t>
            </a:fld>
            <a:endParaRPr lang="en-US" dirty="0"/>
          </a:p>
        </p:txBody>
      </p:sp>
      <p:sp>
        <p:nvSpPr>
          <p:cNvPr id="8" name="Slide Number Placeholder 7">
            <a:extLst>
              <a:ext uri="{FF2B5EF4-FFF2-40B4-BE49-F238E27FC236}">
                <a16:creationId xmlns:a16="http://schemas.microsoft.com/office/drawing/2014/main" id="{44721133-B449-034A-1B56-9A0174E59B73}"/>
              </a:ext>
            </a:extLst>
          </p:cNvPr>
          <p:cNvSpPr>
            <a:spLocks noGrp="1"/>
          </p:cNvSpPr>
          <p:nvPr>
            <p:ph type="sldNum" sz="quarter" idx="12"/>
          </p:nvPr>
        </p:nvSpPr>
        <p:spPr/>
        <p:txBody>
          <a:bodyPr/>
          <a:lstStyle/>
          <a:p>
            <a:fld id="{DF28FB93-0A08-4E7D-8E63-9EFA29F1E093}" type="slidenum">
              <a:rPr lang="en-US" smtClean="0"/>
              <a:pPr/>
              <a:t>1</a:t>
            </a:fld>
            <a:endParaRPr lang="en-US" dirty="0"/>
          </a:p>
        </p:txBody>
      </p:sp>
    </p:spTree>
    <p:extLst>
      <p:ext uri="{BB962C8B-B14F-4D97-AF65-F5344CB8AC3E}">
        <p14:creationId xmlns:p14="http://schemas.microsoft.com/office/powerpoint/2010/main" val="29571895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5649"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2" name="Freeform: Shape 11">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807" y="0"/>
            <a:ext cx="11132018"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1916" y="0"/>
            <a:ext cx="2436179" cy="6858001"/>
            <a:chOff x="1320800" y="0"/>
            <a:chExt cx="2436813" cy="6858001"/>
          </a:xfrm>
        </p:grpSpPr>
        <p:sp>
          <p:nvSpPr>
            <p:cNvPr id="15"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Title 2"/>
          <p:cNvSpPr>
            <a:spLocks noGrp="1"/>
          </p:cNvSpPr>
          <p:nvPr>
            <p:ph type="title"/>
          </p:nvPr>
        </p:nvSpPr>
        <p:spPr>
          <a:xfrm>
            <a:off x="1835534" y="1072609"/>
            <a:ext cx="3040765" cy="4522647"/>
          </a:xfrm>
          <a:effectLst/>
        </p:spPr>
        <p:txBody>
          <a:bodyPr vert="horz" lIns="91440" tIns="45720" rIns="91440" bIns="45720" rtlCol="0" anchor="ctr">
            <a:normAutofit/>
          </a:bodyPr>
          <a:lstStyle/>
          <a:p>
            <a:pPr algn="l" defTabSz="457200"/>
            <a:r>
              <a:rPr lang="en-US" sz="3200">
                <a:solidFill>
                  <a:schemeClr val="tx2"/>
                </a:solidFill>
              </a:rPr>
              <a:t>Functional Requirements</a:t>
            </a:r>
          </a:p>
        </p:txBody>
      </p:sp>
      <p:sp>
        <p:nvSpPr>
          <p:cNvPr id="5" name="TextBox 4">
            <a:extLst>
              <a:ext uri="{FF2B5EF4-FFF2-40B4-BE49-F238E27FC236}">
                <a16:creationId xmlns:a16="http://schemas.microsoft.com/office/drawing/2014/main" id="{BC8831EF-C48F-8D30-B5AF-CBE727538E1F}"/>
              </a:ext>
            </a:extLst>
          </p:cNvPr>
          <p:cNvSpPr txBox="1"/>
          <p:nvPr/>
        </p:nvSpPr>
        <p:spPr>
          <a:xfrm>
            <a:off x="5147691" y="1072609"/>
            <a:ext cx="6381544" cy="4522647"/>
          </a:xfrm>
          <a:prstGeom prst="rect">
            <a:avLst/>
          </a:prstGeom>
        </p:spPr>
        <p:txBody>
          <a:bodyPr vert="horz" lIns="91440" tIns="45720" rIns="91440" bIns="45720" rtlCol="0" anchor="ctr">
            <a:normAutofit/>
          </a:bodyPr>
          <a:lstStyle/>
          <a:p>
            <a:pPr marL="342900" marR="0" lvl="0" indent="-342900">
              <a:lnSpc>
                <a:spcPct val="90000"/>
              </a:lnSpc>
              <a:spcBef>
                <a:spcPct val="20000"/>
              </a:spcBef>
              <a:spcAft>
                <a:spcPts val="600"/>
              </a:spcAft>
              <a:buClr>
                <a:schemeClr val="accent1">
                  <a:lumMod val="75000"/>
                </a:schemeClr>
              </a:buClr>
              <a:buSzPct val="145000"/>
              <a:buFont typeface="Arial"/>
              <a:buChar char="•"/>
            </a:pPr>
            <a:r>
              <a:rPr lang="en-US" sz="1600" u="none" strike="noStrike"/>
              <a:t>The system must provide authentication to the users by verifying the username and password before accessing the system.</a:t>
            </a:r>
          </a:p>
          <a:p>
            <a:pPr marL="342900" marR="0" lvl="0" indent="-342900">
              <a:lnSpc>
                <a:spcPct val="90000"/>
              </a:lnSpc>
              <a:spcBef>
                <a:spcPct val="20000"/>
              </a:spcBef>
              <a:spcAft>
                <a:spcPts val="600"/>
              </a:spcAft>
              <a:buClr>
                <a:schemeClr val="accent1">
                  <a:lumMod val="75000"/>
                </a:schemeClr>
              </a:buClr>
              <a:buSzPct val="145000"/>
              <a:buFont typeface="Arial"/>
              <a:buChar char="•"/>
            </a:pPr>
            <a:r>
              <a:rPr lang="en-US" sz="1600" u="none" strike="noStrike"/>
              <a:t>The system shall accept the date and time to check the camp package availability </a:t>
            </a:r>
          </a:p>
          <a:p>
            <a:pPr marL="342900" marR="0" lvl="0" indent="-342900">
              <a:lnSpc>
                <a:spcPct val="90000"/>
              </a:lnSpc>
              <a:spcBef>
                <a:spcPct val="20000"/>
              </a:spcBef>
              <a:spcAft>
                <a:spcPts val="600"/>
              </a:spcAft>
              <a:buClr>
                <a:schemeClr val="accent1">
                  <a:lumMod val="75000"/>
                </a:schemeClr>
              </a:buClr>
              <a:buSzPct val="145000"/>
              <a:buFont typeface="Arial"/>
              <a:buChar char="•"/>
            </a:pPr>
            <a:r>
              <a:rPr lang="en-US" sz="1600" u="none" strike="noStrike"/>
              <a:t>The system shall allow user to Add and edit customer’s Information</a:t>
            </a:r>
          </a:p>
          <a:p>
            <a:pPr marL="342900" marR="0" lvl="0" indent="-342900">
              <a:lnSpc>
                <a:spcPct val="90000"/>
              </a:lnSpc>
              <a:spcBef>
                <a:spcPct val="20000"/>
              </a:spcBef>
              <a:spcAft>
                <a:spcPts val="600"/>
              </a:spcAft>
              <a:buClr>
                <a:schemeClr val="accent1">
                  <a:lumMod val="75000"/>
                </a:schemeClr>
              </a:buClr>
              <a:buSzPct val="145000"/>
              <a:buFont typeface="Arial"/>
              <a:buChar char="•"/>
            </a:pPr>
            <a:r>
              <a:rPr lang="en-US" sz="1600" u="none" strike="noStrike"/>
              <a:t>The system shall user to View/Edit Booking information.</a:t>
            </a:r>
          </a:p>
          <a:p>
            <a:pPr marL="342900" marR="0" lvl="0" indent="-342900">
              <a:lnSpc>
                <a:spcPct val="90000"/>
              </a:lnSpc>
              <a:spcBef>
                <a:spcPct val="20000"/>
              </a:spcBef>
              <a:spcAft>
                <a:spcPts val="600"/>
              </a:spcAft>
              <a:buClr>
                <a:schemeClr val="accent1">
                  <a:lumMod val="75000"/>
                </a:schemeClr>
              </a:buClr>
              <a:buSzPct val="145000"/>
              <a:buFont typeface="Arial"/>
              <a:buChar char="•"/>
            </a:pPr>
            <a:r>
              <a:rPr lang="en-US" sz="1600" u="none" strike="noStrike"/>
              <a:t>The system shall Compute and show accommodation charges</a:t>
            </a:r>
          </a:p>
          <a:p>
            <a:pPr marL="342900" marR="0" lvl="0" indent="-342900">
              <a:lnSpc>
                <a:spcPct val="90000"/>
              </a:lnSpc>
              <a:spcBef>
                <a:spcPct val="20000"/>
              </a:spcBef>
              <a:spcAft>
                <a:spcPts val="600"/>
              </a:spcAft>
              <a:buClr>
                <a:schemeClr val="accent1">
                  <a:lumMod val="75000"/>
                </a:schemeClr>
              </a:buClr>
              <a:buSzPct val="145000"/>
              <a:buFont typeface="Arial"/>
              <a:buChar char="•"/>
            </a:pPr>
            <a:r>
              <a:rPr lang="en-US" sz="1600" u="none" strike="noStrike"/>
              <a:t>The system shall send Booking confirmation via email to  Customer after confirmation of down payment </a:t>
            </a:r>
          </a:p>
          <a:p>
            <a:pPr marL="342900" marR="0" lvl="0" indent="-342900">
              <a:lnSpc>
                <a:spcPct val="90000"/>
              </a:lnSpc>
              <a:spcBef>
                <a:spcPct val="20000"/>
              </a:spcBef>
              <a:spcAft>
                <a:spcPts val="600"/>
              </a:spcAft>
              <a:buClr>
                <a:schemeClr val="accent1">
                  <a:lumMod val="75000"/>
                </a:schemeClr>
              </a:buClr>
              <a:buSzPct val="145000"/>
              <a:buFont typeface="Arial"/>
              <a:buChar char="•"/>
            </a:pPr>
            <a:r>
              <a:rPr lang="en-US" sz="1600" u="none" strike="noStrike"/>
              <a:t>The system shall be able to cancel bookings.</a:t>
            </a:r>
          </a:p>
          <a:p>
            <a:pPr marL="342900" marR="0" lvl="0" indent="-342900">
              <a:lnSpc>
                <a:spcPct val="90000"/>
              </a:lnSpc>
              <a:spcBef>
                <a:spcPct val="20000"/>
              </a:spcBef>
              <a:spcAft>
                <a:spcPts val="600"/>
              </a:spcAft>
              <a:buClr>
                <a:schemeClr val="accent1">
                  <a:lumMod val="75000"/>
                </a:schemeClr>
              </a:buClr>
              <a:buSzPct val="145000"/>
              <a:buFont typeface="Arial"/>
              <a:buChar char="•"/>
            </a:pPr>
            <a:r>
              <a:rPr lang="en-US" sz="1600" u="none" strike="noStrike"/>
              <a:t>The system shall allow relative personnel to pre-assign tour guides to customer </a:t>
            </a:r>
          </a:p>
          <a:p>
            <a:pPr marL="342900" marR="0" lvl="0" indent="-342900">
              <a:lnSpc>
                <a:spcPct val="90000"/>
              </a:lnSpc>
              <a:spcBef>
                <a:spcPct val="20000"/>
              </a:spcBef>
              <a:spcAft>
                <a:spcPts val="600"/>
              </a:spcAft>
              <a:buClr>
                <a:schemeClr val="accent1">
                  <a:lumMod val="75000"/>
                </a:schemeClr>
              </a:buClr>
              <a:buSzPct val="145000"/>
              <a:buFont typeface="Arial"/>
              <a:buChar char="•"/>
            </a:pPr>
            <a:r>
              <a:rPr lang="en-US" sz="1600" u="none" strike="noStrike"/>
              <a:t>The system must allow for regular back-up and recovery of all files.</a:t>
            </a:r>
          </a:p>
          <a:p>
            <a:pPr>
              <a:lnSpc>
                <a:spcPct val="90000"/>
              </a:lnSpc>
              <a:spcBef>
                <a:spcPct val="20000"/>
              </a:spcBef>
              <a:spcAft>
                <a:spcPts val="600"/>
              </a:spcAft>
              <a:buClr>
                <a:schemeClr val="accent1">
                  <a:lumMod val="75000"/>
                </a:schemeClr>
              </a:buClr>
              <a:buSzPct val="145000"/>
              <a:buFont typeface="Arial"/>
              <a:buChar char="•"/>
            </a:pPr>
            <a:endParaRPr lang="en-US" sz="1600"/>
          </a:p>
        </p:txBody>
      </p:sp>
      <p:sp>
        <p:nvSpPr>
          <p:cNvPr id="7" name="Date Placeholder 6">
            <a:extLst>
              <a:ext uri="{FF2B5EF4-FFF2-40B4-BE49-F238E27FC236}">
                <a16:creationId xmlns:a16="http://schemas.microsoft.com/office/drawing/2014/main" id="{F4C53E5B-8F9B-C62A-2882-588A4C542E92}"/>
              </a:ext>
            </a:extLst>
          </p:cNvPr>
          <p:cNvSpPr>
            <a:spLocks noGrp="1"/>
          </p:cNvSpPr>
          <p:nvPr>
            <p:ph type="dt" sz="half" idx="10"/>
          </p:nvPr>
        </p:nvSpPr>
        <p:spPr/>
        <p:txBody>
          <a:bodyPr/>
          <a:lstStyle/>
          <a:p>
            <a:fld id="{5772EAFC-0842-4319-85CA-1652DADA5520}" type="datetime1">
              <a:rPr lang="en-US" smtClean="0"/>
              <a:t>12/14/2022</a:t>
            </a:fld>
            <a:endParaRPr lang="en-US" dirty="0"/>
          </a:p>
        </p:txBody>
      </p:sp>
      <p:sp>
        <p:nvSpPr>
          <p:cNvPr id="8" name="Slide Number Placeholder 7">
            <a:extLst>
              <a:ext uri="{FF2B5EF4-FFF2-40B4-BE49-F238E27FC236}">
                <a16:creationId xmlns:a16="http://schemas.microsoft.com/office/drawing/2014/main" id="{AA8593F9-DC59-3A97-2192-A7E59BC0A931}"/>
              </a:ext>
            </a:extLst>
          </p:cNvPr>
          <p:cNvSpPr>
            <a:spLocks noGrp="1"/>
          </p:cNvSpPr>
          <p:nvPr>
            <p:ph type="sldNum" sz="quarter" idx="12"/>
          </p:nvPr>
        </p:nvSpPr>
        <p:spPr/>
        <p:txBody>
          <a:bodyPr/>
          <a:lstStyle/>
          <a:p>
            <a:fld id="{DF28FB93-0A08-4E7D-8E63-9EFA29F1E093}" type="slidenum">
              <a:rPr lang="en-US" smtClean="0"/>
              <a:pPr/>
              <a:t>10</a:t>
            </a:fld>
            <a:endParaRPr lang="en-US" dirty="0"/>
          </a:p>
        </p:txBody>
      </p:sp>
    </p:spTree>
    <p:extLst>
      <p:ext uri="{BB962C8B-B14F-4D97-AF65-F5344CB8AC3E}">
        <p14:creationId xmlns:p14="http://schemas.microsoft.com/office/powerpoint/2010/main" val="322424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4" name="Rectangle 12">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5649"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25" name="Freeform: Shape 14">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807" y="0"/>
            <a:ext cx="11132018"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1916" y="0"/>
            <a:ext cx="2436179" cy="6858001"/>
            <a:chOff x="1320800" y="0"/>
            <a:chExt cx="2436813" cy="6858001"/>
          </a:xfrm>
        </p:grpSpPr>
        <p:sp>
          <p:nvSpPr>
            <p:cNvPr id="18"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9"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0"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1"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2"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3"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Title 2"/>
          <p:cNvSpPr>
            <a:spLocks noGrp="1"/>
          </p:cNvSpPr>
          <p:nvPr>
            <p:ph type="title"/>
          </p:nvPr>
        </p:nvSpPr>
        <p:spPr>
          <a:xfrm>
            <a:off x="1835534" y="1072609"/>
            <a:ext cx="3040765" cy="4522647"/>
          </a:xfrm>
          <a:effectLst/>
        </p:spPr>
        <p:txBody>
          <a:bodyPr vert="horz" lIns="91440" tIns="45720" rIns="91440" bIns="45720" rtlCol="0" anchor="ctr">
            <a:normAutofit/>
          </a:bodyPr>
          <a:lstStyle/>
          <a:p>
            <a:pPr algn="l" defTabSz="457200"/>
            <a:r>
              <a:rPr lang="en-US" sz="3200" dirty="0">
                <a:solidFill>
                  <a:schemeClr val="tx2"/>
                </a:solidFill>
              </a:rPr>
              <a:t>Non-Functional Requirements</a:t>
            </a:r>
          </a:p>
        </p:txBody>
      </p:sp>
      <p:sp>
        <p:nvSpPr>
          <p:cNvPr id="8" name="TextBox 7">
            <a:extLst>
              <a:ext uri="{FF2B5EF4-FFF2-40B4-BE49-F238E27FC236}">
                <a16:creationId xmlns:a16="http://schemas.microsoft.com/office/drawing/2014/main" id="{686CE0F9-6B19-88B5-065C-C6956D8FF6F1}"/>
              </a:ext>
            </a:extLst>
          </p:cNvPr>
          <p:cNvSpPr txBox="1"/>
          <p:nvPr/>
        </p:nvSpPr>
        <p:spPr>
          <a:xfrm>
            <a:off x="4722812" y="1525728"/>
            <a:ext cx="6882623" cy="4875071"/>
          </a:xfrm>
          <a:prstGeom prst="rect">
            <a:avLst/>
          </a:prstGeom>
        </p:spPr>
        <p:txBody>
          <a:bodyPr vert="horz" lIns="91440" tIns="45720" rIns="91440" bIns="45720" rtlCol="0" anchor="ctr">
            <a:noAutofit/>
          </a:bodyPr>
          <a:lstStyle/>
          <a:p>
            <a:pPr>
              <a:lnSpc>
                <a:spcPct val="90000"/>
              </a:lnSpc>
              <a:spcBef>
                <a:spcPct val="20000"/>
              </a:spcBef>
              <a:spcAft>
                <a:spcPts val="600"/>
              </a:spcAft>
              <a:buClr>
                <a:schemeClr val="accent1">
                  <a:lumMod val="75000"/>
                </a:schemeClr>
              </a:buClr>
              <a:buSzPct val="145000"/>
              <a:buFont typeface="Arial"/>
              <a:buChar char="•"/>
            </a:pPr>
            <a:r>
              <a:rPr lang="en-US" b="1" dirty="0"/>
              <a:t>Safety Requirements </a:t>
            </a:r>
          </a:p>
          <a:p>
            <a:pPr>
              <a:lnSpc>
                <a:spcPct val="90000"/>
              </a:lnSpc>
              <a:spcBef>
                <a:spcPct val="20000"/>
              </a:spcBef>
              <a:spcAft>
                <a:spcPts val="600"/>
              </a:spcAft>
              <a:buClr>
                <a:schemeClr val="accent1">
                  <a:lumMod val="75000"/>
                </a:schemeClr>
              </a:buClr>
              <a:buSzPct val="145000"/>
            </a:pPr>
            <a:r>
              <a:rPr lang="en-US" dirty="0"/>
              <a:t>The safety of data in the system’s database will be ensured by maintaining backups. In the event of an emergency, the system can be restored. In the event of extensive damage to a wide portion of the database due to catastrophic failure, such as a disc crash, the recovery method restores a past copy of the database that was backed up to archival storage and reconstructs a more current state by reapplying or recording the operations of committed transactions from the backed-up log, up to the time of failure.</a:t>
            </a:r>
          </a:p>
          <a:p>
            <a:pPr>
              <a:lnSpc>
                <a:spcPct val="90000"/>
              </a:lnSpc>
              <a:spcBef>
                <a:spcPct val="20000"/>
              </a:spcBef>
              <a:spcAft>
                <a:spcPts val="600"/>
              </a:spcAft>
              <a:buClr>
                <a:schemeClr val="accent1">
                  <a:lumMod val="75000"/>
                </a:schemeClr>
              </a:buClr>
              <a:buSzPct val="145000"/>
              <a:buFont typeface="Arial"/>
              <a:buChar char="•"/>
            </a:pPr>
            <a:endParaRPr lang="en-US" dirty="0"/>
          </a:p>
          <a:p>
            <a:pPr>
              <a:lnSpc>
                <a:spcPct val="90000"/>
              </a:lnSpc>
              <a:spcBef>
                <a:spcPct val="20000"/>
              </a:spcBef>
              <a:spcAft>
                <a:spcPts val="600"/>
              </a:spcAft>
              <a:buClr>
                <a:schemeClr val="accent1">
                  <a:lumMod val="75000"/>
                </a:schemeClr>
              </a:buClr>
              <a:buSzPct val="145000"/>
              <a:buFont typeface="Arial"/>
              <a:buChar char="•"/>
            </a:pPr>
            <a:endParaRPr lang="en-US" dirty="0"/>
          </a:p>
          <a:p>
            <a:pPr>
              <a:lnSpc>
                <a:spcPct val="90000"/>
              </a:lnSpc>
              <a:spcBef>
                <a:spcPct val="20000"/>
              </a:spcBef>
              <a:spcAft>
                <a:spcPts val="600"/>
              </a:spcAft>
              <a:buClr>
                <a:schemeClr val="accent1">
                  <a:lumMod val="75000"/>
                </a:schemeClr>
              </a:buClr>
              <a:buSzPct val="145000"/>
              <a:buFont typeface="Arial"/>
              <a:buChar char="•"/>
            </a:pPr>
            <a:r>
              <a:rPr lang="en-US" b="1" dirty="0"/>
              <a:t>Security Requirements</a:t>
            </a:r>
          </a:p>
          <a:p>
            <a:pPr>
              <a:lnSpc>
                <a:spcPct val="90000"/>
              </a:lnSpc>
              <a:spcBef>
                <a:spcPct val="20000"/>
              </a:spcBef>
              <a:spcAft>
                <a:spcPts val="600"/>
              </a:spcAft>
              <a:buClr>
                <a:schemeClr val="accent1">
                  <a:lumMod val="75000"/>
                </a:schemeClr>
              </a:buClr>
              <a:buSzPct val="145000"/>
            </a:pPr>
            <a:r>
              <a:rPr lang="en-US" dirty="0"/>
              <a:t>There will be several user levels in the system, and access to the various subsystems will be protected by a user login screen that requires a username and password. This will give different views and accessible functions based on the user's level within the system. The owner will have control over all subsystems and will have the ability to restrict or limit access to the subsystems for the other users to maintain control over who has access to what.</a:t>
            </a:r>
          </a:p>
          <a:p>
            <a:pPr>
              <a:lnSpc>
                <a:spcPct val="90000"/>
              </a:lnSpc>
              <a:spcBef>
                <a:spcPct val="20000"/>
              </a:spcBef>
              <a:spcAft>
                <a:spcPts val="600"/>
              </a:spcAft>
              <a:buClr>
                <a:schemeClr val="accent1">
                  <a:lumMod val="75000"/>
                </a:schemeClr>
              </a:buClr>
              <a:buSzPct val="145000"/>
            </a:pPr>
            <a:endParaRPr lang="en-US" dirty="0"/>
          </a:p>
        </p:txBody>
      </p:sp>
      <p:sp>
        <p:nvSpPr>
          <p:cNvPr id="6" name="Date Placeholder 5">
            <a:extLst>
              <a:ext uri="{FF2B5EF4-FFF2-40B4-BE49-F238E27FC236}">
                <a16:creationId xmlns:a16="http://schemas.microsoft.com/office/drawing/2014/main" id="{D80DAE0C-6002-652B-A4D7-4702045D1BF7}"/>
              </a:ext>
            </a:extLst>
          </p:cNvPr>
          <p:cNvSpPr>
            <a:spLocks noGrp="1"/>
          </p:cNvSpPr>
          <p:nvPr>
            <p:ph type="dt" sz="half" idx="10"/>
          </p:nvPr>
        </p:nvSpPr>
        <p:spPr>
          <a:xfrm>
            <a:off x="9817120" y="6381911"/>
            <a:ext cx="1142702" cy="365125"/>
          </a:xfrm>
        </p:spPr>
        <p:txBody>
          <a:bodyPr/>
          <a:lstStyle/>
          <a:p>
            <a:fld id="{081147D6-427B-4C30-A3C6-8ECADC31ACC9}" type="datetime1">
              <a:rPr lang="en-US" smtClean="0"/>
              <a:t>12/14/2022</a:t>
            </a:fld>
            <a:endParaRPr lang="en-US" dirty="0"/>
          </a:p>
        </p:txBody>
      </p:sp>
      <p:sp>
        <p:nvSpPr>
          <p:cNvPr id="7" name="Slide Number Placeholder 6">
            <a:extLst>
              <a:ext uri="{FF2B5EF4-FFF2-40B4-BE49-F238E27FC236}">
                <a16:creationId xmlns:a16="http://schemas.microsoft.com/office/drawing/2014/main" id="{D9BC5C05-FBD2-33FA-1A08-70DED3391ED6}"/>
              </a:ext>
            </a:extLst>
          </p:cNvPr>
          <p:cNvSpPr>
            <a:spLocks noGrp="1"/>
          </p:cNvSpPr>
          <p:nvPr>
            <p:ph type="sldNum" sz="quarter" idx="12"/>
          </p:nvPr>
        </p:nvSpPr>
        <p:spPr>
          <a:xfrm>
            <a:off x="11195089" y="6400799"/>
            <a:ext cx="551023" cy="365125"/>
          </a:xfrm>
        </p:spPr>
        <p:txBody>
          <a:bodyPr/>
          <a:lstStyle/>
          <a:p>
            <a:fld id="{DF28FB93-0A08-4E7D-8E63-9EFA29F1E093}" type="slidenum">
              <a:rPr lang="en-US" smtClean="0"/>
              <a:pPr/>
              <a:t>11</a:t>
            </a:fld>
            <a:endParaRPr lang="en-US" dirty="0"/>
          </a:p>
        </p:txBody>
      </p:sp>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5957" y="-4763"/>
            <a:ext cx="5013607" cy="6862763"/>
            <a:chOff x="2928938" y="-4763"/>
            <a:chExt cx="5014912" cy="6862763"/>
          </a:xfrm>
        </p:grpSpPr>
        <p:sp>
          <p:nvSpPr>
            <p:cNvPr id="9"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0"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1"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2"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3"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4"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6" name="Rectangle 15">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0990" y="0"/>
            <a:ext cx="1122071"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tx2">
              <a:lumMod val="50000"/>
            </a:schemeClr>
          </a:solidFill>
          <a:ln>
            <a:noFill/>
          </a:ln>
        </p:spPr>
        <p:txBody>
          <a:bodyPr/>
          <a:lstStyle/>
          <a:p>
            <a:endParaRPr lang="en-US" dirty="0"/>
          </a:p>
        </p:txBody>
      </p:sp>
      <p:sp>
        <p:nvSpPr>
          <p:cNvPr id="20"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4682" y="0"/>
            <a:ext cx="1117309"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accent1"/>
          </a:solidFill>
          <a:ln>
            <a:noFill/>
          </a:ln>
        </p:spPr>
      </p:sp>
      <p:sp>
        <p:nvSpPr>
          <p:cNvPr id="22"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0990" y="5286375"/>
            <a:ext cx="2129870"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tx2">
              <a:lumMod val="25000"/>
              <a:alpha val="80000"/>
            </a:schemeClr>
          </a:solidFill>
          <a:ln>
            <a:noFill/>
          </a:ln>
        </p:spPr>
      </p:sp>
      <p:sp>
        <p:nvSpPr>
          <p:cNvPr id="24" name="Freeform: Shape 23">
            <a:extLst>
              <a:ext uri="{FF2B5EF4-FFF2-40B4-BE49-F238E27FC236}">
                <a16:creationId xmlns:a16="http://schemas.microsoft.com/office/drawing/2014/main" id="{0FC953F9-A744-406B-9DCA-1E7B5D471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4682" y="5238750"/>
            <a:ext cx="1695008" cy="1619250"/>
          </a:xfrm>
          <a:custGeom>
            <a:avLst/>
            <a:gdLst>
              <a:gd name="connsiteX0" fmla="*/ 0 w 1695450"/>
              <a:gd name="connsiteY0" fmla="*/ 0 h 1619250"/>
              <a:gd name="connsiteX1" fmla="*/ 10414 w 1695450"/>
              <a:gd name="connsiteY1" fmla="*/ 1623 h 1619250"/>
              <a:gd name="connsiteX2" fmla="*/ 9236 w 1695450"/>
              <a:gd name="connsiteY2" fmla="*/ 0 h 1619250"/>
              <a:gd name="connsiteX3" fmla="*/ 10475 w 1695450"/>
              <a:gd name="connsiteY3" fmla="*/ 1633 h 1619250"/>
              <a:gd name="connsiteX4" fmla="*/ 244475 w 1695450"/>
              <a:gd name="connsiteY4" fmla="*/ 38100 h 1619250"/>
              <a:gd name="connsiteX5" fmla="*/ 249238 w 1695450"/>
              <a:gd name="connsiteY5" fmla="*/ 38100 h 1619250"/>
              <a:gd name="connsiteX6" fmla="*/ 249238 w 1695450"/>
              <a:gd name="connsiteY6" fmla="*/ 42863 h 1619250"/>
              <a:gd name="connsiteX7" fmla="*/ 244475 w 1695450"/>
              <a:gd name="connsiteY7" fmla="*/ 42863 h 1619250"/>
              <a:gd name="connsiteX8" fmla="*/ 292100 w 1695450"/>
              <a:gd name="connsiteY8" fmla="*/ 95250 h 1619250"/>
              <a:gd name="connsiteX9" fmla="*/ 1695450 w 1695450"/>
              <a:gd name="connsiteY9" fmla="*/ 1619250 h 1619250"/>
              <a:gd name="connsiteX10" fmla="*/ 1237961 w 1695450"/>
              <a:gd name="connsiteY10" fmla="*/ 1619250 h 1619250"/>
              <a:gd name="connsiteX11" fmla="*/ 1228725 w 1695450"/>
              <a:gd name="connsiteY11" fmla="*/ 1619250 h 1619250"/>
              <a:gd name="connsiteX12" fmla="*/ 1183986 w 1695450"/>
              <a:gd name="connsiteY12" fmla="*/ 1619250 h 1619250"/>
              <a:gd name="connsiteX13" fmla="*/ 210255 w 1695450"/>
              <a:gd name="connsiteY13" fmla="*/ 27708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95450" h="1619250">
                <a:moveTo>
                  <a:pt x="0" y="0"/>
                </a:moveTo>
                <a:lnTo>
                  <a:pt x="10414" y="1623"/>
                </a:lnTo>
                <a:lnTo>
                  <a:pt x="9236" y="0"/>
                </a:lnTo>
                <a:lnTo>
                  <a:pt x="10475" y="1633"/>
                </a:lnTo>
                <a:lnTo>
                  <a:pt x="244475" y="38100"/>
                </a:lnTo>
                <a:lnTo>
                  <a:pt x="249238" y="38100"/>
                </a:lnTo>
                <a:lnTo>
                  <a:pt x="249238" y="42863"/>
                </a:lnTo>
                <a:lnTo>
                  <a:pt x="244475" y="42863"/>
                </a:lnTo>
                <a:lnTo>
                  <a:pt x="292100" y="95250"/>
                </a:lnTo>
                <a:lnTo>
                  <a:pt x="1695450" y="1619250"/>
                </a:lnTo>
                <a:lnTo>
                  <a:pt x="1237961" y="1619250"/>
                </a:lnTo>
                <a:lnTo>
                  <a:pt x="1228725" y="1619250"/>
                </a:lnTo>
                <a:lnTo>
                  <a:pt x="1183986" y="1619250"/>
                </a:lnTo>
                <a:lnTo>
                  <a:pt x="210255" y="277080"/>
                </a:lnTo>
                <a:close/>
              </a:path>
            </a:pathLst>
          </a:custGeom>
          <a:solidFill>
            <a:schemeClr val="accent1">
              <a:lumMod val="75000"/>
              <a:alpha val="80000"/>
            </a:schemeClr>
          </a:solidFill>
          <a:ln>
            <a:noFill/>
          </a:ln>
        </p:spPr>
      </p:sp>
      <p:sp>
        <p:nvSpPr>
          <p:cNvPr id="26" name="Freeform: Shape 25">
            <a:extLst>
              <a:ext uri="{FF2B5EF4-FFF2-40B4-BE49-F238E27FC236}">
                <a16:creationId xmlns:a16="http://schemas.microsoft.com/office/drawing/2014/main" id="{859003D2-E7D2-4253-9EF1-1F513027A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8141263" cy="6858000"/>
          </a:xfrm>
          <a:custGeom>
            <a:avLst/>
            <a:gdLst>
              <a:gd name="connsiteX0" fmla="*/ 0 w 8143384"/>
              <a:gd name="connsiteY0" fmla="*/ 0 h 6858001"/>
              <a:gd name="connsiteX1" fmla="*/ 3861881 w 8143384"/>
              <a:gd name="connsiteY1" fmla="*/ 0 h 6858001"/>
              <a:gd name="connsiteX2" fmla="*/ 3861881 w 8143384"/>
              <a:gd name="connsiteY2" fmla="*/ 1 h 6858001"/>
              <a:gd name="connsiteX3" fmla="*/ 6963565 w 8143384"/>
              <a:gd name="connsiteY3" fmla="*/ 1 h 6858001"/>
              <a:gd name="connsiteX4" fmla="*/ 6963565 w 8143384"/>
              <a:gd name="connsiteY4" fmla="*/ 0 h 6858001"/>
              <a:gd name="connsiteX5" fmla="*/ 7841583 w 8143384"/>
              <a:gd name="connsiteY5" fmla="*/ 0 h 6858001"/>
              <a:gd name="connsiteX6" fmla="*/ 6994625 w 8143384"/>
              <a:gd name="connsiteY6" fmla="*/ 5258645 h 6858001"/>
              <a:gd name="connsiteX7" fmla="*/ 6994625 w 8143384"/>
              <a:gd name="connsiteY7" fmla="*/ 5263939 h 6858001"/>
              <a:gd name="connsiteX8" fmla="*/ 8143384 w 8143384"/>
              <a:gd name="connsiteY8" fmla="*/ 6858001 h 6858001"/>
              <a:gd name="connsiteX9" fmla="*/ 6994625 w 8143384"/>
              <a:gd name="connsiteY9" fmla="*/ 6858001 h 6858001"/>
              <a:gd name="connsiteX10" fmla="*/ 6643195 w 8143384"/>
              <a:gd name="connsiteY10" fmla="*/ 6858001 h 6858001"/>
              <a:gd name="connsiteX11" fmla="*/ 3861881 w 8143384"/>
              <a:gd name="connsiteY11" fmla="*/ 6858001 h 6858001"/>
              <a:gd name="connsiteX12" fmla="*/ 3739675 w 8143384"/>
              <a:gd name="connsiteY12" fmla="*/ 6858001 h 6858001"/>
              <a:gd name="connsiteX13" fmla="*/ 0 w 8143384"/>
              <a:gd name="connsiteY13"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43384" h="6858001">
                <a:moveTo>
                  <a:pt x="0" y="0"/>
                </a:moveTo>
                <a:lnTo>
                  <a:pt x="3861881" y="0"/>
                </a:lnTo>
                <a:lnTo>
                  <a:pt x="3861881" y="1"/>
                </a:lnTo>
                <a:lnTo>
                  <a:pt x="6963565" y="1"/>
                </a:lnTo>
                <a:lnTo>
                  <a:pt x="6963565" y="0"/>
                </a:lnTo>
                <a:lnTo>
                  <a:pt x="7841583" y="0"/>
                </a:lnTo>
                <a:lnTo>
                  <a:pt x="6994625" y="5258645"/>
                </a:lnTo>
                <a:lnTo>
                  <a:pt x="6994625" y="5263939"/>
                </a:lnTo>
                <a:lnTo>
                  <a:pt x="8143384" y="6858001"/>
                </a:lnTo>
                <a:lnTo>
                  <a:pt x="6994625" y="6858001"/>
                </a:lnTo>
                <a:lnTo>
                  <a:pt x="6643195" y="6858001"/>
                </a:lnTo>
                <a:lnTo>
                  <a:pt x="3861881" y="6858001"/>
                </a:lnTo>
                <a:lnTo>
                  <a:pt x="3739675" y="6858001"/>
                </a:lnTo>
                <a:lnTo>
                  <a:pt x="0" y="6858001"/>
                </a:lnTo>
                <a:close/>
              </a:path>
            </a:pathLst>
          </a:custGeom>
          <a:solidFill>
            <a:schemeClr val="bg1">
              <a:lumMod val="75000"/>
              <a:lumOff val="2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itle 2"/>
          <p:cNvSpPr>
            <a:spLocks noGrp="1"/>
          </p:cNvSpPr>
          <p:nvPr>
            <p:ph type="title"/>
          </p:nvPr>
        </p:nvSpPr>
        <p:spPr>
          <a:xfrm>
            <a:off x="807186" y="643467"/>
            <a:ext cx="6267496" cy="4595283"/>
          </a:xfrm>
        </p:spPr>
        <p:txBody>
          <a:bodyPr vert="horz" lIns="91440" tIns="45720" rIns="91440" bIns="45720" rtlCol="0" anchor="ctr">
            <a:normAutofit/>
          </a:bodyPr>
          <a:lstStyle/>
          <a:p>
            <a:pPr algn="l" defTabSz="457200"/>
            <a:r>
              <a:rPr lang="en-US" sz="6500" dirty="0"/>
              <a:t>System Design</a:t>
            </a:r>
          </a:p>
        </p:txBody>
      </p:sp>
      <p:sp>
        <p:nvSpPr>
          <p:cNvPr id="6" name="Date Placeholder 5">
            <a:extLst>
              <a:ext uri="{FF2B5EF4-FFF2-40B4-BE49-F238E27FC236}">
                <a16:creationId xmlns:a16="http://schemas.microsoft.com/office/drawing/2014/main" id="{30E129CF-5B26-501A-DA73-79915CC50F1B}"/>
              </a:ext>
            </a:extLst>
          </p:cNvPr>
          <p:cNvSpPr>
            <a:spLocks noGrp="1"/>
          </p:cNvSpPr>
          <p:nvPr>
            <p:ph type="dt" sz="half" idx="10"/>
          </p:nvPr>
        </p:nvSpPr>
        <p:spPr/>
        <p:txBody>
          <a:bodyPr/>
          <a:lstStyle/>
          <a:p>
            <a:fld id="{F9E4ECFC-5C89-4FE5-A4AA-E26D46CF4129}" type="datetime1">
              <a:rPr lang="en-US" smtClean="0"/>
              <a:t>12/14/2022</a:t>
            </a:fld>
            <a:endParaRPr lang="en-US" dirty="0"/>
          </a:p>
        </p:txBody>
      </p:sp>
      <p:sp>
        <p:nvSpPr>
          <p:cNvPr id="7" name="Slide Number Placeholder 6">
            <a:extLst>
              <a:ext uri="{FF2B5EF4-FFF2-40B4-BE49-F238E27FC236}">
                <a16:creationId xmlns:a16="http://schemas.microsoft.com/office/drawing/2014/main" id="{A59EB823-0E42-1DB3-198D-977E9729CC3A}"/>
              </a:ext>
            </a:extLst>
          </p:cNvPr>
          <p:cNvSpPr>
            <a:spLocks noGrp="1"/>
          </p:cNvSpPr>
          <p:nvPr>
            <p:ph type="sldNum" sz="quarter" idx="12"/>
          </p:nvPr>
        </p:nvSpPr>
        <p:spPr/>
        <p:txBody>
          <a:bodyPr/>
          <a:lstStyle/>
          <a:p>
            <a:fld id="{DF28FB93-0A08-4E7D-8E63-9EFA29F1E093}" type="slidenum">
              <a:rPr lang="en-US" smtClean="0"/>
              <a:pPr/>
              <a:t>12</a:t>
            </a:fld>
            <a:endParaRPr lang="en-US" dirty="0"/>
          </a:p>
        </p:txBody>
      </p:sp>
    </p:spTree>
    <p:extLst>
      <p:ext uri="{BB962C8B-B14F-4D97-AF65-F5344CB8AC3E}">
        <p14:creationId xmlns:p14="http://schemas.microsoft.com/office/powerpoint/2010/main" val="5153812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FDFDE97-4A97-47C3-A34F-FC7FD441CB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5957" y="-4763"/>
            <a:ext cx="5013607" cy="6862763"/>
            <a:chOff x="2928938" y="-4763"/>
            <a:chExt cx="5014912" cy="6862763"/>
          </a:xfrm>
        </p:grpSpPr>
        <p:sp>
          <p:nvSpPr>
            <p:cNvPr id="11" name="Freeform 6">
              <a:extLst>
                <a:ext uri="{FF2B5EF4-FFF2-40B4-BE49-F238E27FC236}">
                  <a16:creationId xmlns:a16="http://schemas.microsoft.com/office/drawing/2014/main" id="{5929D068-05C4-4FD7-805E-67B98DC00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802E4133-42B8-4E61-88E6-34AA55241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3" name="Freeform 9">
              <a:extLst>
                <a:ext uri="{FF2B5EF4-FFF2-40B4-BE49-F238E27FC236}">
                  <a16:creationId xmlns:a16="http://schemas.microsoft.com/office/drawing/2014/main" id="{3FA7762F-EFA7-4921-8668-F1C73A0D5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4" name="Freeform 10">
              <a:extLst>
                <a:ext uri="{FF2B5EF4-FFF2-40B4-BE49-F238E27FC236}">
                  <a16:creationId xmlns:a16="http://schemas.microsoft.com/office/drawing/2014/main" id="{22FFCE41-B971-4162-8DF9-DBF817DDA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1">
              <a:extLst>
                <a:ext uri="{FF2B5EF4-FFF2-40B4-BE49-F238E27FC236}">
                  <a16:creationId xmlns:a16="http://schemas.microsoft.com/office/drawing/2014/main" id="{90D48A4B-3F05-4D98-B608-F5E23EA0D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2">
              <a:extLst>
                <a:ext uri="{FF2B5EF4-FFF2-40B4-BE49-F238E27FC236}">
                  <a16:creationId xmlns:a16="http://schemas.microsoft.com/office/drawing/2014/main" id="{AF334AC8-D046-47E1-BCFA-12AF52A42A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3" name="Title 2"/>
          <p:cNvSpPr>
            <a:spLocks noGrp="1"/>
          </p:cNvSpPr>
          <p:nvPr>
            <p:ph type="title"/>
          </p:nvPr>
        </p:nvSpPr>
        <p:spPr>
          <a:xfrm>
            <a:off x="4334858" y="5638800"/>
            <a:ext cx="7411692" cy="843849"/>
          </a:xfrm>
        </p:spPr>
        <p:txBody>
          <a:bodyPr vert="horz" lIns="91440" tIns="45720" rIns="91440" bIns="45720" rtlCol="0" anchor="b">
            <a:normAutofit/>
          </a:bodyPr>
          <a:lstStyle/>
          <a:p>
            <a:pPr algn="r" defTabSz="457200"/>
            <a:r>
              <a:rPr lang="en-US" sz="4800" dirty="0"/>
              <a:t>Context Diagram</a:t>
            </a:r>
          </a:p>
        </p:txBody>
      </p:sp>
      <p:sp>
        <p:nvSpPr>
          <p:cNvPr id="7" name="Date Placeholder 6">
            <a:extLst>
              <a:ext uri="{FF2B5EF4-FFF2-40B4-BE49-F238E27FC236}">
                <a16:creationId xmlns:a16="http://schemas.microsoft.com/office/drawing/2014/main" id="{155A607F-F292-1256-382C-5FA0F02D9A21}"/>
              </a:ext>
            </a:extLst>
          </p:cNvPr>
          <p:cNvSpPr>
            <a:spLocks noGrp="1"/>
          </p:cNvSpPr>
          <p:nvPr>
            <p:ph type="dt" sz="half" idx="10"/>
          </p:nvPr>
        </p:nvSpPr>
        <p:spPr>
          <a:xfrm>
            <a:off x="9904412" y="6425283"/>
            <a:ext cx="1142702" cy="365125"/>
          </a:xfrm>
        </p:spPr>
        <p:txBody>
          <a:bodyPr/>
          <a:lstStyle/>
          <a:p>
            <a:fld id="{5FAB6DD7-AC54-411F-B029-E235EC721B20}" type="datetime1">
              <a:rPr lang="en-US" smtClean="0"/>
              <a:t>12/14/2022</a:t>
            </a:fld>
            <a:endParaRPr lang="en-US" dirty="0"/>
          </a:p>
        </p:txBody>
      </p:sp>
      <p:sp>
        <p:nvSpPr>
          <p:cNvPr id="8" name="Slide Number Placeholder 7">
            <a:extLst>
              <a:ext uri="{FF2B5EF4-FFF2-40B4-BE49-F238E27FC236}">
                <a16:creationId xmlns:a16="http://schemas.microsoft.com/office/drawing/2014/main" id="{92521428-BD11-CD1F-1172-477B280DF2CC}"/>
              </a:ext>
            </a:extLst>
          </p:cNvPr>
          <p:cNvSpPr>
            <a:spLocks noGrp="1"/>
          </p:cNvSpPr>
          <p:nvPr>
            <p:ph type="sldNum" sz="quarter" idx="12"/>
          </p:nvPr>
        </p:nvSpPr>
        <p:spPr>
          <a:xfrm>
            <a:off x="11367356" y="6425282"/>
            <a:ext cx="551023" cy="365125"/>
          </a:xfrm>
        </p:spPr>
        <p:txBody>
          <a:bodyPr/>
          <a:lstStyle/>
          <a:p>
            <a:fld id="{DF28FB93-0A08-4E7D-8E63-9EFA29F1E093}" type="slidenum">
              <a:rPr lang="en-US" smtClean="0"/>
              <a:pPr/>
              <a:t>13</a:t>
            </a:fld>
            <a:endParaRPr lang="en-US" dirty="0"/>
          </a:p>
        </p:txBody>
      </p:sp>
      <p:pic>
        <p:nvPicPr>
          <p:cNvPr id="18" name="Content Placeholder 17">
            <a:extLst>
              <a:ext uri="{FF2B5EF4-FFF2-40B4-BE49-F238E27FC236}">
                <a16:creationId xmlns:a16="http://schemas.microsoft.com/office/drawing/2014/main" id="{242BCC51-7F38-5A2D-1459-570A1065F14F}"/>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3927730" y="457201"/>
            <a:ext cx="7695902" cy="4806248"/>
          </a:xfrm>
          <a:prstGeom prst="rect">
            <a:avLst/>
          </a:prstGeom>
          <a:noFill/>
          <a:ln w="3175">
            <a:solidFill>
              <a:sysClr val="windowText" lastClr="000000"/>
            </a:solidFill>
          </a:ln>
        </p:spPr>
      </p:pic>
    </p:spTree>
    <p:extLst>
      <p:ext uri="{BB962C8B-B14F-4D97-AF65-F5344CB8AC3E}">
        <p14:creationId xmlns:p14="http://schemas.microsoft.com/office/powerpoint/2010/main" val="2819748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83925" y="685801"/>
            <a:ext cx="10016104" cy="990599"/>
          </a:xfrm>
        </p:spPr>
        <p:txBody>
          <a:bodyPr/>
          <a:lstStyle/>
          <a:p>
            <a:r>
              <a:rPr lang="en-US" dirty="0"/>
              <a:t>Use Case Model</a:t>
            </a:r>
          </a:p>
        </p:txBody>
      </p:sp>
      <p:pic>
        <p:nvPicPr>
          <p:cNvPr id="8" name="Content Placeholder 7">
            <a:extLst>
              <a:ext uri="{FF2B5EF4-FFF2-40B4-BE49-F238E27FC236}">
                <a16:creationId xmlns:a16="http://schemas.microsoft.com/office/drawing/2014/main" id="{63ABEE81-550A-315C-23C3-0DEB32C38C2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732212" y="1524000"/>
            <a:ext cx="6400800" cy="5029200"/>
          </a:xfrm>
          <a:prstGeom prst="rect">
            <a:avLst/>
          </a:prstGeom>
          <a:noFill/>
          <a:ln>
            <a:noFill/>
          </a:ln>
        </p:spPr>
      </p:pic>
      <p:sp>
        <p:nvSpPr>
          <p:cNvPr id="6" name="Date Placeholder 5">
            <a:extLst>
              <a:ext uri="{FF2B5EF4-FFF2-40B4-BE49-F238E27FC236}">
                <a16:creationId xmlns:a16="http://schemas.microsoft.com/office/drawing/2014/main" id="{194B15AF-AFFF-B6F1-6362-C26D72E92E6E}"/>
              </a:ext>
            </a:extLst>
          </p:cNvPr>
          <p:cNvSpPr>
            <a:spLocks noGrp="1"/>
          </p:cNvSpPr>
          <p:nvPr>
            <p:ph type="dt" sz="half" idx="10"/>
          </p:nvPr>
        </p:nvSpPr>
        <p:spPr>
          <a:xfrm>
            <a:off x="9838385" y="6370637"/>
            <a:ext cx="1142702" cy="365125"/>
          </a:xfrm>
        </p:spPr>
        <p:txBody>
          <a:bodyPr/>
          <a:lstStyle/>
          <a:p>
            <a:fld id="{A3A07BAD-8B17-4832-A4F2-5D1DB21090C7}" type="datetime1">
              <a:rPr lang="en-US" smtClean="0"/>
              <a:t>12/14/2022</a:t>
            </a:fld>
            <a:endParaRPr lang="en-US" dirty="0"/>
          </a:p>
        </p:txBody>
      </p:sp>
      <p:sp>
        <p:nvSpPr>
          <p:cNvPr id="7" name="Slide Number Placeholder 6">
            <a:extLst>
              <a:ext uri="{FF2B5EF4-FFF2-40B4-BE49-F238E27FC236}">
                <a16:creationId xmlns:a16="http://schemas.microsoft.com/office/drawing/2014/main" id="{988261C3-613F-28A2-A51D-80395FAF75A5}"/>
              </a:ext>
            </a:extLst>
          </p:cNvPr>
          <p:cNvSpPr>
            <a:spLocks noGrp="1"/>
          </p:cNvSpPr>
          <p:nvPr>
            <p:ph type="sldNum" sz="quarter" idx="12"/>
          </p:nvPr>
        </p:nvSpPr>
        <p:spPr>
          <a:xfrm>
            <a:off x="11352212" y="6370636"/>
            <a:ext cx="551023" cy="365125"/>
          </a:xfrm>
        </p:spPr>
        <p:txBody>
          <a:bodyPr/>
          <a:lstStyle/>
          <a:p>
            <a:fld id="{DF28FB93-0A08-4E7D-8E63-9EFA29F1E093}" type="slidenum">
              <a:rPr lang="en-US" smtClean="0"/>
              <a:pPr/>
              <a:t>14</a:t>
            </a:fld>
            <a:endParaRPr lang="en-US" dirty="0"/>
          </a:p>
        </p:txBody>
      </p:sp>
    </p:spTree>
    <p:extLst>
      <p:ext uri="{BB962C8B-B14F-4D97-AF65-F5344CB8AC3E}">
        <p14:creationId xmlns:p14="http://schemas.microsoft.com/office/powerpoint/2010/main" val="258553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74812" y="381001"/>
            <a:ext cx="10016104" cy="685799"/>
          </a:xfrm>
        </p:spPr>
        <p:txBody>
          <a:bodyPr>
            <a:normAutofit fontScale="90000"/>
          </a:bodyPr>
          <a:lstStyle/>
          <a:p>
            <a:r>
              <a:rPr lang="en-US" dirty="0"/>
              <a:t>Class Diagram</a:t>
            </a:r>
          </a:p>
        </p:txBody>
      </p:sp>
      <p:pic>
        <p:nvPicPr>
          <p:cNvPr id="4" name="Content Placeholder 3">
            <a:extLst>
              <a:ext uri="{FF2B5EF4-FFF2-40B4-BE49-F238E27FC236}">
                <a16:creationId xmlns:a16="http://schemas.microsoft.com/office/drawing/2014/main" id="{1579E040-ED4C-867D-4885-4C6BECEB9386}"/>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758564" y="1084162"/>
            <a:ext cx="7755448" cy="5469038"/>
          </a:xfrm>
          <a:prstGeom prst="rect">
            <a:avLst/>
          </a:prstGeom>
        </p:spPr>
      </p:pic>
      <p:sp>
        <p:nvSpPr>
          <p:cNvPr id="7" name="Date Placeholder 6">
            <a:extLst>
              <a:ext uri="{FF2B5EF4-FFF2-40B4-BE49-F238E27FC236}">
                <a16:creationId xmlns:a16="http://schemas.microsoft.com/office/drawing/2014/main" id="{7B4E184B-84B9-092E-2B10-8D3A7FA8DDD9}"/>
              </a:ext>
            </a:extLst>
          </p:cNvPr>
          <p:cNvSpPr>
            <a:spLocks noGrp="1"/>
          </p:cNvSpPr>
          <p:nvPr>
            <p:ph type="dt" sz="half" idx="10"/>
          </p:nvPr>
        </p:nvSpPr>
        <p:spPr>
          <a:xfrm>
            <a:off x="10046556" y="6476999"/>
            <a:ext cx="1142702" cy="365125"/>
          </a:xfrm>
        </p:spPr>
        <p:txBody>
          <a:bodyPr/>
          <a:lstStyle/>
          <a:p>
            <a:fld id="{0905085D-55FC-478B-8D08-63309463B6B3}" type="datetime1">
              <a:rPr lang="en-US" smtClean="0"/>
              <a:t>12/14/2022</a:t>
            </a:fld>
            <a:endParaRPr lang="en-US" dirty="0"/>
          </a:p>
        </p:txBody>
      </p:sp>
      <p:sp>
        <p:nvSpPr>
          <p:cNvPr id="8" name="Slide Number Placeholder 7">
            <a:extLst>
              <a:ext uri="{FF2B5EF4-FFF2-40B4-BE49-F238E27FC236}">
                <a16:creationId xmlns:a16="http://schemas.microsoft.com/office/drawing/2014/main" id="{97F7EB33-C72C-5BA3-6E0D-998C2E6C268F}"/>
              </a:ext>
            </a:extLst>
          </p:cNvPr>
          <p:cNvSpPr>
            <a:spLocks noGrp="1"/>
          </p:cNvSpPr>
          <p:nvPr>
            <p:ph type="sldNum" sz="quarter" idx="12"/>
          </p:nvPr>
        </p:nvSpPr>
        <p:spPr>
          <a:xfrm>
            <a:off x="11415404" y="6441557"/>
            <a:ext cx="551023" cy="365125"/>
          </a:xfrm>
        </p:spPr>
        <p:txBody>
          <a:bodyPr/>
          <a:lstStyle/>
          <a:p>
            <a:fld id="{DF28FB93-0A08-4E7D-8E63-9EFA29F1E093}" type="slidenum">
              <a:rPr lang="en-US" smtClean="0"/>
              <a:pPr/>
              <a:t>15</a:t>
            </a:fld>
            <a:endParaRPr lang="en-US" dirty="0"/>
          </a:p>
        </p:txBody>
      </p:sp>
    </p:spTree>
    <p:extLst>
      <p:ext uri="{BB962C8B-B14F-4D97-AF65-F5344CB8AC3E}">
        <p14:creationId xmlns:p14="http://schemas.microsoft.com/office/powerpoint/2010/main" val="120021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412" y="166868"/>
            <a:ext cx="10016104" cy="1066799"/>
          </a:xfrm>
        </p:spPr>
        <p:txBody>
          <a:bodyPr/>
          <a:lstStyle/>
          <a:p>
            <a:r>
              <a:rPr lang="en-US" dirty="0"/>
              <a:t>System Architecture</a:t>
            </a:r>
          </a:p>
        </p:txBody>
      </p:sp>
      <p:pic>
        <p:nvPicPr>
          <p:cNvPr id="4" name="Content Placeholder 3">
            <a:extLst>
              <a:ext uri="{FF2B5EF4-FFF2-40B4-BE49-F238E27FC236}">
                <a16:creationId xmlns:a16="http://schemas.microsoft.com/office/drawing/2014/main" id="{A428A771-E944-C05D-4A9C-F8652661DDF3}"/>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351212" y="1233667"/>
            <a:ext cx="6781800" cy="5471933"/>
          </a:xfrm>
          <a:prstGeom prst="rect">
            <a:avLst/>
          </a:prstGeom>
          <a:noFill/>
          <a:ln>
            <a:noFill/>
          </a:ln>
        </p:spPr>
      </p:pic>
      <p:sp>
        <p:nvSpPr>
          <p:cNvPr id="7" name="Date Placeholder 6">
            <a:extLst>
              <a:ext uri="{FF2B5EF4-FFF2-40B4-BE49-F238E27FC236}">
                <a16:creationId xmlns:a16="http://schemas.microsoft.com/office/drawing/2014/main" id="{5ED16084-2304-6D9F-7DD1-092771102FBF}"/>
              </a:ext>
            </a:extLst>
          </p:cNvPr>
          <p:cNvSpPr>
            <a:spLocks noGrp="1"/>
          </p:cNvSpPr>
          <p:nvPr>
            <p:ph type="dt" sz="half" idx="10"/>
          </p:nvPr>
        </p:nvSpPr>
        <p:spPr>
          <a:xfrm>
            <a:off x="10081814" y="6340475"/>
            <a:ext cx="1142702" cy="365125"/>
          </a:xfrm>
        </p:spPr>
        <p:txBody>
          <a:bodyPr/>
          <a:lstStyle/>
          <a:p>
            <a:fld id="{5A89B122-6F1B-4B41-8051-37922C475F49}" type="datetime1">
              <a:rPr lang="en-US" smtClean="0"/>
              <a:t>12/14/2022</a:t>
            </a:fld>
            <a:endParaRPr lang="en-US" dirty="0"/>
          </a:p>
        </p:txBody>
      </p:sp>
      <p:sp>
        <p:nvSpPr>
          <p:cNvPr id="8" name="Slide Number Placeholder 7">
            <a:extLst>
              <a:ext uri="{FF2B5EF4-FFF2-40B4-BE49-F238E27FC236}">
                <a16:creationId xmlns:a16="http://schemas.microsoft.com/office/drawing/2014/main" id="{17FC0E3A-EDA1-D7AC-99D7-4946E2FB7F10}"/>
              </a:ext>
            </a:extLst>
          </p:cNvPr>
          <p:cNvSpPr>
            <a:spLocks noGrp="1"/>
          </p:cNvSpPr>
          <p:nvPr>
            <p:ph type="sldNum" sz="quarter" idx="12"/>
          </p:nvPr>
        </p:nvSpPr>
        <p:spPr>
          <a:xfrm>
            <a:off x="11224516" y="6324235"/>
            <a:ext cx="551023" cy="365125"/>
          </a:xfrm>
        </p:spPr>
        <p:txBody>
          <a:bodyPr/>
          <a:lstStyle/>
          <a:p>
            <a:fld id="{DF28FB93-0A08-4E7D-8E63-9EFA29F1E093}" type="slidenum">
              <a:rPr lang="en-US" smtClean="0"/>
              <a:pPr/>
              <a:t>16</a:t>
            </a:fld>
            <a:endParaRPr lang="en-US" dirty="0"/>
          </a:p>
        </p:txBody>
      </p:sp>
    </p:spTree>
    <p:extLst>
      <p:ext uri="{BB962C8B-B14F-4D97-AF65-F5344CB8AC3E}">
        <p14:creationId xmlns:p14="http://schemas.microsoft.com/office/powerpoint/2010/main" val="897847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5957" y="-4763"/>
            <a:ext cx="5013607" cy="6862763"/>
            <a:chOff x="2928938" y="-4763"/>
            <a:chExt cx="5014912" cy="6862763"/>
          </a:xfrm>
        </p:grpSpPr>
        <p:sp>
          <p:nvSpPr>
            <p:cNvPr id="8"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9"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1"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2"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3"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5" name="Rectangle 14">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0990" y="0"/>
            <a:ext cx="1122071"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tx2">
              <a:lumMod val="50000"/>
            </a:schemeClr>
          </a:solidFill>
          <a:ln>
            <a:noFill/>
          </a:ln>
        </p:spPr>
        <p:txBody>
          <a:bodyPr/>
          <a:lstStyle/>
          <a:p>
            <a:endParaRPr lang="en-US" dirty="0"/>
          </a:p>
        </p:txBody>
      </p:sp>
      <p:sp>
        <p:nvSpPr>
          <p:cNvPr id="19"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4682" y="0"/>
            <a:ext cx="1117309"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accent1"/>
          </a:solidFill>
          <a:ln>
            <a:noFill/>
          </a:ln>
        </p:spPr>
      </p:sp>
      <p:sp>
        <p:nvSpPr>
          <p:cNvPr id="21"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0990" y="5286375"/>
            <a:ext cx="2129870"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tx2">
              <a:lumMod val="25000"/>
              <a:alpha val="80000"/>
            </a:schemeClr>
          </a:solidFill>
          <a:ln>
            <a:noFill/>
          </a:ln>
        </p:spPr>
      </p:sp>
      <p:sp>
        <p:nvSpPr>
          <p:cNvPr id="23" name="Freeform: Shape 22">
            <a:extLst>
              <a:ext uri="{FF2B5EF4-FFF2-40B4-BE49-F238E27FC236}">
                <a16:creationId xmlns:a16="http://schemas.microsoft.com/office/drawing/2014/main" id="{0FC953F9-A744-406B-9DCA-1E7B5D471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4682" y="5238750"/>
            <a:ext cx="1695008" cy="1619250"/>
          </a:xfrm>
          <a:custGeom>
            <a:avLst/>
            <a:gdLst>
              <a:gd name="connsiteX0" fmla="*/ 0 w 1695450"/>
              <a:gd name="connsiteY0" fmla="*/ 0 h 1619250"/>
              <a:gd name="connsiteX1" fmla="*/ 10414 w 1695450"/>
              <a:gd name="connsiteY1" fmla="*/ 1623 h 1619250"/>
              <a:gd name="connsiteX2" fmla="*/ 9236 w 1695450"/>
              <a:gd name="connsiteY2" fmla="*/ 0 h 1619250"/>
              <a:gd name="connsiteX3" fmla="*/ 10475 w 1695450"/>
              <a:gd name="connsiteY3" fmla="*/ 1633 h 1619250"/>
              <a:gd name="connsiteX4" fmla="*/ 244475 w 1695450"/>
              <a:gd name="connsiteY4" fmla="*/ 38100 h 1619250"/>
              <a:gd name="connsiteX5" fmla="*/ 249238 w 1695450"/>
              <a:gd name="connsiteY5" fmla="*/ 38100 h 1619250"/>
              <a:gd name="connsiteX6" fmla="*/ 249238 w 1695450"/>
              <a:gd name="connsiteY6" fmla="*/ 42863 h 1619250"/>
              <a:gd name="connsiteX7" fmla="*/ 244475 w 1695450"/>
              <a:gd name="connsiteY7" fmla="*/ 42863 h 1619250"/>
              <a:gd name="connsiteX8" fmla="*/ 292100 w 1695450"/>
              <a:gd name="connsiteY8" fmla="*/ 95250 h 1619250"/>
              <a:gd name="connsiteX9" fmla="*/ 1695450 w 1695450"/>
              <a:gd name="connsiteY9" fmla="*/ 1619250 h 1619250"/>
              <a:gd name="connsiteX10" fmla="*/ 1237961 w 1695450"/>
              <a:gd name="connsiteY10" fmla="*/ 1619250 h 1619250"/>
              <a:gd name="connsiteX11" fmla="*/ 1228725 w 1695450"/>
              <a:gd name="connsiteY11" fmla="*/ 1619250 h 1619250"/>
              <a:gd name="connsiteX12" fmla="*/ 1183986 w 1695450"/>
              <a:gd name="connsiteY12" fmla="*/ 1619250 h 1619250"/>
              <a:gd name="connsiteX13" fmla="*/ 210255 w 1695450"/>
              <a:gd name="connsiteY13" fmla="*/ 27708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95450" h="1619250">
                <a:moveTo>
                  <a:pt x="0" y="0"/>
                </a:moveTo>
                <a:lnTo>
                  <a:pt x="10414" y="1623"/>
                </a:lnTo>
                <a:lnTo>
                  <a:pt x="9236" y="0"/>
                </a:lnTo>
                <a:lnTo>
                  <a:pt x="10475" y="1633"/>
                </a:lnTo>
                <a:lnTo>
                  <a:pt x="244475" y="38100"/>
                </a:lnTo>
                <a:lnTo>
                  <a:pt x="249238" y="38100"/>
                </a:lnTo>
                <a:lnTo>
                  <a:pt x="249238" y="42863"/>
                </a:lnTo>
                <a:lnTo>
                  <a:pt x="244475" y="42863"/>
                </a:lnTo>
                <a:lnTo>
                  <a:pt x="292100" y="95250"/>
                </a:lnTo>
                <a:lnTo>
                  <a:pt x="1695450" y="1619250"/>
                </a:lnTo>
                <a:lnTo>
                  <a:pt x="1237961" y="1619250"/>
                </a:lnTo>
                <a:lnTo>
                  <a:pt x="1228725" y="1619250"/>
                </a:lnTo>
                <a:lnTo>
                  <a:pt x="1183986" y="1619250"/>
                </a:lnTo>
                <a:lnTo>
                  <a:pt x="210255" y="277080"/>
                </a:lnTo>
                <a:close/>
              </a:path>
            </a:pathLst>
          </a:custGeom>
          <a:solidFill>
            <a:schemeClr val="accent1">
              <a:lumMod val="75000"/>
              <a:alpha val="80000"/>
            </a:schemeClr>
          </a:solidFill>
          <a:ln>
            <a:noFill/>
          </a:ln>
        </p:spPr>
      </p:sp>
      <p:sp>
        <p:nvSpPr>
          <p:cNvPr id="25" name="Freeform: Shape 24">
            <a:extLst>
              <a:ext uri="{FF2B5EF4-FFF2-40B4-BE49-F238E27FC236}">
                <a16:creationId xmlns:a16="http://schemas.microsoft.com/office/drawing/2014/main" id="{859003D2-E7D2-4253-9EF1-1F513027A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8141263" cy="6858000"/>
          </a:xfrm>
          <a:custGeom>
            <a:avLst/>
            <a:gdLst>
              <a:gd name="connsiteX0" fmla="*/ 0 w 8143384"/>
              <a:gd name="connsiteY0" fmla="*/ 0 h 6858001"/>
              <a:gd name="connsiteX1" fmla="*/ 3861881 w 8143384"/>
              <a:gd name="connsiteY1" fmla="*/ 0 h 6858001"/>
              <a:gd name="connsiteX2" fmla="*/ 3861881 w 8143384"/>
              <a:gd name="connsiteY2" fmla="*/ 1 h 6858001"/>
              <a:gd name="connsiteX3" fmla="*/ 6963565 w 8143384"/>
              <a:gd name="connsiteY3" fmla="*/ 1 h 6858001"/>
              <a:gd name="connsiteX4" fmla="*/ 6963565 w 8143384"/>
              <a:gd name="connsiteY4" fmla="*/ 0 h 6858001"/>
              <a:gd name="connsiteX5" fmla="*/ 7841583 w 8143384"/>
              <a:gd name="connsiteY5" fmla="*/ 0 h 6858001"/>
              <a:gd name="connsiteX6" fmla="*/ 6994625 w 8143384"/>
              <a:gd name="connsiteY6" fmla="*/ 5258645 h 6858001"/>
              <a:gd name="connsiteX7" fmla="*/ 6994625 w 8143384"/>
              <a:gd name="connsiteY7" fmla="*/ 5263939 h 6858001"/>
              <a:gd name="connsiteX8" fmla="*/ 8143384 w 8143384"/>
              <a:gd name="connsiteY8" fmla="*/ 6858001 h 6858001"/>
              <a:gd name="connsiteX9" fmla="*/ 6994625 w 8143384"/>
              <a:gd name="connsiteY9" fmla="*/ 6858001 h 6858001"/>
              <a:gd name="connsiteX10" fmla="*/ 6643195 w 8143384"/>
              <a:gd name="connsiteY10" fmla="*/ 6858001 h 6858001"/>
              <a:gd name="connsiteX11" fmla="*/ 3861881 w 8143384"/>
              <a:gd name="connsiteY11" fmla="*/ 6858001 h 6858001"/>
              <a:gd name="connsiteX12" fmla="*/ 3739675 w 8143384"/>
              <a:gd name="connsiteY12" fmla="*/ 6858001 h 6858001"/>
              <a:gd name="connsiteX13" fmla="*/ 0 w 8143384"/>
              <a:gd name="connsiteY13"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43384" h="6858001">
                <a:moveTo>
                  <a:pt x="0" y="0"/>
                </a:moveTo>
                <a:lnTo>
                  <a:pt x="3861881" y="0"/>
                </a:lnTo>
                <a:lnTo>
                  <a:pt x="3861881" y="1"/>
                </a:lnTo>
                <a:lnTo>
                  <a:pt x="6963565" y="1"/>
                </a:lnTo>
                <a:lnTo>
                  <a:pt x="6963565" y="0"/>
                </a:lnTo>
                <a:lnTo>
                  <a:pt x="7841583" y="0"/>
                </a:lnTo>
                <a:lnTo>
                  <a:pt x="6994625" y="5258645"/>
                </a:lnTo>
                <a:lnTo>
                  <a:pt x="6994625" y="5263939"/>
                </a:lnTo>
                <a:lnTo>
                  <a:pt x="8143384" y="6858001"/>
                </a:lnTo>
                <a:lnTo>
                  <a:pt x="6994625" y="6858001"/>
                </a:lnTo>
                <a:lnTo>
                  <a:pt x="6643195" y="6858001"/>
                </a:lnTo>
                <a:lnTo>
                  <a:pt x="3861881" y="6858001"/>
                </a:lnTo>
                <a:lnTo>
                  <a:pt x="3739675" y="6858001"/>
                </a:lnTo>
                <a:lnTo>
                  <a:pt x="0" y="6858001"/>
                </a:lnTo>
                <a:close/>
              </a:path>
            </a:pathLst>
          </a:custGeom>
          <a:solidFill>
            <a:schemeClr val="bg1">
              <a:lumMod val="75000"/>
              <a:lumOff val="2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AF0BB80-053C-0B3E-05B6-53A7F1E7F897}"/>
              </a:ext>
            </a:extLst>
          </p:cNvPr>
          <p:cNvSpPr>
            <a:spLocks noGrp="1"/>
          </p:cNvSpPr>
          <p:nvPr>
            <p:ph type="title"/>
          </p:nvPr>
        </p:nvSpPr>
        <p:spPr>
          <a:xfrm>
            <a:off x="807186" y="643467"/>
            <a:ext cx="6267496" cy="4595283"/>
          </a:xfrm>
        </p:spPr>
        <p:txBody>
          <a:bodyPr vert="horz" lIns="91440" tIns="45720" rIns="91440" bIns="45720" rtlCol="0" anchor="ctr">
            <a:normAutofit/>
          </a:bodyPr>
          <a:lstStyle/>
          <a:p>
            <a:pPr algn="l" defTabSz="457200"/>
            <a:r>
              <a:rPr lang="en-US" sz="6500"/>
              <a:t>System Testing </a:t>
            </a:r>
          </a:p>
        </p:txBody>
      </p:sp>
      <p:sp>
        <p:nvSpPr>
          <p:cNvPr id="6" name="Date Placeholder 5">
            <a:extLst>
              <a:ext uri="{FF2B5EF4-FFF2-40B4-BE49-F238E27FC236}">
                <a16:creationId xmlns:a16="http://schemas.microsoft.com/office/drawing/2014/main" id="{7E820521-25AD-47F8-1384-82E5C0B00C0F}"/>
              </a:ext>
            </a:extLst>
          </p:cNvPr>
          <p:cNvSpPr>
            <a:spLocks noGrp="1"/>
          </p:cNvSpPr>
          <p:nvPr>
            <p:ph type="dt" sz="half" idx="10"/>
          </p:nvPr>
        </p:nvSpPr>
        <p:spPr/>
        <p:txBody>
          <a:bodyPr/>
          <a:lstStyle/>
          <a:p>
            <a:fld id="{7197A721-4A7A-4BE2-BDE8-5B9459E71BBA}" type="datetime1">
              <a:rPr lang="en-US" smtClean="0"/>
              <a:t>12/14/2022</a:t>
            </a:fld>
            <a:endParaRPr lang="en-US" dirty="0"/>
          </a:p>
        </p:txBody>
      </p:sp>
      <p:sp>
        <p:nvSpPr>
          <p:cNvPr id="14" name="Slide Number Placeholder 13">
            <a:extLst>
              <a:ext uri="{FF2B5EF4-FFF2-40B4-BE49-F238E27FC236}">
                <a16:creationId xmlns:a16="http://schemas.microsoft.com/office/drawing/2014/main" id="{E97CCF57-7E9E-6D05-FAE0-B2A31A0BA74C}"/>
              </a:ext>
            </a:extLst>
          </p:cNvPr>
          <p:cNvSpPr>
            <a:spLocks noGrp="1"/>
          </p:cNvSpPr>
          <p:nvPr>
            <p:ph type="sldNum" sz="quarter" idx="12"/>
          </p:nvPr>
        </p:nvSpPr>
        <p:spPr/>
        <p:txBody>
          <a:bodyPr/>
          <a:lstStyle/>
          <a:p>
            <a:fld id="{DF28FB93-0A08-4E7D-8E63-9EFA29F1E093}" type="slidenum">
              <a:rPr lang="en-US" smtClean="0"/>
              <a:pPr/>
              <a:t>17</a:t>
            </a:fld>
            <a:endParaRPr lang="en-US" dirty="0"/>
          </a:p>
        </p:txBody>
      </p:sp>
    </p:spTree>
    <p:extLst>
      <p:ext uri="{BB962C8B-B14F-4D97-AF65-F5344CB8AC3E}">
        <p14:creationId xmlns:p14="http://schemas.microsoft.com/office/powerpoint/2010/main" val="15613109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3D618-15F3-0AA8-1768-93682E68F08B}"/>
              </a:ext>
            </a:extLst>
          </p:cNvPr>
          <p:cNvSpPr>
            <a:spLocks noGrp="1"/>
          </p:cNvSpPr>
          <p:nvPr>
            <p:ph type="title"/>
          </p:nvPr>
        </p:nvSpPr>
        <p:spPr>
          <a:xfrm>
            <a:off x="1370012" y="206643"/>
            <a:ext cx="10016104" cy="838199"/>
          </a:xfrm>
        </p:spPr>
        <p:txBody>
          <a:bodyPr/>
          <a:lstStyle/>
          <a:p>
            <a:r>
              <a:rPr lang="en-US" dirty="0"/>
              <a:t>Test Case TC_CKFG_001</a:t>
            </a:r>
          </a:p>
        </p:txBody>
      </p:sp>
      <p:pic>
        <p:nvPicPr>
          <p:cNvPr id="5" name="Content Placeholder 4">
            <a:extLst>
              <a:ext uri="{FF2B5EF4-FFF2-40B4-BE49-F238E27FC236}">
                <a16:creationId xmlns:a16="http://schemas.microsoft.com/office/drawing/2014/main" id="{1338DA14-9E7F-ADF9-582B-DA0AD543A7E8}"/>
              </a:ext>
            </a:extLst>
          </p:cNvPr>
          <p:cNvPicPr>
            <a:picLocks noGrp="1" noChangeAspect="1"/>
          </p:cNvPicPr>
          <p:nvPr>
            <p:ph idx="1"/>
          </p:nvPr>
        </p:nvPicPr>
        <p:blipFill>
          <a:blip r:embed="rId2"/>
          <a:stretch>
            <a:fillRect/>
          </a:stretch>
        </p:blipFill>
        <p:spPr>
          <a:xfrm>
            <a:off x="2436812" y="1044842"/>
            <a:ext cx="8268087" cy="5181600"/>
          </a:xfrm>
        </p:spPr>
      </p:pic>
      <p:sp>
        <p:nvSpPr>
          <p:cNvPr id="7" name="Date Placeholder 6">
            <a:extLst>
              <a:ext uri="{FF2B5EF4-FFF2-40B4-BE49-F238E27FC236}">
                <a16:creationId xmlns:a16="http://schemas.microsoft.com/office/drawing/2014/main" id="{E59C52D8-DB64-1964-615F-C90BDF309E0B}"/>
              </a:ext>
            </a:extLst>
          </p:cNvPr>
          <p:cNvSpPr>
            <a:spLocks noGrp="1"/>
          </p:cNvSpPr>
          <p:nvPr>
            <p:ph type="dt" sz="half" idx="10"/>
          </p:nvPr>
        </p:nvSpPr>
        <p:spPr>
          <a:xfrm>
            <a:off x="9836114" y="6319902"/>
            <a:ext cx="1142702" cy="365125"/>
          </a:xfrm>
        </p:spPr>
        <p:txBody>
          <a:bodyPr/>
          <a:lstStyle/>
          <a:p>
            <a:fld id="{32F24AFF-B2B3-48C3-9056-DA0B5F51E654}" type="datetime1">
              <a:rPr lang="en-US" smtClean="0"/>
              <a:t>12/14/2022</a:t>
            </a:fld>
            <a:endParaRPr lang="en-US" dirty="0"/>
          </a:p>
        </p:txBody>
      </p:sp>
      <p:sp>
        <p:nvSpPr>
          <p:cNvPr id="8" name="Slide Number Placeholder 7">
            <a:extLst>
              <a:ext uri="{FF2B5EF4-FFF2-40B4-BE49-F238E27FC236}">
                <a16:creationId xmlns:a16="http://schemas.microsoft.com/office/drawing/2014/main" id="{EC1D5FDD-44CB-03EF-07E3-03D87534ACCA}"/>
              </a:ext>
            </a:extLst>
          </p:cNvPr>
          <p:cNvSpPr>
            <a:spLocks noGrp="1"/>
          </p:cNvSpPr>
          <p:nvPr>
            <p:ph type="sldNum" sz="quarter" idx="12"/>
          </p:nvPr>
        </p:nvSpPr>
        <p:spPr>
          <a:xfrm>
            <a:off x="11276012" y="6319902"/>
            <a:ext cx="551023" cy="212457"/>
          </a:xfrm>
        </p:spPr>
        <p:txBody>
          <a:bodyPr/>
          <a:lstStyle/>
          <a:p>
            <a:fld id="{DF28FB93-0A08-4E7D-8E63-9EFA29F1E093}" type="slidenum">
              <a:rPr lang="en-US" smtClean="0"/>
              <a:pPr/>
              <a:t>18</a:t>
            </a:fld>
            <a:endParaRPr lang="en-US" dirty="0"/>
          </a:p>
        </p:txBody>
      </p:sp>
    </p:spTree>
    <p:extLst>
      <p:ext uri="{BB962C8B-B14F-4D97-AF65-F5344CB8AC3E}">
        <p14:creationId xmlns:p14="http://schemas.microsoft.com/office/powerpoint/2010/main" val="3938572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5957" y="-4763"/>
            <a:ext cx="5013607" cy="6862763"/>
            <a:chOff x="2928938" y="-4763"/>
            <a:chExt cx="5014912" cy="6862763"/>
          </a:xfrm>
        </p:grpSpPr>
        <p:sp>
          <p:nvSpPr>
            <p:cNvPr id="31"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2"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33"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34"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35"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6"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FA9D5DAE-A486-0B48-2167-884DF9B47A87}"/>
              </a:ext>
            </a:extLst>
          </p:cNvPr>
          <p:cNvSpPr>
            <a:spLocks noGrp="1"/>
          </p:cNvSpPr>
          <p:nvPr>
            <p:ph type="title"/>
          </p:nvPr>
        </p:nvSpPr>
        <p:spPr>
          <a:xfrm>
            <a:off x="2253198" y="1380068"/>
            <a:ext cx="4977006" cy="2616199"/>
          </a:xfrm>
        </p:spPr>
        <p:txBody>
          <a:bodyPr vert="horz" lIns="91440" tIns="45720" rIns="91440" bIns="45720" rtlCol="0" anchor="b">
            <a:normAutofit/>
          </a:bodyPr>
          <a:lstStyle/>
          <a:p>
            <a:pPr algn="r" defTabSz="457200"/>
            <a:r>
              <a:rPr lang="en-US" sz="6000"/>
              <a:t>Questions and Comments</a:t>
            </a:r>
          </a:p>
        </p:txBody>
      </p:sp>
      <p:sp>
        <p:nvSpPr>
          <p:cNvPr id="38" name="Rounded Rectangle 4">
            <a:extLst>
              <a:ext uri="{FF2B5EF4-FFF2-40B4-BE49-F238E27FC236}">
                <a16:creationId xmlns:a16="http://schemas.microsoft.com/office/drawing/2014/main" id="{260615AE-7DBC-4FF7-9107-9FE957695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0977" y="648931"/>
            <a:ext cx="3981049"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Graphic 26" descr="Help">
            <a:extLst>
              <a:ext uri="{FF2B5EF4-FFF2-40B4-BE49-F238E27FC236}">
                <a16:creationId xmlns:a16="http://schemas.microsoft.com/office/drawing/2014/main" id="{BE0088D1-4286-6DA1-84AB-C1BC87391F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71750" y="1614959"/>
            <a:ext cx="3340320" cy="3340320"/>
          </a:xfrm>
          <a:prstGeom prst="rect">
            <a:avLst/>
          </a:prstGeom>
        </p:spPr>
      </p:pic>
      <p:sp>
        <p:nvSpPr>
          <p:cNvPr id="6" name="Date Placeholder 5">
            <a:extLst>
              <a:ext uri="{FF2B5EF4-FFF2-40B4-BE49-F238E27FC236}">
                <a16:creationId xmlns:a16="http://schemas.microsoft.com/office/drawing/2014/main" id="{12DE312A-C873-FD7C-48F5-EA6C84154A5E}"/>
              </a:ext>
            </a:extLst>
          </p:cNvPr>
          <p:cNvSpPr>
            <a:spLocks noGrp="1"/>
          </p:cNvSpPr>
          <p:nvPr>
            <p:ph type="dt" sz="half" idx="10"/>
          </p:nvPr>
        </p:nvSpPr>
        <p:spPr>
          <a:xfrm>
            <a:off x="9806303" y="6324600"/>
            <a:ext cx="1142702" cy="365125"/>
          </a:xfrm>
        </p:spPr>
        <p:txBody>
          <a:bodyPr/>
          <a:lstStyle/>
          <a:p>
            <a:fld id="{6C0BCA54-C226-4EF6-9876-E8FEFEDCC6D3}" type="datetime1">
              <a:rPr lang="en-US" smtClean="0"/>
              <a:t>12/14/2022</a:t>
            </a:fld>
            <a:endParaRPr lang="en-US" dirty="0"/>
          </a:p>
        </p:txBody>
      </p:sp>
      <p:sp>
        <p:nvSpPr>
          <p:cNvPr id="7" name="Slide Number Placeholder 6">
            <a:extLst>
              <a:ext uri="{FF2B5EF4-FFF2-40B4-BE49-F238E27FC236}">
                <a16:creationId xmlns:a16="http://schemas.microsoft.com/office/drawing/2014/main" id="{ABA16EEC-B525-7A79-28E1-976CE552EB3E}"/>
              </a:ext>
            </a:extLst>
          </p:cNvPr>
          <p:cNvSpPr>
            <a:spLocks noGrp="1"/>
          </p:cNvSpPr>
          <p:nvPr>
            <p:ph type="sldNum" sz="quarter" idx="12"/>
          </p:nvPr>
        </p:nvSpPr>
        <p:spPr>
          <a:xfrm>
            <a:off x="11256514" y="6324599"/>
            <a:ext cx="551023" cy="365125"/>
          </a:xfrm>
        </p:spPr>
        <p:txBody>
          <a:bodyPr/>
          <a:lstStyle/>
          <a:p>
            <a:fld id="{DF28FB93-0A08-4E7D-8E63-9EFA29F1E093}" type="slidenum">
              <a:rPr lang="en-US" smtClean="0"/>
              <a:pPr/>
              <a:t>19</a:t>
            </a:fld>
            <a:endParaRPr lang="en-US" dirty="0"/>
          </a:p>
        </p:txBody>
      </p:sp>
    </p:spTree>
    <p:extLst>
      <p:ext uri="{BB962C8B-B14F-4D97-AF65-F5344CB8AC3E}">
        <p14:creationId xmlns:p14="http://schemas.microsoft.com/office/powerpoint/2010/main" val="3020204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48D661B-BAEA-42B3-BEDB-13E01DBA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5BD2573B-33EA-4868-BD57-87246A078C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440256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9F3398D-EC0C-96D2-E822-4B7F3AC52C2C}"/>
              </a:ext>
            </a:extLst>
          </p:cNvPr>
          <p:cNvSpPr>
            <a:spLocks noGrp="1"/>
          </p:cNvSpPr>
          <p:nvPr>
            <p:ph type="title"/>
          </p:nvPr>
        </p:nvSpPr>
        <p:spPr>
          <a:xfrm>
            <a:off x="534881" y="685800"/>
            <a:ext cx="2639275" cy="5105400"/>
          </a:xfrm>
        </p:spPr>
        <p:txBody>
          <a:bodyPr>
            <a:normAutofit/>
          </a:bodyPr>
          <a:lstStyle/>
          <a:p>
            <a:r>
              <a:rPr lang="en-US">
                <a:solidFill>
                  <a:srgbClr val="FFFFFF"/>
                </a:solidFill>
              </a:rPr>
              <a:t>Group Members </a:t>
            </a:r>
          </a:p>
        </p:txBody>
      </p:sp>
      <p:grpSp>
        <p:nvGrpSpPr>
          <p:cNvPr id="25" name="Group 24">
            <a:extLst>
              <a:ext uri="{FF2B5EF4-FFF2-40B4-BE49-F238E27FC236}">
                <a16:creationId xmlns:a16="http://schemas.microsoft.com/office/drawing/2014/main" id="{2262EED4-6AA0-4E32-99BF-EC6023E862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4427" y="0"/>
            <a:ext cx="2436179" cy="6858001"/>
            <a:chOff x="1320800" y="0"/>
            <a:chExt cx="2436813" cy="6858001"/>
          </a:xfrm>
        </p:grpSpPr>
        <p:sp>
          <p:nvSpPr>
            <p:cNvPr id="26" name="Freeform 6">
              <a:extLst>
                <a:ext uri="{FF2B5EF4-FFF2-40B4-BE49-F238E27FC236}">
                  <a16:creationId xmlns:a16="http://schemas.microsoft.com/office/drawing/2014/main" id="{187BD93B-D7D8-48E9-A408-63B05280F8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7" name="Freeform 7">
              <a:extLst>
                <a:ext uri="{FF2B5EF4-FFF2-40B4-BE49-F238E27FC236}">
                  <a16:creationId xmlns:a16="http://schemas.microsoft.com/office/drawing/2014/main" id="{F1828682-B626-46A2-929D-B464FFAB3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8" name="Freeform 8">
              <a:extLst>
                <a:ext uri="{FF2B5EF4-FFF2-40B4-BE49-F238E27FC236}">
                  <a16:creationId xmlns:a16="http://schemas.microsoft.com/office/drawing/2014/main" id="{276D976C-0C91-4A9D-AB86-D8F3C00F1D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9" name="Freeform 9">
              <a:extLst>
                <a:ext uri="{FF2B5EF4-FFF2-40B4-BE49-F238E27FC236}">
                  <a16:creationId xmlns:a16="http://schemas.microsoft.com/office/drawing/2014/main" id="{AF11B071-D1F5-45C3-808F-25505CF19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0" name="Freeform 10">
              <a:extLst>
                <a:ext uri="{FF2B5EF4-FFF2-40B4-BE49-F238E27FC236}">
                  <a16:creationId xmlns:a16="http://schemas.microsoft.com/office/drawing/2014/main" id="{4D2DF285-724E-413F-A89A-E9014EAF0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1" name="Freeform 11">
              <a:extLst>
                <a:ext uri="{FF2B5EF4-FFF2-40B4-BE49-F238E27FC236}">
                  <a16:creationId xmlns:a16="http://schemas.microsoft.com/office/drawing/2014/main" id="{5305AB29-3364-4389-A321-44024BF214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16" name="Content Placeholder 2">
            <a:extLst>
              <a:ext uri="{FF2B5EF4-FFF2-40B4-BE49-F238E27FC236}">
                <a16:creationId xmlns:a16="http://schemas.microsoft.com/office/drawing/2014/main" id="{3F6ADEF4-7F48-4805-F2CB-26750F82DFD9}"/>
              </a:ext>
            </a:extLst>
          </p:cNvPr>
          <p:cNvGraphicFramePr>
            <a:graphicFrameLocks noGrp="1"/>
          </p:cNvGraphicFramePr>
          <p:nvPr>
            <p:ph idx="1"/>
            <p:extLst>
              <p:ext uri="{D42A27DB-BD31-4B8C-83A1-F6EECF244321}">
                <p14:modId xmlns:p14="http://schemas.microsoft.com/office/powerpoint/2010/main" val="2911142470"/>
              </p:ext>
            </p:extLst>
          </p:nvPr>
        </p:nvGraphicFramePr>
        <p:xfrm>
          <a:off x="5008845" y="685800"/>
          <a:ext cx="6491184"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22F8A8E6-D4DC-EB39-51C2-DA72ACB6A74E}"/>
              </a:ext>
            </a:extLst>
          </p:cNvPr>
          <p:cNvSpPr>
            <a:spLocks noGrp="1"/>
          </p:cNvSpPr>
          <p:nvPr>
            <p:ph type="dt" sz="half" idx="10"/>
          </p:nvPr>
        </p:nvSpPr>
        <p:spPr/>
        <p:txBody>
          <a:bodyPr/>
          <a:lstStyle/>
          <a:p>
            <a:fld id="{241F2A43-2777-4F33-BE27-7357F6639708}" type="datetime1">
              <a:rPr lang="en-US" smtClean="0"/>
              <a:t>12/14/2022</a:t>
            </a:fld>
            <a:endParaRPr lang="en-US" dirty="0"/>
          </a:p>
        </p:txBody>
      </p:sp>
      <p:sp>
        <p:nvSpPr>
          <p:cNvPr id="7" name="Slide Number Placeholder 6">
            <a:extLst>
              <a:ext uri="{FF2B5EF4-FFF2-40B4-BE49-F238E27FC236}">
                <a16:creationId xmlns:a16="http://schemas.microsoft.com/office/drawing/2014/main" id="{2FC8C80A-8D35-2D69-4571-8856999F0975}"/>
              </a:ext>
            </a:extLst>
          </p:cNvPr>
          <p:cNvSpPr>
            <a:spLocks noGrp="1"/>
          </p:cNvSpPr>
          <p:nvPr>
            <p:ph type="sldNum" sz="quarter" idx="12"/>
          </p:nvPr>
        </p:nvSpPr>
        <p:spPr/>
        <p:txBody>
          <a:bodyPr/>
          <a:lstStyle/>
          <a:p>
            <a:fld id="{DF28FB93-0A08-4E7D-8E63-9EFA29F1E093}" type="slidenum">
              <a:rPr lang="en-US" smtClean="0"/>
              <a:pPr/>
              <a:t>2</a:t>
            </a:fld>
            <a:endParaRPr lang="en-US" dirty="0"/>
          </a:p>
        </p:txBody>
      </p:sp>
    </p:spTree>
    <p:extLst>
      <p:ext uri="{BB962C8B-B14F-4D97-AF65-F5344CB8AC3E}">
        <p14:creationId xmlns:p14="http://schemas.microsoft.com/office/powerpoint/2010/main" val="2198038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13591-E330-6A9E-3DCA-C06EDE9CED8C}"/>
              </a:ext>
            </a:extLst>
          </p:cNvPr>
          <p:cNvSpPr>
            <a:spLocks noGrp="1"/>
          </p:cNvSpPr>
          <p:nvPr>
            <p:ph type="title"/>
          </p:nvPr>
        </p:nvSpPr>
        <p:spPr>
          <a:xfrm>
            <a:off x="1760247" y="685800"/>
            <a:ext cx="9739781" cy="1752599"/>
          </a:xfrm>
        </p:spPr>
        <p:txBody>
          <a:bodyPr>
            <a:normAutofit/>
          </a:bodyPr>
          <a:lstStyle/>
          <a:p>
            <a:r>
              <a:rPr lang="en-US" dirty="0"/>
              <a:t>Presentation Outline</a:t>
            </a:r>
          </a:p>
        </p:txBody>
      </p:sp>
      <p:graphicFrame>
        <p:nvGraphicFramePr>
          <p:cNvPr id="5" name="Content Placeholder 2">
            <a:extLst>
              <a:ext uri="{FF2B5EF4-FFF2-40B4-BE49-F238E27FC236}">
                <a16:creationId xmlns:a16="http://schemas.microsoft.com/office/drawing/2014/main" id="{8705B523-9C20-C869-25D8-BBACF6BDAE6D}"/>
              </a:ext>
            </a:extLst>
          </p:cNvPr>
          <p:cNvGraphicFramePr>
            <a:graphicFrameLocks noGrp="1"/>
          </p:cNvGraphicFramePr>
          <p:nvPr>
            <p:ph idx="1"/>
            <p:extLst>
              <p:ext uri="{D42A27DB-BD31-4B8C-83A1-F6EECF244321}">
                <p14:modId xmlns:p14="http://schemas.microsoft.com/office/powerpoint/2010/main" val="2391223623"/>
              </p:ext>
            </p:extLst>
          </p:nvPr>
        </p:nvGraphicFramePr>
        <p:xfrm>
          <a:off x="1760246" y="2694562"/>
          <a:ext cx="9739782" cy="309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Date Placeholder 6">
            <a:extLst>
              <a:ext uri="{FF2B5EF4-FFF2-40B4-BE49-F238E27FC236}">
                <a16:creationId xmlns:a16="http://schemas.microsoft.com/office/drawing/2014/main" id="{E54B5EC0-159B-512F-F550-97150330675D}"/>
              </a:ext>
            </a:extLst>
          </p:cNvPr>
          <p:cNvSpPr>
            <a:spLocks noGrp="1"/>
          </p:cNvSpPr>
          <p:nvPr>
            <p:ph type="dt" sz="half" idx="10"/>
          </p:nvPr>
        </p:nvSpPr>
        <p:spPr/>
        <p:txBody>
          <a:bodyPr/>
          <a:lstStyle/>
          <a:p>
            <a:fld id="{4794B3FA-6CF7-46A5-BDA0-1978A6D1F342}" type="datetime1">
              <a:rPr lang="en-US" smtClean="0"/>
              <a:t>12/14/2022</a:t>
            </a:fld>
            <a:endParaRPr lang="en-US" dirty="0"/>
          </a:p>
        </p:txBody>
      </p:sp>
      <p:sp>
        <p:nvSpPr>
          <p:cNvPr id="8" name="Slide Number Placeholder 7">
            <a:extLst>
              <a:ext uri="{FF2B5EF4-FFF2-40B4-BE49-F238E27FC236}">
                <a16:creationId xmlns:a16="http://schemas.microsoft.com/office/drawing/2014/main" id="{890241BA-B650-EB04-1CCF-9E7C065C4170}"/>
              </a:ext>
            </a:extLst>
          </p:cNvPr>
          <p:cNvSpPr>
            <a:spLocks noGrp="1"/>
          </p:cNvSpPr>
          <p:nvPr>
            <p:ph type="sldNum" sz="quarter" idx="12"/>
          </p:nvPr>
        </p:nvSpPr>
        <p:spPr/>
        <p:txBody>
          <a:bodyPr/>
          <a:lstStyle/>
          <a:p>
            <a:fld id="{DF28FB93-0A08-4E7D-8E63-9EFA29F1E093}" type="slidenum">
              <a:rPr lang="en-US" smtClean="0"/>
              <a:pPr/>
              <a:t>3</a:t>
            </a:fld>
            <a:endParaRPr lang="en-US" dirty="0"/>
          </a:p>
        </p:txBody>
      </p:sp>
    </p:spTree>
    <p:extLst>
      <p:ext uri="{BB962C8B-B14F-4D97-AF65-F5344CB8AC3E}">
        <p14:creationId xmlns:p14="http://schemas.microsoft.com/office/powerpoint/2010/main" val="3976603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53198" y="1380068"/>
            <a:ext cx="4977006" cy="2616199"/>
          </a:xfrm>
        </p:spPr>
        <p:txBody>
          <a:bodyPr>
            <a:normAutofit/>
          </a:bodyPr>
          <a:lstStyle/>
          <a:p>
            <a:r>
              <a:rPr lang="en-US"/>
              <a:t>Project Plan</a:t>
            </a:r>
          </a:p>
        </p:txBody>
      </p:sp>
      <p:sp>
        <p:nvSpPr>
          <p:cNvPr id="3" name="Content Placeholder 2"/>
          <p:cNvSpPr>
            <a:spLocks noGrp="1"/>
          </p:cNvSpPr>
          <p:nvPr>
            <p:ph type="subTitle" idx="1"/>
          </p:nvPr>
        </p:nvSpPr>
        <p:spPr>
          <a:xfrm>
            <a:off x="3150754" y="3996267"/>
            <a:ext cx="4079451" cy="1139151"/>
          </a:xfrm>
        </p:spPr>
        <p:txBody>
          <a:bodyPr>
            <a:normAutofit/>
          </a:bodyPr>
          <a:lstStyle/>
          <a:p>
            <a:pPr>
              <a:spcAft>
                <a:spcPts val="600"/>
              </a:spcAft>
            </a:pPr>
            <a:r>
              <a:rPr lang="en-US" dirty="0"/>
              <a:t>Camp Kabouyak Forest Garden</a:t>
            </a:r>
            <a:endParaRPr lang="en-US"/>
          </a:p>
          <a:p>
            <a:pPr>
              <a:spcAft>
                <a:spcPts val="600"/>
              </a:spcAft>
            </a:pPr>
            <a:r>
              <a:rPr lang="en-US" dirty="0"/>
              <a:t>Reservation System</a:t>
            </a:r>
            <a:endParaRPr lang="en-US"/>
          </a:p>
        </p:txBody>
      </p:sp>
      <p:sp>
        <p:nvSpPr>
          <p:cNvPr id="23" name="Rounded Rectangle 4">
            <a:extLst>
              <a:ext uri="{FF2B5EF4-FFF2-40B4-BE49-F238E27FC236}">
                <a16:creationId xmlns:a16="http://schemas.microsoft.com/office/drawing/2014/main" id="{260615AE-7DBC-4FF7-9107-9FE957695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0977" y="648931"/>
            <a:ext cx="3981049"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descr="Check List">
            <a:extLst>
              <a:ext uri="{FF2B5EF4-FFF2-40B4-BE49-F238E27FC236}">
                <a16:creationId xmlns:a16="http://schemas.microsoft.com/office/drawing/2014/main" id="{33B3942A-0F0B-567E-BEAB-6752740931D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71750" y="1614959"/>
            <a:ext cx="3340320" cy="3340320"/>
          </a:xfrm>
          <a:prstGeom prst="rect">
            <a:avLst/>
          </a:prstGeom>
        </p:spPr>
      </p:pic>
      <p:sp>
        <p:nvSpPr>
          <p:cNvPr id="7" name="Date Placeholder 6">
            <a:extLst>
              <a:ext uri="{FF2B5EF4-FFF2-40B4-BE49-F238E27FC236}">
                <a16:creationId xmlns:a16="http://schemas.microsoft.com/office/drawing/2014/main" id="{12ED3762-D5C4-CE76-5EA5-164B9E322C28}"/>
              </a:ext>
            </a:extLst>
          </p:cNvPr>
          <p:cNvSpPr>
            <a:spLocks noGrp="1"/>
          </p:cNvSpPr>
          <p:nvPr>
            <p:ph type="dt" sz="half" idx="10"/>
          </p:nvPr>
        </p:nvSpPr>
        <p:spPr/>
        <p:txBody>
          <a:bodyPr/>
          <a:lstStyle/>
          <a:p>
            <a:fld id="{E645B663-E000-42F4-A50C-BB56C2DE3B5C}" type="datetime1">
              <a:rPr lang="en-US" smtClean="0"/>
              <a:t>12/14/2022</a:t>
            </a:fld>
            <a:endParaRPr lang="en-US" dirty="0"/>
          </a:p>
        </p:txBody>
      </p:sp>
      <p:sp>
        <p:nvSpPr>
          <p:cNvPr id="8" name="Slide Number Placeholder 7">
            <a:extLst>
              <a:ext uri="{FF2B5EF4-FFF2-40B4-BE49-F238E27FC236}">
                <a16:creationId xmlns:a16="http://schemas.microsoft.com/office/drawing/2014/main" id="{F17E9702-EE3B-E335-F953-307B540F873E}"/>
              </a:ext>
            </a:extLst>
          </p:cNvPr>
          <p:cNvSpPr>
            <a:spLocks noGrp="1"/>
          </p:cNvSpPr>
          <p:nvPr>
            <p:ph type="sldNum" sz="quarter" idx="12"/>
          </p:nvPr>
        </p:nvSpPr>
        <p:spPr/>
        <p:txBody>
          <a:bodyPr/>
          <a:lstStyle/>
          <a:p>
            <a:fld id="{DF28FB93-0A08-4E7D-8E63-9EFA29F1E093}" type="slidenum">
              <a:rPr lang="en-US" smtClean="0"/>
              <a:pPr/>
              <a:t>4</a:t>
            </a:fld>
            <a:endParaRPr lang="en-US" dirty="0"/>
          </a:p>
        </p:txBody>
      </p:sp>
    </p:spTree>
    <p:extLst>
      <p:ext uri="{BB962C8B-B14F-4D97-AF65-F5344CB8AC3E}">
        <p14:creationId xmlns:p14="http://schemas.microsoft.com/office/powerpoint/2010/main" val="3759993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600"/>
              </a:spcAft>
            </a:pPr>
            <a:r>
              <a:rPr lang="en-US"/>
              <a:t>Camp Kabouyak Forest Garden</a:t>
            </a:r>
            <a:endParaRPr lang="en-US" dirty="0"/>
          </a:p>
        </p:txBody>
      </p:sp>
      <p:sp>
        <p:nvSpPr>
          <p:cNvPr id="4" name="TextBox 3">
            <a:extLst>
              <a:ext uri="{FF2B5EF4-FFF2-40B4-BE49-F238E27FC236}">
                <a16:creationId xmlns:a16="http://schemas.microsoft.com/office/drawing/2014/main" id="{B41A78DB-3304-62E2-8703-56B76E7A6A01}"/>
              </a:ext>
            </a:extLst>
          </p:cNvPr>
          <p:cNvSpPr txBox="1"/>
          <p:nvPr/>
        </p:nvSpPr>
        <p:spPr>
          <a:xfrm>
            <a:off x="1827212" y="2133600"/>
            <a:ext cx="9601200" cy="2957861"/>
          </a:xfrm>
          <a:prstGeom prst="rect">
            <a:avLst/>
          </a:prstGeom>
          <a:noFill/>
        </p:spPr>
        <p:txBody>
          <a:bodyPr wrap="square" rtlCol="0">
            <a:spAutoFit/>
          </a:bodyPr>
          <a:lstStyle/>
          <a:p>
            <a:pPr>
              <a:lnSpc>
                <a:spcPct val="150000"/>
              </a:lnSpc>
            </a:pPr>
            <a:r>
              <a:rPr lang="en-US" dirty="0"/>
              <a:t>A former citrus farm that has being transformed into an eco-tourist spot  that promotes both education and fun while allowing digital detox and reconnection to nature. They offers tours of its their fruit forest, which bears in excess of 30 different types of tropical fruits, games such as volleyball, cricket, football in its spacious recreational area, swimming in a man-made natural pool, fishing in the many ponds on site as part of its various package deals. </a:t>
            </a:r>
          </a:p>
          <a:p>
            <a:pPr>
              <a:lnSpc>
                <a:spcPct val="150000"/>
              </a:lnSpc>
            </a:pPr>
            <a:endParaRPr lang="en-US" dirty="0"/>
          </a:p>
          <a:p>
            <a:pPr>
              <a:lnSpc>
                <a:spcPct val="150000"/>
              </a:lnSpc>
            </a:pPr>
            <a:r>
              <a:rPr lang="en-US" dirty="0"/>
              <a:t> </a:t>
            </a:r>
          </a:p>
        </p:txBody>
      </p:sp>
      <p:sp>
        <p:nvSpPr>
          <p:cNvPr id="7" name="Date Placeholder 6">
            <a:extLst>
              <a:ext uri="{FF2B5EF4-FFF2-40B4-BE49-F238E27FC236}">
                <a16:creationId xmlns:a16="http://schemas.microsoft.com/office/drawing/2014/main" id="{E8843F65-5212-C726-9789-A9FFF5B6CC01}"/>
              </a:ext>
            </a:extLst>
          </p:cNvPr>
          <p:cNvSpPr>
            <a:spLocks noGrp="1"/>
          </p:cNvSpPr>
          <p:nvPr>
            <p:ph type="dt" sz="half" idx="10"/>
          </p:nvPr>
        </p:nvSpPr>
        <p:spPr/>
        <p:txBody>
          <a:bodyPr/>
          <a:lstStyle/>
          <a:p>
            <a:fld id="{8BE501D2-0E58-4BC5-BB73-7D72E10ADD8C}" type="datetime1">
              <a:rPr lang="en-US" smtClean="0"/>
              <a:t>12/14/2022</a:t>
            </a:fld>
            <a:endParaRPr lang="en-US" dirty="0"/>
          </a:p>
        </p:txBody>
      </p:sp>
      <p:sp>
        <p:nvSpPr>
          <p:cNvPr id="8" name="Slide Number Placeholder 7">
            <a:extLst>
              <a:ext uri="{FF2B5EF4-FFF2-40B4-BE49-F238E27FC236}">
                <a16:creationId xmlns:a16="http://schemas.microsoft.com/office/drawing/2014/main" id="{8BE12500-29A0-FD57-4D73-F995F9635868}"/>
              </a:ext>
            </a:extLst>
          </p:cNvPr>
          <p:cNvSpPr>
            <a:spLocks noGrp="1"/>
          </p:cNvSpPr>
          <p:nvPr>
            <p:ph type="sldNum" sz="quarter" idx="12"/>
          </p:nvPr>
        </p:nvSpPr>
        <p:spPr/>
        <p:txBody>
          <a:bodyPr/>
          <a:lstStyle/>
          <a:p>
            <a:fld id="{DF28FB93-0A08-4E7D-8E63-9EFA29F1E093}" type="slidenum">
              <a:rPr lang="en-US" smtClean="0"/>
              <a:pPr/>
              <a:t>5</a:t>
            </a:fld>
            <a:endParaRPr lang="en-US" dirty="0"/>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448D661B-BAEA-42B3-BEDB-13E01DBA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5BD2573B-33EA-4868-BD57-87246A078C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440256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9" name="Group 48">
            <a:extLst>
              <a:ext uri="{FF2B5EF4-FFF2-40B4-BE49-F238E27FC236}">
                <a16:creationId xmlns:a16="http://schemas.microsoft.com/office/drawing/2014/main" id="{2262EED4-6AA0-4E32-99BF-EC6023E862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4427" y="0"/>
            <a:ext cx="2436179" cy="6858001"/>
            <a:chOff x="1320800" y="0"/>
            <a:chExt cx="2436813" cy="6858001"/>
          </a:xfrm>
        </p:grpSpPr>
        <p:sp>
          <p:nvSpPr>
            <p:cNvPr id="50" name="Freeform 6">
              <a:extLst>
                <a:ext uri="{FF2B5EF4-FFF2-40B4-BE49-F238E27FC236}">
                  <a16:creationId xmlns:a16="http://schemas.microsoft.com/office/drawing/2014/main" id="{187BD93B-D7D8-48E9-A408-63B05280F8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1" name="Freeform 7">
              <a:extLst>
                <a:ext uri="{FF2B5EF4-FFF2-40B4-BE49-F238E27FC236}">
                  <a16:creationId xmlns:a16="http://schemas.microsoft.com/office/drawing/2014/main" id="{F1828682-B626-46A2-929D-B464FFAB3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52" name="Freeform 8">
              <a:extLst>
                <a:ext uri="{FF2B5EF4-FFF2-40B4-BE49-F238E27FC236}">
                  <a16:creationId xmlns:a16="http://schemas.microsoft.com/office/drawing/2014/main" id="{276D976C-0C91-4A9D-AB86-D8F3C00F1D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53" name="Freeform 9">
              <a:extLst>
                <a:ext uri="{FF2B5EF4-FFF2-40B4-BE49-F238E27FC236}">
                  <a16:creationId xmlns:a16="http://schemas.microsoft.com/office/drawing/2014/main" id="{AF11B071-D1F5-45C3-808F-25505CF19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4" name="Freeform 10">
              <a:extLst>
                <a:ext uri="{FF2B5EF4-FFF2-40B4-BE49-F238E27FC236}">
                  <a16:creationId xmlns:a16="http://schemas.microsoft.com/office/drawing/2014/main" id="{4D2DF285-724E-413F-A89A-E9014EAF0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5" name="Freeform 11">
              <a:extLst>
                <a:ext uri="{FF2B5EF4-FFF2-40B4-BE49-F238E27FC236}">
                  <a16:creationId xmlns:a16="http://schemas.microsoft.com/office/drawing/2014/main" id="{5305AB29-3364-4389-A321-44024BF214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6" name="TextBox 3">
            <a:extLst>
              <a:ext uri="{FF2B5EF4-FFF2-40B4-BE49-F238E27FC236}">
                <a16:creationId xmlns:a16="http://schemas.microsoft.com/office/drawing/2014/main" id="{DDE42B5D-CF30-FF69-DEB6-1E7CFF552CFE}"/>
              </a:ext>
            </a:extLst>
          </p:cNvPr>
          <p:cNvGraphicFramePr/>
          <p:nvPr>
            <p:extLst>
              <p:ext uri="{D42A27DB-BD31-4B8C-83A1-F6EECF244321}">
                <p14:modId xmlns:p14="http://schemas.microsoft.com/office/powerpoint/2010/main" val="2977229642"/>
              </p:ext>
            </p:extLst>
          </p:nvPr>
        </p:nvGraphicFramePr>
        <p:xfrm>
          <a:off x="5008845" y="228600"/>
          <a:ext cx="6491184"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ate Placeholder 4">
            <a:extLst>
              <a:ext uri="{FF2B5EF4-FFF2-40B4-BE49-F238E27FC236}">
                <a16:creationId xmlns:a16="http://schemas.microsoft.com/office/drawing/2014/main" id="{7D23E446-B1B7-DF4B-5FEC-B2023A3E00C4}"/>
              </a:ext>
            </a:extLst>
          </p:cNvPr>
          <p:cNvSpPr>
            <a:spLocks noGrp="1"/>
          </p:cNvSpPr>
          <p:nvPr>
            <p:ph type="dt" sz="half" idx="10"/>
          </p:nvPr>
        </p:nvSpPr>
        <p:spPr>
          <a:xfrm>
            <a:off x="9741231" y="6142037"/>
            <a:ext cx="1142702" cy="365125"/>
          </a:xfrm>
        </p:spPr>
        <p:txBody>
          <a:bodyPr/>
          <a:lstStyle/>
          <a:p>
            <a:fld id="{54012CE3-FAD5-44E7-9121-1F05CA637E4B}" type="datetime1">
              <a:rPr lang="en-US" smtClean="0"/>
              <a:t>12/14/2022</a:t>
            </a:fld>
            <a:endParaRPr lang="en-US" dirty="0"/>
          </a:p>
        </p:txBody>
      </p:sp>
      <p:sp>
        <p:nvSpPr>
          <p:cNvPr id="7" name="Slide Number Placeholder 6">
            <a:extLst>
              <a:ext uri="{FF2B5EF4-FFF2-40B4-BE49-F238E27FC236}">
                <a16:creationId xmlns:a16="http://schemas.microsoft.com/office/drawing/2014/main" id="{94F8C23A-E905-DC53-F506-47D80EBABEBD}"/>
              </a:ext>
            </a:extLst>
          </p:cNvPr>
          <p:cNvSpPr>
            <a:spLocks noGrp="1"/>
          </p:cNvSpPr>
          <p:nvPr>
            <p:ph type="sldNum" sz="quarter" idx="12"/>
          </p:nvPr>
        </p:nvSpPr>
        <p:spPr>
          <a:xfrm>
            <a:off x="11260867" y="6151683"/>
            <a:ext cx="551023" cy="365125"/>
          </a:xfrm>
        </p:spPr>
        <p:txBody>
          <a:bodyPr/>
          <a:lstStyle/>
          <a:p>
            <a:fld id="{DF28FB93-0A08-4E7D-8E63-9EFA29F1E093}" type="slidenum">
              <a:rPr lang="en-US" smtClean="0"/>
              <a:pPr/>
              <a:t>6</a:t>
            </a:fld>
            <a:endParaRPr lang="en-US" dirty="0"/>
          </a:p>
        </p:txBody>
      </p:sp>
    </p:spTree>
    <p:extLst>
      <p:ext uri="{BB962C8B-B14F-4D97-AF65-F5344CB8AC3E}">
        <p14:creationId xmlns:p14="http://schemas.microsoft.com/office/powerpoint/2010/main" val="2634226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23" name="Rectangle 10">
            <a:extLst>
              <a:ext uri="{FF2B5EF4-FFF2-40B4-BE49-F238E27FC236}">
                <a16:creationId xmlns:a16="http://schemas.microsoft.com/office/drawing/2014/main" id="{448D661B-BAEA-42B3-BEDB-13E01DBA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2">
            <a:extLst>
              <a:ext uri="{FF2B5EF4-FFF2-40B4-BE49-F238E27FC236}">
                <a16:creationId xmlns:a16="http://schemas.microsoft.com/office/drawing/2014/main" id="{5BD2573B-33EA-4868-BD57-87246A078C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440256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06D156B-FD08-2A93-1045-9832DB754278}"/>
              </a:ext>
            </a:extLst>
          </p:cNvPr>
          <p:cNvSpPr>
            <a:spLocks noGrp="1"/>
          </p:cNvSpPr>
          <p:nvPr>
            <p:ph type="title"/>
          </p:nvPr>
        </p:nvSpPr>
        <p:spPr>
          <a:xfrm>
            <a:off x="534881" y="685800"/>
            <a:ext cx="2639275" cy="5105400"/>
          </a:xfrm>
        </p:spPr>
        <p:txBody>
          <a:bodyPr>
            <a:normAutofit/>
          </a:bodyPr>
          <a:lstStyle/>
          <a:p>
            <a:r>
              <a:rPr lang="en-US">
                <a:solidFill>
                  <a:srgbClr val="FFFFFF"/>
                </a:solidFill>
              </a:rPr>
              <a:t>Feasibility </a:t>
            </a:r>
          </a:p>
        </p:txBody>
      </p:sp>
      <p:grpSp>
        <p:nvGrpSpPr>
          <p:cNvPr id="25" name="Group 14">
            <a:extLst>
              <a:ext uri="{FF2B5EF4-FFF2-40B4-BE49-F238E27FC236}">
                <a16:creationId xmlns:a16="http://schemas.microsoft.com/office/drawing/2014/main" id="{2262EED4-6AA0-4E32-99BF-EC6023E862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4427" y="0"/>
            <a:ext cx="2436179" cy="6858001"/>
            <a:chOff x="1320800" y="0"/>
            <a:chExt cx="2436813" cy="6858001"/>
          </a:xfrm>
        </p:grpSpPr>
        <p:sp>
          <p:nvSpPr>
            <p:cNvPr id="16" name="Freeform 6">
              <a:extLst>
                <a:ext uri="{FF2B5EF4-FFF2-40B4-BE49-F238E27FC236}">
                  <a16:creationId xmlns:a16="http://schemas.microsoft.com/office/drawing/2014/main" id="{187BD93B-D7D8-48E9-A408-63B05280F8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7" name="Freeform 7">
              <a:extLst>
                <a:ext uri="{FF2B5EF4-FFF2-40B4-BE49-F238E27FC236}">
                  <a16:creationId xmlns:a16="http://schemas.microsoft.com/office/drawing/2014/main" id="{F1828682-B626-46A2-929D-B464FFAB3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8" name="Freeform 8">
              <a:extLst>
                <a:ext uri="{FF2B5EF4-FFF2-40B4-BE49-F238E27FC236}">
                  <a16:creationId xmlns:a16="http://schemas.microsoft.com/office/drawing/2014/main" id="{276D976C-0C91-4A9D-AB86-D8F3C00F1D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 name="Freeform 9">
              <a:extLst>
                <a:ext uri="{FF2B5EF4-FFF2-40B4-BE49-F238E27FC236}">
                  <a16:creationId xmlns:a16="http://schemas.microsoft.com/office/drawing/2014/main" id="{AF11B071-D1F5-45C3-808F-25505CF19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 name="Freeform 10">
              <a:extLst>
                <a:ext uri="{FF2B5EF4-FFF2-40B4-BE49-F238E27FC236}">
                  <a16:creationId xmlns:a16="http://schemas.microsoft.com/office/drawing/2014/main" id="{4D2DF285-724E-413F-A89A-E9014EAF0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1" name="Freeform 11">
              <a:extLst>
                <a:ext uri="{FF2B5EF4-FFF2-40B4-BE49-F238E27FC236}">
                  <a16:creationId xmlns:a16="http://schemas.microsoft.com/office/drawing/2014/main" id="{5305AB29-3364-4389-A321-44024BF214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4" name="Date Placeholder 3">
            <a:extLst>
              <a:ext uri="{FF2B5EF4-FFF2-40B4-BE49-F238E27FC236}">
                <a16:creationId xmlns:a16="http://schemas.microsoft.com/office/drawing/2014/main" id="{349BFC34-BF7D-52CA-1C5B-1EF433F5EF42}"/>
              </a:ext>
            </a:extLst>
          </p:cNvPr>
          <p:cNvSpPr>
            <a:spLocks noGrp="1"/>
          </p:cNvSpPr>
          <p:nvPr>
            <p:ph type="dt" sz="half" idx="10"/>
          </p:nvPr>
        </p:nvSpPr>
        <p:spPr>
          <a:xfrm>
            <a:off x="9730121" y="5883275"/>
            <a:ext cx="1142702" cy="365125"/>
          </a:xfrm>
        </p:spPr>
        <p:txBody>
          <a:bodyPr>
            <a:normAutofit/>
          </a:bodyPr>
          <a:lstStyle/>
          <a:p>
            <a:pPr>
              <a:spcAft>
                <a:spcPts val="600"/>
              </a:spcAft>
            </a:pPr>
            <a:fld id="{B0C281C2-244A-4E02-8035-001EAB430BCF}" type="datetime1">
              <a:rPr lang="en-US" smtClean="0"/>
              <a:pPr>
                <a:spcAft>
                  <a:spcPts val="600"/>
                </a:spcAft>
              </a:pPr>
              <a:t>12/14/2022</a:t>
            </a:fld>
            <a:endParaRPr lang="en-US"/>
          </a:p>
        </p:txBody>
      </p:sp>
      <p:sp>
        <p:nvSpPr>
          <p:cNvPr id="5" name="Slide Number Placeholder 4">
            <a:extLst>
              <a:ext uri="{FF2B5EF4-FFF2-40B4-BE49-F238E27FC236}">
                <a16:creationId xmlns:a16="http://schemas.microsoft.com/office/drawing/2014/main" id="{9C666606-7188-7B7D-5485-1FED135090AA}"/>
              </a:ext>
            </a:extLst>
          </p:cNvPr>
          <p:cNvSpPr>
            <a:spLocks noGrp="1"/>
          </p:cNvSpPr>
          <p:nvPr>
            <p:ph type="sldNum" sz="quarter" idx="12"/>
          </p:nvPr>
        </p:nvSpPr>
        <p:spPr>
          <a:xfrm>
            <a:off x="10949003" y="5867131"/>
            <a:ext cx="551024" cy="365125"/>
          </a:xfrm>
        </p:spPr>
        <p:txBody>
          <a:bodyPr>
            <a:normAutofit/>
          </a:bodyPr>
          <a:lstStyle/>
          <a:p>
            <a:pPr>
              <a:spcAft>
                <a:spcPts val="600"/>
              </a:spcAft>
            </a:pPr>
            <a:fld id="{DF28FB93-0A08-4E7D-8E63-9EFA29F1E093}" type="slidenum">
              <a:rPr lang="en-US" smtClean="0"/>
              <a:pPr>
                <a:spcAft>
                  <a:spcPts val="600"/>
                </a:spcAft>
              </a:pPr>
              <a:t>7</a:t>
            </a:fld>
            <a:endParaRPr lang="en-US"/>
          </a:p>
        </p:txBody>
      </p:sp>
      <p:graphicFrame>
        <p:nvGraphicFramePr>
          <p:cNvPr id="26" name="Content Placeholder 2">
            <a:extLst>
              <a:ext uri="{FF2B5EF4-FFF2-40B4-BE49-F238E27FC236}">
                <a16:creationId xmlns:a16="http://schemas.microsoft.com/office/drawing/2014/main" id="{1CD52E50-DC51-EF3C-C0BE-3888F7DA3520}"/>
              </a:ext>
            </a:extLst>
          </p:cNvPr>
          <p:cNvGraphicFramePr>
            <a:graphicFrameLocks noGrp="1"/>
          </p:cNvGraphicFramePr>
          <p:nvPr>
            <p:ph idx="1"/>
            <p:extLst>
              <p:ext uri="{D42A27DB-BD31-4B8C-83A1-F6EECF244321}">
                <p14:modId xmlns:p14="http://schemas.microsoft.com/office/powerpoint/2010/main" val="1578898627"/>
              </p:ext>
            </p:extLst>
          </p:nvPr>
        </p:nvGraphicFramePr>
        <p:xfrm>
          <a:off x="5008845" y="685800"/>
          <a:ext cx="6491184"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6519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98612" y="228600"/>
            <a:ext cx="10016104" cy="457199"/>
          </a:xfrm>
        </p:spPr>
        <p:txBody>
          <a:bodyPr>
            <a:normAutofit fontScale="90000"/>
          </a:bodyPr>
          <a:lstStyle/>
          <a:p>
            <a:r>
              <a:rPr lang="en-US" dirty="0"/>
              <a:t>Risk Assessment</a:t>
            </a:r>
          </a:p>
        </p:txBody>
      </p:sp>
      <p:graphicFrame>
        <p:nvGraphicFramePr>
          <p:cNvPr id="29" name="Table 28">
            <a:extLst>
              <a:ext uri="{FF2B5EF4-FFF2-40B4-BE49-F238E27FC236}">
                <a16:creationId xmlns:a16="http://schemas.microsoft.com/office/drawing/2014/main" id="{EA55E0A0-C8EA-8697-3396-40DD28B52221}"/>
              </a:ext>
            </a:extLst>
          </p:cNvPr>
          <p:cNvGraphicFramePr>
            <a:graphicFrameLocks noGrp="1"/>
          </p:cNvGraphicFramePr>
          <p:nvPr>
            <p:extLst>
              <p:ext uri="{D42A27DB-BD31-4B8C-83A1-F6EECF244321}">
                <p14:modId xmlns:p14="http://schemas.microsoft.com/office/powerpoint/2010/main" val="3200621961"/>
              </p:ext>
            </p:extLst>
          </p:nvPr>
        </p:nvGraphicFramePr>
        <p:xfrm>
          <a:off x="1704702" y="712139"/>
          <a:ext cx="9753601" cy="5433721"/>
        </p:xfrm>
        <a:graphic>
          <a:graphicData uri="http://schemas.openxmlformats.org/drawingml/2006/table">
            <a:tbl>
              <a:tblPr>
                <a:tableStyleId>{ED083AE6-46FA-4A59-8FB0-9F97EB10719F}</a:tableStyleId>
              </a:tblPr>
              <a:tblGrid>
                <a:gridCol w="2769280">
                  <a:extLst>
                    <a:ext uri="{9D8B030D-6E8A-4147-A177-3AD203B41FA5}">
                      <a16:colId xmlns:a16="http://schemas.microsoft.com/office/drawing/2014/main" val="2488820115"/>
                    </a:ext>
                  </a:extLst>
                </a:gridCol>
                <a:gridCol w="2748205">
                  <a:extLst>
                    <a:ext uri="{9D8B030D-6E8A-4147-A177-3AD203B41FA5}">
                      <a16:colId xmlns:a16="http://schemas.microsoft.com/office/drawing/2014/main" val="4064986960"/>
                    </a:ext>
                  </a:extLst>
                </a:gridCol>
                <a:gridCol w="1567997">
                  <a:extLst>
                    <a:ext uri="{9D8B030D-6E8A-4147-A177-3AD203B41FA5}">
                      <a16:colId xmlns:a16="http://schemas.microsoft.com/office/drawing/2014/main" val="2781983730"/>
                    </a:ext>
                  </a:extLst>
                </a:gridCol>
                <a:gridCol w="2668119">
                  <a:extLst>
                    <a:ext uri="{9D8B030D-6E8A-4147-A177-3AD203B41FA5}">
                      <a16:colId xmlns:a16="http://schemas.microsoft.com/office/drawing/2014/main" val="791672675"/>
                    </a:ext>
                  </a:extLst>
                </a:gridCol>
              </a:tblGrid>
              <a:tr h="791115">
                <a:tc>
                  <a:txBody>
                    <a:bodyPr/>
                    <a:lstStyle/>
                    <a:p>
                      <a:pPr algn="ctr" fontAlgn="ctr"/>
                      <a:r>
                        <a:rPr lang="en-US" sz="1400" b="1" u="none" strike="noStrike" dirty="0">
                          <a:solidFill>
                            <a:srgbClr val="000000"/>
                          </a:solidFill>
                          <a:effectLst/>
                        </a:rPr>
                        <a:t>Risk </a:t>
                      </a:r>
                      <a:endParaRPr lang="en-US" sz="1400" b="1" i="0" u="none" strike="noStrike" dirty="0">
                        <a:solidFill>
                          <a:srgbClr val="000000"/>
                        </a:solidFill>
                        <a:effectLst/>
                        <a:latin typeface="Calisto MT" panose="02040603050505030304" pitchFamily="18" charset="0"/>
                      </a:endParaRPr>
                    </a:p>
                  </a:txBody>
                  <a:tcPr marL="6498" marR="6498" marT="6498" marB="0" anchor="ctr"/>
                </a:tc>
                <a:tc>
                  <a:txBody>
                    <a:bodyPr/>
                    <a:lstStyle/>
                    <a:p>
                      <a:pPr algn="ctr" fontAlgn="ctr"/>
                      <a:r>
                        <a:rPr lang="en-US" sz="1400" b="1" u="none" strike="noStrike" dirty="0">
                          <a:solidFill>
                            <a:srgbClr val="000000"/>
                          </a:solidFill>
                          <a:effectLst/>
                        </a:rPr>
                        <a:t>Description</a:t>
                      </a:r>
                      <a:endParaRPr lang="en-US" sz="1400" b="1" i="0" u="none" strike="noStrike" dirty="0">
                        <a:solidFill>
                          <a:srgbClr val="000000"/>
                        </a:solidFill>
                        <a:effectLst/>
                        <a:latin typeface="Calisto MT" panose="02040603050505030304" pitchFamily="18" charset="0"/>
                      </a:endParaRPr>
                    </a:p>
                  </a:txBody>
                  <a:tcPr marL="6498" marR="6498" marT="6498" marB="0" anchor="ctr"/>
                </a:tc>
                <a:tc>
                  <a:txBody>
                    <a:bodyPr/>
                    <a:lstStyle/>
                    <a:p>
                      <a:pPr algn="ctr" fontAlgn="ctr"/>
                      <a:r>
                        <a:rPr lang="en-US" sz="1400" b="1" u="none" strike="noStrike" dirty="0">
                          <a:solidFill>
                            <a:srgbClr val="000000"/>
                          </a:solidFill>
                          <a:effectLst/>
                        </a:rPr>
                        <a:t>Risk Likelihood</a:t>
                      </a:r>
                      <a:endParaRPr lang="en-US" sz="1400" b="1" i="0" u="none" strike="noStrike" dirty="0">
                        <a:solidFill>
                          <a:srgbClr val="000000"/>
                        </a:solidFill>
                        <a:effectLst/>
                        <a:latin typeface="Calisto MT" panose="02040603050505030304" pitchFamily="18" charset="0"/>
                      </a:endParaRPr>
                    </a:p>
                  </a:txBody>
                  <a:tcPr marL="6498" marR="6498" marT="6498" marB="0" anchor="ctr"/>
                </a:tc>
                <a:tc>
                  <a:txBody>
                    <a:bodyPr/>
                    <a:lstStyle/>
                    <a:p>
                      <a:pPr algn="ctr" fontAlgn="ctr"/>
                      <a:r>
                        <a:rPr lang="en-US" sz="1400" b="1" u="none" strike="noStrike" dirty="0">
                          <a:solidFill>
                            <a:srgbClr val="000000"/>
                          </a:solidFill>
                          <a:effectLst/>
                        </a:rPr>
                        <a:t>Reduction Strategy</a:t>
                      </a:r>
                      <a:endParaRPr lang="en-US" sz="1400" b="1" i="0" u="none" strike="noStrike" dirty="0">
                        <a:solidFill>
                          <a:srgbClr val="000000"/>
                        </a:solidFill>
                        <a:effectLst/>
                        <a:latin typeface="Calisto MT" panose="02040603050505030304" pitchFamily="18" charset="0"/>
                      </a:endParaRPr>
                    </a:p>
                  </a:txBody>
                  <a:tcPr marL="6498" marR="6498" marT="6498" marB="0" anchor="ctr"/>
                </a:tc>
                <a:extLst>
                  <a:ext uri="{0D108BD9-81ED-4DB2-BD59-A6C34878D82A}">
                    <a16:rowId xmlns:a16="http://schemas.microsoft.com/office/drawing/2014/main" val="342686067"/>
                  </a:ext>
                </a:extLst>
              </a:tr>
              <a:tr h="1307538">
                <a:tc>
                  <a:txBody>
                    <a:bodyPr/>
                    <a:lstStyle/>
                    <a:p>
                      <a:pPr algn="l" fontAlgn="ctr"/>
                      <a:r>
                        <a:rPr lang="en-US" sz="1400" b="1" u="none" strike="noStrike" dirty="0">
                          <a:solidFill>
                            <a:srgbClr val="000000"/>
                          </a:solidFill>
                          <a:effectLst/>
                        </a:rPr>
                        <a:t>Requirement Change </a:t>
                      </a:r>
                      <a:endParaRPr lang="en-US" sz="1400" b="1" i="0" u="none" strike="noStrike" dirty="0">
                        <a:solidFill>
                          <a:srgbClr val="000000"/>
                        </a:solidFill>
                        <a:effectLst/>
                        <a:latin typeface="Calibri" panose="020F0502020204030204" pitchFamily="34" charset="0"/>
                      </a:endParaRPr>
                    </a:p>
                  </a:txBody>
                  <a:tcPr marL="6498" marR="6498" marT="6498" marB="0" anchor="ctr"/>
                </a:tc>
                <a:tc>
                  <a:txBody>
                    <a:bodyPr/>
                    <a:lstStyle/>
                    <a:p>
                      <a:pPr algn="l" fontAlgn="ctr"/>
                      <a:r>
                        <a:rPr lang="en-US" sz="1400" b="0" u="none" strike="noStrike" dirty="0">
                          <a:solidFill>
                            <a:srgbClr val="000000"/>
                          </a:solidFill>
                          <a:effectLst/>
                        </a:rPr>
                        <a:t>There can be several requirements changed due to the business’ vision to offer new types of services</a:t>
                      </a:r>
                      <a:endParaRPr lang="en-US" sz="1400" b="0" i="0" u="none" strike="noStrike" dirty="0">
                        <a:solidFill>
                          <a:srgbClr val="000000"/>
                        </a:solidFill>
                        <a:effectLst/>
                        <a:latin typeface="Calibri" panose="020F0502020204030204" pitchFamily="34" charset="0"/>
                      </a:endParaRPr>
                    </a:p>
                  </a:txBody>
                  <a:tcPr marL="6498" marR="6498" marT="6498" marB="0" anchor="ctr"/>
                </a:tc>
                <a:tc>
                  <a:txBody>
                    <a:bodyPr/>
                    <a:lstStyle/>
                    <a:p>
                      <a:pPr algn="ctr" fontAlgn="ctr"/>
                      <a:r>
                        <a:rPr lang="en-US" sz="1400" b="0" u="none" strike="noStrike" dirty="0">
                          <a:solidFill>
                            <a:srgbClr val="000000"/>
                          </a:solidFill>
                          <a:effectLst/>
                        </a:rPr>
                        <a:t>Low</a:t>
                      </a:r>
                      <a:endParaRPr lang="en-US" sz="1400" b="0" i="0" u="none" strike="noStrike" dirty="0">
                        <a:solidFill>
                          <a:srgbClr val="000000"/>
                        </a:solidFill>
                        <a:effectLst/>
                        <a:latin typeface="Calibri" panose="020F0502020204030204" pitchFamily="34" charset="0"/>
                      </a:endParaRPr>
                    </a:p>
                  </a:txBody>
                  <a:tcPr marL="6498" marR="6498" marT="6498" marB="0" anchor="ctr"/>
                </a:tc>
                <a:tc>
                  <a:txBody>
                    <a:bodyPr/>
                    <a:lstStyle/>
                    <a:p>
                      <a:pPr algn="l" fontAlgn="ctr"/>
                      <a:r>
                        <a:rPr lang="en-US" sz="1400" b="0" u="none" strike="noStrike">
                          <a:solidFill>
                            <a:srgbClr val="000000"/>
                          </a:solidFill>
                          <a:effectLst/>
                        </a:rPr>
                        <a:t>Verify each requirement with the stakeholder before the beginning of the project.</a:t>
                      </a:r>
                      <a:endParaRPr lang="en-US" sz="1400" b="0" i="0" u="none" strike="noStrike">
                        <a:solidFill>
                          <a:srgbClr val="000000"/>
                        </a:solidFill>
                        <a:effectLst/>
                        <a:latin typeface="Calibri" panose="020F0502020204030204" pitchFamily="34" charset="0"/>
                      </a:endParaRPr>
                    </a:p>
                  </a:txBody>
                  <a:tcPr marL="6498" marR="6498" marT="6498" marB="0" anchor="ctr"/>
                </a:tc>
                <a:extLst>
                  <a:ext uri="{0D108BD9-81ED-4DB2-BD59-A6C34878D82A}">
                    <a16:rowId xmlns:a16="http://schemas.microsoft.com/office/drawing/2014/main" val="2439867666"/>
                  </a:ext>
                </a:extLst>
              </a:tr>
              <a:tr h="1615192">
                <a:tc>
                  <a:txBody>
                    <a:bodyPr/>
                    <a:lstStyle/>
                    <a:p>
                      <a:pPr algn="l" fontAlgn="ctr"/>
                      <a:r>
                        <a:rPr lang="en-US" sz="1400" b="1" u="none" strike="noStrike" dirty="0">
                          <a:solidFill>
                            <a:srgbClr val="000000"/>
                          </a:solidFill>
                          <a:effectLst/>
                        </a:rPr>
                        <a:t>Under Budgeting</a:t>
                      </a:r>
                      <a:endParaRPr lang="en-US" sz="1400" b="1" i="0" u="none" strike="noStrike" dirty="0">
                        <a:solidFill>
                          <a:srgbClr val="000000"/>
                        </a:solidFill>
                        <a:effectLst/>
                        <a:latin typeface="Calibri" panose="020F0502020204030204" pitchFamily="34" charset="0"/>
                      </a:endParaRPr>
                    </a:p>
                  </a:txBody>
                  <a:tcPr marL="6498" marR="6498" marT="6498" marB="0" anchor="ctr"/>
                </a:tc>
                <a:tc>
                  <a:txBody>
                    <a:bodyPr/>
                    <a:lstStyle/>
                    <a:p>
                      <a:pPr algn="l" fontAlgn="ctr"/>
                      <a:r>
                        <a:rPr lang="en-US" sz="1400" b="0" u="none" strike="noStrike" dirty="0">
                          <a:solidFill>
                            <a:srgbClr val="000000"/>
                          </a:solidFill>
                          <a:effectLst/>
                        </a:rPr>
                        <a:t>Underestimating the scope of the project and improper tracking of the budget can lead to going over budget, especially since it’s a new project for the project team.</a:t>
                      </a:r>
                      <a:endParaRPr lang="en-US" sz="1400" b="0" i="0" u="none" strike="noStrike" dirty="0">
                        <a:solidFill>
                          <a:srgbClr val="000000"/>
                        </a:solidFill>
                        <a:effectLst/>
                        <a:latin typeface="Calibri" panose="020F0502020204030204" pitchFamily="34" charset="0"/>
                      </a:endParaRPr>
                    </a:p>
                  </a:txBody>
                  <a:tcPr marL="6498" marR="6498" marT="6498" marB="0" anchor="ctr"/>
                </a:tc>
                <a:tc>
                  <a:txBody>
                    <a:bodyPr/>
                    <a:lstStyle/>
                    <a:p>
                      <a:pPr algn="ctr" fontAlgn="ctr"/>
                      <a:r>
                        <a:rPr lang="en-US" sz="1400" b="0" u="none" strike="noStrike" dirty="0">
                          <a:solidFill>
                            <a:srgbClr val="000000"/>
                          </a:solidFill>
                          <a:effectLst/>
                        </a:rPr>
                        <a:t>High</a:t>
                      </a:r>
                      <a:endParaRPr lang="en-US" sz="1400" b="0" i="0" u="none" strike="noStrike" dirty="0">
                        <a:solidFill>
                          <a:srgbClr val="000000"/>
                        </a:solidFill>
                        <a:effectLst/>
                        <a:latin typeface="Calibri" panose="020F0502020204030204" pitchFamily="34" charset="0"/>
                      </a:endParaRPr>
                    </a:p>
                  </a:txBody>
                  <a:tcPr marL="6498" marR="6498" marT="6498" marB="0" anchor="ctr"/>
                </a:tc>
                <a:tc>
                  <a:txBody>
                    <a:bodyPr/>
                    <a:lstStyle/>
                    <a:p>
                      <a:pPr algn="l" fontAlgn="ctr"/>
                      <a:r>
                        <a:rPr lang="en-US" sz="1400" b="0" u="none" strike="noStrike" dirty="0">
                          <a:solidFill>
                            <a:srgbClr val="000000"/>
                          </a:solidFill>
                          <a:effectLst/>
                        </a:rPr>
                        <a:t>Closely monitor spending throughout the project, ensuring funds are used as planned. Make allowance for additional expenses that can arise during the project.</a:t>
                      </a:r>
                      <a:endParaRPr lang="en-US" sz="1400" b="0" i="0" u="none" strike="noStrike" dirty="0">
                        <a:solidFill>
                          <a:srgbClr val="000000"/>
                        </a:solidFill>
                        <a:effectLst/>
                        <a:latin typeface="Calibri" panose="020F0502020204030204" pitchFamily="34" charset="0"/>
                      </a:endParaRPr>
                    </a:p>
                  </a:txBody>
                  <a:tcPr marL="6498" marR="6498" marT="6498" marB="0" anchor="ctr"/>
                </a:tc>
                <a:extLst>
                  <a:ext uri="{0D108BD9-81ED-4DB2-BD59-A6C34878D82A}">
                    <a16:rowId xmlns:a16="http://schemas.microsoft.com/office/drawing/2014/main" val="475656310"/>
                  </a:ext>
                </a:extLst>
              </a:tr>
              <a:tr h="784522">
                <a:tc>
                  <a:txBody>
                    <a:bodyPr/>
                    <a:lstStyle/>
                    <a:p>
                      <a:pPr algn="l" fontAlgn="ctr"/>
                      <a:r>
                        <a:rPr lang="en-US" sz="1400" b="1" u="none" strike="noStrike">
                          <a:solidFill>
                            <a:srgbClr val="000000"/>
                          </a:solidFill>
                          <a:effectLst/>
                        </a:rPr>
                        <a:t>Inaccurate Time Estimation</a:t>
                      </a:r>
                      <a:endParaRPr lang="en-US" sz="1400" b="1" i="0" u="none" strike="noStrike">
                        <a:solidFill>
                          <a:srgbClr val="000000"/>
                        </a:solidFill>
                        <a:effectLst/>
                        <a:latin typeface="Calibri" panose="020F0502020204030204" pitchFamily="34" charset="0"/>
                      </a:endParaRPr>
                    </a:p>
                  </a:txBody>
                  <a:tcPr marL="6498" marR="6498" marT="6498" marB="0" anchor="ctr"/>
                </a:tc>
                <a:tc>
                  <a:txBody>
                    <a:bodyPr/>
                    <a:lstStyle/>
                    <a:p>
                      <a:pPr algn="l" fontAlgn="ctr"/>
                      <a:r>
                        <a:rPr lang="en-US" sz="1400" b="0" u="none" strike="noStrike" dirty="0">
                          <a:solidFill>
                            <a:srgbClr val="000000"/>
                          </a:solidFill>
                          <a:effectLst/>
                        </a:rPr>
                        <a:t>The project group may underestimate the length of the project or the timeframe of each milestone for the project.</a:t>
                      </a:r>
                      <a:endParaRPr lang="en-US" sz="1400" b="0" i="0" u="none" strike="noStrike" dirty="0">
                        <a:solidFill>
                          <a:srgbClr val="000000"/>
                        </a:solidFill>
                        <a:effectLst/>
                        <a:latin typeface="Calibri" panose="020F0502020204030204" pitchFamily="34" charset="0"/>
                      </a:endParaRPr>
                    </a:p>
                  </a:txBody>
                  <a:tcPr marL="6498" marR="6498" marT="6498" marB="0" anchor="ctr"/>
                </a:tc>
                <a:tc>
                  <a:txBody>
                    <a:bodyPr/>
                    <a:lstStyle/>
                    <a:p>
                      <a:pPr algn="ctr" fontAlgn="ctr"/>
                      <a:r>
                        <a:rPr lang="en-US" sz="1400" b="0" u="none" strike="noStrike" dirty="0">
                          <a:solidFill>
                            <a:srgbClr val="000000"/>
                          </a:solidFill>
                          <a:effectLst/>
                        </a:rPr>
                        <a:t>High</a:t>
                      </a:r>
                      <a:endParaRPr lang="en-US" sz="1400" b="0" i="0" u="none" strike="noStrike" dirty="0">
                        <a:solidFill>
                          <a:srgbClr val="000000"/>
                        </a:solidFill>
                        <a:effectLst/>
                        <a:latin typeface="Calibri" panose="020F0502020204030204" pitchFamily="34" charset="0"/>
                      </a:endParaRPr>
                    </a:p>
                  </a:txBody>
                  <a:tcPr marL="6498" marR="6498" marT="6498" marB="0" anchor="ctr"/>
                </a:tc>
                <a:tc>
                  <a:txBody>
                    <a:bodyPr/>
                    <a:lstStyle/>
                    <a:p>
                      <a:pPr algn="l" fontAlgn="ctr"/>
                      <a:r>
                        <a:rPr lang="en-US" sz="1400" b="0" u="none" strike="noStrike" dirty="0">
                          <a:solidFill>
                            <a:srgbClr val="000000"/>
                          </a:solidFill>
                          <a:effectLst/>
                        </a:rPr>
                        <a:t>Ensure careful planning and research. Cater for Uncertainties that may arise  during the project.</a:t>
                      </a:r>
                      <a:endParaRPr lang="en-US" sz="1400" b="0" i="0" u="none" strike="noStrike" dirty="0">
                        <a:solidFill>
                          <a:srgbClr val="000000"/>
                        </a:solidFill>
                        <a:effectLst/>
                        <a:latin typeface="Calibri" panose="020F0502020204030204" pitchFamily="34" charset="0"/>
                      </a:endParaRPr>
                    </a:p>
                  </a:txBody>
                  <a:tcPr marL="6498" marR="6498" marT="6498" marB="0" anchor="ctr"/>
                </a:tc>
                <a:extLst>
                  <a:ext uri="{0D108BD9-81ED-4DB2-BD59-A6C34878D82A}">
                    <a16:rowId xmlns:a16="http://schemas.microsoft.com/office/drawing/2014/main" val="4011450321"/>
                  </a:ext>
                </a:extLst>
              </a:tr>
              <a:tr h="835634">
                <a:tc>
                  <a:txBody>
                    <a:bodyPr/>
                    <a:lstStyle/>
                    <a:p>
                      <a:pPr algn="l" fontAlgn="ctr"/>
                      <a:r>
                        <a:rPr lang="en-US" sz="1400" b="1" u="none" strike="noStrike" dirty="0">
                          <a:solidFill>
                            <a:srgbClr val="000000"/>
                          </a:solidFill>
                          <a:effectLst/>
                        </a:rPr>
                        <a:t>Unreliable Internet</a:t>
                      </a:r>
                      <a:endParaRPr lang="en-US" sz="1400" b="1" i="0" u="none" strike="noStrike" dirty="0">
                        <a:solidFill>
                          <a:srgbClr val="000000"/>
                        </a:solidFill>
                        <a:effectLst/>
                        <a:latin typeface="Calibri" panose="020F0502020204030204" pitchFamily="34" charset="0"/>
                      </a:endParaRPr>
                    </a:p>
                  </a:txBody>
                  <a:tcPr marL="6498" marR="6498" marT="6498" marB="0" anchor="ctr"/>
                </a:tc>
                <a:tc>
                  <a:txBody>
                    <a:bodyPr/>
                    <a:lstStyle/>
                    <a:p>
                      <a:pPr algn="l" fontAlgn="ctr"/>
                      <a:r>
                        <a:rPr lang="en-US" sz="1400" b="0" u="none" strike="noStrike">
                          <a:solidFill>
                            <a:srgbClr val="000000"/>
                          </a:solidFill>
                          <a:effectLst/>
                        </a:rPr>
                        <a:t>Due to the location of business operations, Internet connection may be unreliable resulting in significant downtime of the system.</a:t>
                      </a:r>
                      <a:endParaRPr lang="en-US" sz="1400" b="0" i="0" u="none" strike="noStrike">
                        <a:solidFill>
                          <a:srgbClr val="000000"/>
                        </a:solidFill>
                        <a:effectLst/>
                        <a:latin typeface="Calibri" panose="020F0502020204030204" pitchFamily="34" charset="0"/>
                      </a:endParaRPr>
                    </a:p>
                  </a:txBody>
                  <a:tcPr marL="6498" marR="6498" marT="6498" marB="0" anchor="ctr"/>
                </a:tc>
                <a:tc>
                  <a:txBody>
                    <a:bodyPr/>
                    <a:lstStyle/>
                    <a:p>
                      <a:pPr algn="ctr" fontAlgn="ctr"/>
                      <a:r>
                        <a:rPr lang="en-US" sz="1400" b="0" u="none" strike="noStrike" dirty="0">
                          <a:solidFill>
                            <a:srgbClr val="000000"/>
                          </a:solidFill>
                          <a:effectLst/>
                        </a:rPr>
                        <a:t>Medium</a:t>
                      </a:r>
                      <a:endParaRPr lang="en-US" sz="1400" b="0" i="0" u="none" strike="noStrike" dirty="0">
                        <a:solidFill>
                          <a:srgbClr val="000000"/>
                        </a:solidFill>
                        <a:effectLst/>
                        <a:latin typeface="Calibri" panose="020F0502020204030204" pitchFamily="34" charset="0"/>
                      </a:endParaRPr>
                    </a:p>
                  </a:txBody>
                  <a:tcPr marL="6498" marR="6498" marT="6498" marB="0" anchor="ctr"/>
                </a:tc>
                <a:tc>
                  <a:txBody>
                    <a:bodyPr/>
                    <a:lstStyle/>
                    <a:p>
                      <a:pPr algn="l" fontAlgn="ctr"/>
                      <a:r>
                        <a:rPr lang="en-US" sz="1400" b="0" u="none" strike="noStrike" dirty="0">
                          <a:solidFill>
                            <a:srgbClr val="000000"/>
                          </a:solidFill>
                          <a:effectLst/>
                        </a:rPr>
                        <a:t>Implement backup plans, such as temporarily using an alternative internet service provider to minimize system downtime.</a:t>
                      </a:r>
                      <a:endParaRPr lang="en-US" sz="1400" b="0" i="0" u="none" strike="noStrike" dirty="0">
                        <a:solidFill>
                          <a:srgbClr val="000000"/>
                        </a:solidFill>
                        <a:effectLst/>
                        <a:latin typeface="Calibri" panose="020F0502020204030204" pitchFamily="34" charset="0"/>
                      </a:endParaRPr>
                    </a:p>
                  </a:txBody>
                  <a:tcPr marL="6498" marR="6498" marT="6498" marB="0" anchor="ctr"/>
                </a:tc>
                <a:extLst>
                  <a:ext uri="{0D108BD9-81ED-4DB2-BD59-A6C34878D82A}">
                    <a16:rowId xmlns:a16="http://schemas.microsoft.com/office/drawing/2014/main" val="226867675"/>
                  </a:ext>
                </a:extLst>
              </a:tr>
            </a:tbl>
          </a:graphicData>
        </a:graphic>
      </p:graphicFrame>
      <p:sp>
        <p:nvSpPr>
          <p:cNvPr id="6" name="Date Placeholder 5">
            <a:extLst>
              <a:ext uri="{FF2B5EF4-FFF2-40B4-BE49-F238E27FC236}">
                <a16:creationId xmlns:a16="http://schemas.microsoft.com/office/drawing/2014/main" id="{381D93A8-6D41-09E5-EEDB-064E6A609AA9}"/>
              </a:ext>
            </a:extLst>
          </p:cNvPr>
          <p:cNvSpPr>
            <a:spLocks noGrp="1"/>
          </p:cNvSpPr>
          <p:nvPr>
            <p:ph type="dt" sz="half" idx="10"/>
          </p:nvPr>
        </p:nvSpPr>
        <p:spPr>
          <a:xfrm>
            <a:off x="9806303" y="6455119"/>
            <a:ext cx="1142702" cy="365125"/>
          </a:xfrm>
        </p:spPr>
        <p:txBody>
          <a:bodyPr/>
          <a:lstStyle/>
          <a:p>
            <a:fld id="{3835C062-460D-4A41-8AC6-9F26B579B9F5}" type="datetime1">
              <a:rPr lang="en-US" smtClean="0"/>
              <a:t>12/14/2022</a:t>
            </a:fld>
            <a:endParaRPr lang="en-US" dirty="0"/>
          </a:p>
        </p:txBody>
      </p:sp>
      <p:sp>
        <p:nvSpPr>
          <p:cNvPr id="7" name="Slide Number Placeholder 6">
            <a:extLst>
              <a:ext uri="{FF2B5EF4-FFF2-40B4-BE49-F238E27FC236}">
                <a16:creationId xmlns:a16="http://schemas.microsoft.com/office/drawing/2014/main" id="{E67ED374-E736-5417-1315-0EE9E52908D9}"/>
              </a:ext>
            </a:extLst>
          </p:cNvPr>
          <p:cNvSpPr>
            <a:spLocks noGrp="1"/>
          </p:cNvSpPr>
          <p:nvPr>
            <p:ph type="sldNum" sz="quarter" idx="12"/>
          </p:nvPr>
        </p:nvSpPr>
        <p:spPr>
          <a:xfrm>
            <a:off x="11199813" y="6446837"/>
            <a:ext cx="551023" cy="365125"/>
          </a:xfrm>
        </p:spPr>
        <p:txBody>
          <a:bodyPr/>
          <a:lstStyle/>
          <a:p>
            <a:fld id="{DF28FB93-0A08-4E7D-8E63-9EFA29F1E093}" type="slidenum">
              <a:rPr lang="en-US" smtClean="0"/>
              <a:pPr/>
              <a:t>8</a:t>
            </a:fld>
            <a:endParaRPr lang="en-US" dirty="0"/>
          </a:p>
        </p:txBody>
      </p:sp>
    </p:spTree>
    <p:extLst>
      <p:ext uri="{BB962C8B-B14F-4D97-AF65-F5344CB8AC3E}">
        <p14:creationId xmlns:p14="http://schemas.microsoft.com/office/powerpoint/2010/main" val="3021160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5957" y="-4763"/>
            <a:ext cx="5013607" cy="6862763"/>
            <a:chOff x="2928938" y="-4763"/>
            <a:chExt cx="5014912" cy="6862763"/>
          </a:xfrm>
        </p:grpSpPr>
        <p:sp>
          <p:nvSpPr>
            <p:cNvPr id="8"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9"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1"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2"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3"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5" name="Rectangle 14">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0990" y="0"/>
            <a:ext cx="1122071"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tx2">
              <a:lumMod val="50000"/>
            </a:schemeClr>
          </a:solidFill>
          <a:ln>
            <a:noFill/>
          </a:ln>
        </p:spPr>
        <p:txBody>
          <a:bodyPr/>
          <a:lstStyle/>
          <a:p>
            <a:endParaRPr lang="en-US" dirty="0"/>
          </a:p>
        </p:txBody>
      </p:sp>
      <p:sp>
        <p:nvSpPr>
          <p:cNvPr id="19"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4682" y="0"/>
            <a:ext cx="1117309"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accent1"/>
          </a:solidFill>
          <a:ln>
            <a:noFill/>
          </a:ln>
        </p:spPr>
      </p:sp>
      <p:sp>
        <p:nvSpPr>
          <p:cNvPr id="21"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0990" y="5286375"/>
            <a:ext cx="2129870"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tx2">
              <a:lumMod val="25000"/>
              <a:alpha val="80000"/>
            </a:schemeClr>
          </a:solidFill>
          <a:ln>
            <a:noFill/>
          </a:ln>
        </p:spPr>
      </p:sp>
      <p:sp>
        <p:nvSpPr>
          <p:cNvPr id="23" name="Freeform: Shape 22">
            <a:extLst>
              <a:ext uri="{FF2B5EF4-FFF2-40B4-BE49-F238E27FC236}">
                <a16:creationId xmlns:a16="http://schemas.microsoft.com/office/drawing/2014/main" id="{0FC953F9-A744-406B-9DCA-1E7B5D471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4682" y="5238750"/>
            <a:ext cx="1695008" cy="1619250"/>
          </a:xfrm>
          <a:custGeom>
            <a:avLst/>
            <a:gdLst>
              <a:gd name="connsiteX0" fmla="*/ 0 w 1695450"/>
              <a:gd name="connsiteY0" fmla="*/ 0 h 1619250"/>
              <a:gd name="connsiteX1" fmla="*/ 10414 w 1695450"/>
              <a:gd name="connsiteY1" fmla="*/ 1623 h 1619250"/>
              <a:gd name="connsiteX2" fmla="*/ 9236 w 1695450"/>
              <a:gd name="connsiteY2" fmla="*/ 0 h 1619250"/>
              <a:gd name="connsiteX3" fmla="*/ 10475 w 1695450"/>
              <a:gd name="connsiteY3" fmla="*/ 1633 h 1619250"/>
              <a:gd name="connsiteX4" fmla="*/ 244475 w 1695450"/>
              <a:gd name="connsiteY4" fmla="*/ 38100 h 1619250"/>
              <a:gd name="connsiteX5" fmla="*/ 249238 w 1695450"/>
              <a:gd name="connsiteY5" fmla="*/ 38100 h 1619250"/>
              <a:gd name="connsiteX6" fmla="*/ 249238 w 1695450"/>
              <a:gd name="connsiteY6" fmla="*/ 42863 h 1619250"/>
              <a:gd name="connsiteX7" fmla="*/ 244475 w 1695450"/>
              <a:gd name="connsiteY7" fmla="*/ 42863 h 1619250"/>
              <a:gd name="connsiteX8" fmla="*/ 292100 w 1695450"/>
              <a:gd name="connsiteY8" fmla="*/ 95250 h 1619250"/>
              <a:gd name="connsiteX9" fmla="*/ 1695450 w 1695450"/>
              <a:gd name="connsiteY9" fmla="*/ 1619250 h 1619250"/>
              <a:gd name="connsiteX10" fmla="*/ 1237961 w 1695450"/>
              <a:gd name="connsiteY10" fmla="*/ 1619250 h 1619250"/>
              <a:gd name="connsiteX11" fmla="*/ 1228725 w 1695450"/>
              <a:gd name="connsiteY11" fmla="*/ 1619250 h 1619250"/>
              <a:gd name="connsiteX12" fmla="*/ 1183986 w 1695450"/>
              <a:gd name="connsiteY12" fmla="*/ 1619250 h 1619250"/>
              <a:gd name="connsiteX13" fmla="*/ 210255 w 1695450"/>
              <a:gd name="connsiteY13" fmla="*/ 27708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95450" h="1619250">
                <a:moveTo>
                  <a:pt x="0" y="0"/>
                </a:moveTo>
                <a:lnTo>
                  <a:pt x="10414" y="1623"/>
                </a:lnTo>
                <a:lnTo>
                  <a:pt x="9236" y="0"/>
                </a:lnTo>
                <a:lnTo>
                  <a:pt x="10475" y="1633"/>
                </a:lnTo>
                <a:lnTo>
                  <a:pt x="244475" y="38100"/>
                </a:lnTo>
                <a:lnTo>
                  <a:pt x="249238" y="38100"/>
                </a:lnTo>
                <a:lnTo>
                  <a:pt x="249238" y="42863"/>
                </a:lnTo>
                <a:lnTo>
                  <a:pt x="244475" y="42863"/>
                </a:lnTo>
                <a:lnTo>
                  <a:pt x="292100" y="95250"/>
                </a:lnTo>
                <a:lnTo>
                  <a:pt x="1695450" y="1619250"/>
                </a:lnTo>
                <a:lnTo>
                  <a:pt x="1237961" y="1619250"/>
                </a:lnTo>
                <a:lnTo>
                  <a:pt x="1228725" y="1619250"/>
                </a:lnTo>
                <a:lnTo>
                  <a:pt x="1183986" y="1619250"/>
                </a:lnTo>
                <a:lnTo>
                  <a:pt x="210255" y="277080"/>
                </a:lnTo>
                <a:close/>
              </a:path>
            </a:pathLst>
          </a:custGeom>
          <a:solidFill>
            <a:schemeClr val="accent1">
              <a:lumMod val="75000"/>
              <a:alpha val="80000"/>
            </a:schemeClr>
          </a:solidFill>
          <a:ln>
            <a:noFill/>
          </a:ln>
        </p:spPr>
      </p:sp>
      <p:sp>
        <p:nvSpPr>
          <p:cNvPr id="25" name="Freeform: Shape 24">
            <a:extLst>
              <a:ext uri="{FF2B5EF4-FFF2-40B4-BE49-F238E27FC236}">
                <a16:creationId xmlns:a16="http://schemas.microsoft.com/office/drawing/2014/main" id="{859003D2-E7D2-4253-9EF1-1F513027A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8141263" cy="6858000"/>
          </a:xfrm>
          <a:custGeom>
            <a:avLst/>
            <a:gdLst>
              <a:gd name="connsiteX0" fmla="*/ 0 w 8143384"/>
              <a:gd name="connsiteY0" fmla="*/ 0 h 6858001"/>
              <a:gd name="connsiteX1" fmla="*/ 3861881 w 8143384"/>
              <a:gd name="connsiteY1" fmla="*/ 0 h 6858001"/>
              <a:gd name="connsiteX2" fmla="*/ 3861881 w 8143384"/>
              <a:gd name="connsiteY2" fmla="*/ 1 h 6858001"/>
              <a:gd name="connsiteX3" fmla="*/ 6963565 w 8143384"/>
              <a:gd name="connsiteY3" fmla="*/ 1 h 6858001"/>
              <a:gd name="connsiteX4" fmla="*/ 6963565 w 8143384"/>
              <a:gd name="connsiteY4" fmla="*/ 0 h 6858001"/>
              <a:gd name="connsiteX5" fmla="*/ 7841583 w 8143384"/>
              <a:gd name="connsiteY5" fmla="*/ 0 h 6858001"/>
              <a:gd name="connsiteX6" fmla="*/ 6994625 w 8143384"/>
              <a:gd name="connsiteY6" fmla="*/ 5258645 h 6858001"/>
              <a:gd name="connsiteX7" fmla="*/ 6994625 w 8143384"/>
              <a:gd name="connsiteY7" fmla="*/ 5263939 h 6858001"/>
              <a:gd name="connsiteX8" fmla="*/ 8143384 w 8143384"/>
              <a:gd name="connsiteY8" fmla="*/ 6858001 h 6858001"/>
              <a:gd name="connsiteX9" fmla="*/ 6994625 w 8143384"/>
              <a:gd name="connsiteY9" fmla="*/ 6858001 h 6858001"/>
              <a:gd name="connsiteX10" fmla="*/ 6643195 w 8143384"/>
              <a:gd name="connsiteY10" fmla="*/ 6858001 h 6858001"/>
              <a:gd name="connsiteX11" fmla="*/ 3861881 w 8143384"/>
              <a:gd name="connsiteY11" fmla="*/ 6858001 h 6858001"/>
              <a:gd name="connsiteX12" fmla="*/ 3739675 w 8143384"/>
              <a:gd name="connsiteY12" fmla="*/ 6858001 h 6858001"/>
              <a:gd name="connsiteX13" fmla="*/ 0 w 8143384"/>
              <a:gd name="connsiteY13"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43384" h="6858001">
                <a:moveTo>
                  <a:pt x="0" y="0"/>
                </a:moveTo>
                <a:lnTo>
                  <a:pt x="3861881" y="0"/>
                </a:lnTo>
                <a:lnTo>
                  <a:pt x="3861881" y="1"/>
                </a:lnTo>
                <a:lnTo>
                  <a:pt x="6963565" y="1"/>
                </a:lnTo>
                <a:lnTo>
                  <a:pt x="6963565" y="0"/>
                </a:lnTo>
                <a:lnTo>
                  <a:pt x="7841583" y="0"/>
                </a:lnTo>
                <a:lnTo>
                  <a:pt x="6994625" y="5258645"/>
                </a:lnTo>
                <a:lnTo>
                  <a:pt x="6994625" y="5263939"/>
                </a:lnTo>
                <a:lnTo>
                  <a:pt x="8143384" y="6858001"/>
                </a:lnTo>
                <a:lnTo>
                  <a:pt x="6994625" y="6858001"/>
                </a:lnTo>
                <a:lnTo>
                  <a:pt x="6643195" y="6858001"/>
                </a:lnTo>
                <a:lnTo>
                  <a:pt x="3861881" y="6858001"/>
                </a:lnTo>
                <a:lnTo>
                  <a:pt x="3739675" y="6858001"/>
                </a:lnTo>
                <a:lnTo>
                  <a:pt x="0" y="6858001"/>
                </a:lnTo>
                <a:close/>
              </a:path>
            </a:pathLst>
          </a:custGeom>
          <a:solidFill>
            <a:schemeClr val="bg1">
              <a:lumMod val="75000"/>
              <a:lumOff val="2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4105DC6-574F-EF9F-C6C2-38F66159BC95}"/>
              </a:ext>
            </a:extLst>
          </p:cNvPr>
          <p:cNvSpPr>
            <a:spLocks noGrp="1"/>
          </p:cNvSpPr>
          <p:nvPr>
            <p:ph type="title"/>
          </p:nvPr>
        </p:nvSpPr>
        <p:spPr>
          <a:xfrm>
            <a:off x="807186" y="643467"/>
            <a:ext cx="6267496" cy="4595283"/>
          </a:xfrm>
        </p:spPr>
        <p:txBody>
          <a:bodyPr vert="horz" lIns="91440" tIns="45720" rIns="91440" bIns="45720" rtlCol="0" anchor="ctr">
            <a:normAutofit/>
          </a:bodyPr>
          <a:lstStyle/>
          <a:p>
            <a:pPr algn="l" defTabSz="457200"/>
            <a:r>
              <a:rPr lang="en-US" sz="6500"/>
              <a:t>Software Requirements Specification</a:t>
            </a:r>
          </a:p>
        </p:txBody>
      </p:sp>
      <p:sp>
        <p:nvSpPr>
          <p:cNvPr id="6" name="Date Placeholder 5">
            <a:extLst>
              <a:ext uri="{FF2B5EF4-FFF2-40B4-BE49-F238E27FC236}">
                <a16:creationId xmlns:a16="http://schemas.microsoft.com/office/drawing/2014/main" id="{9A577F42-E80C-1665-C4F6-576509C671AF}"/>
              </a:ext>
            </a:extLst>
          </p:cNvPr>
          <p:cNvSpPr>
            <a:spLocks noGrp="1"/>
          </p:cNvSpPr>
          <p:nvPr>
            <p:ph type="dt" sz="half" idx="10"/>
          </p:nvPr>
        </p:nvSpPr>
        <p:spPr/>
        <p:txBody>
          <a:bodyPr/>
          <a:lstStyle/>
          <a:p>
            <a:fld id="{19B1CE26-05C4-4424-8491-9529467FBF13}" type="datetime1">
              <a:rPr lang="en-US" smtClean="0"/>
              <a:t>12/14/2022</a:t>
            </a:fld>
            <a:endParaRPr lang="en-US" dirty="0"/>
          </a:p>
        </p:txBody>
      </p:sp>
      <p:sp>
        <p:nvSpPr>
          <p:cNvPr id="14" name="Slide Number Placeholder 13">
            <a:extLst>
              <a:ext uri="{FF2B5EF4-FFF2-40B4-BE49-F238E27FC236}">
                <a16:creationId xmlns:a16="http://schemas.microsoft.com/office/drawing/2014/main" id="{FA1AE21F-D4FC-3546-0631-620D94258F15}"/>
              </a:ext>
            </a:extLst>
          </p:cNvPr>
          <p:cNvSpPr>
            <a:spLocks noGrp="1"/>
          </p:cNvSpPr>
          <p:nvPr>
            <p:ph type="sldNum" sz="quarter" idx="12"/>
          </p:nvPr>
        </p:nvSpPr>
        <p:spPr/>
        <p:txBody>
          <a:bodyPr/>
          <a:lstStyle/>
          <a:p>
            <a:fld id="{DF28FB93-0A08-4E7D-8E63-9EFA29F1E093}" type="slidenum">
              <a:rPr lang="en-US" smtClean="0"/>
              <a:pPr/>
              <a:t>9</a:t>
            </a:fld>
            <a:endParaRPr lang="en-US" dirty="0"/>
          </a:p>
        </p:txBody>
      </p:sp>
    </p:spTree>
    <p:extLst>
      <p:ext uri="{BB962C8B-B14F-4D97-AF65-F5344CB8AC3E}">
        <p14:creationId xmlns:p14="http://schemas.microsoft.com/office/powerpoint/2010/main" val="512000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377</TotalTime>
  <Words>845</Words>
  <Application>Microsoft Office PowerPoint</Application>
  <PresentationFormat>Custom</PresentationFormat>
  <Paragraphs>130</Paragraphs>
  <Slides>19</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Calisto MT</vt:lpstr>
      <vt:lpstr>Corbel</vt:lpstr>
      <vt:lpstr>Parallax</vt:lpstr>
      <vt:lpstr>CSE 2101</vt:lpstr>
      <vt:lpstr>Group Members </vt:lpstr>
      <vt:lpstr>Presentation Outline</vt:lpstr>
      <vt:lpstr>Project Plan</vt:lpstr>
      <vt:lpstr>Camp Kabouyak Forest Garden</vt:lpstr>
      <vt:lpstr>PowerPoint Presentation</vt:lpstr>
      <vt:lpstr>Feasibility </vt:lpstr>
      <vt:lpstr>Risk Assessment</vt:lpstr>
      <vt:lpstr>Software Requirements Specification</vt:lpstr>
      <vt:lpstr>Functional Requirements</vt:lpstr>
      <vt:lpstr>Non-Functional Requirements</vt:lpstr>
      <vt:lpstr>System Design</vt:lpstr>
      <vt:lpstr>Context Diagram</vt:lpstr>
      <vt:lpstr>Use Case Model</vt:lpstr>
      <vt:lpstr>Class Diagram</vt:lpstr>
      <vt:lpstr>System Architecture</vt:lpstr>
      <vt:lpstr>System Testing </vt:lpstr>
      <vt:lpstr>Test Case TC_CKFG_001</vt:lpstr>
      <vt:lpstr>Questions and Comments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2101</dc:title>
  <dc:creator>Denita Sam</dc:creator>
  <cp:lastModifiedBy>Denita Sam</cp:lastModifiedBy>
  <cp:revision>6</cp:revision>
  <dcterms:created xsi:type="dcterms:W3CDTF">2022-12-12T17:53:25Z</dcterms:created>
  <dcterms:modified xsi:type="dcterms:W3CDTF">2022-12-14T20:05:46Z</dcterms:modified>
</cp:coreProperties>
</file>