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W7ioz3bUec5N1rwQxjkB/fAh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993E81"/>
    <a:srgbClr val="84741B"/>
    <a:srgbClr val="C24738"/>
    <a:srgbClr val="D96100"/>
    <a:srgbClr val="D35C31"/>
    <a:srgbClr val="0B5394"/>
    <a:srgbClr val="D67B06"/>
    <a:srgbClr val="047E81"/>
    <a:srgbClr val="498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8"/>
    <p:restoredTop sz="94571"/>
  </p:normalViewPr>
  <p:slideViewPr>
    <p:cSldViewPr snapToGrid="0">
      <p:cViewPr>
        <p:scale>
          <a:sx n="97" d="100"/>
          <a:sy n="97" d="100"/>
        </p:scale>
        <p:origin x="249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8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hord 38">
            <a:extLst>
              <a:ext uri="{FF2B5EF4-FFF2-40B4-BE49-F238E27FC236}">
                <a16:creationId xmlns:a16="http://schemas.microsoft.com/office/drawing/2014/main" id="{702B1EBC-EA4A-C700-0C77-74E927FAE45A}"/>
              </a:ext>
            </a:extLst>
          </p:cNvPr>
          <p:cNvSpPr/>
          <p:nvPr/>
        </p:nvSpPr>
        <p:spPr>
          <a:xfrm>
            <a:off x="3736799" y="1170167"/>
            <a:ext cx="5080770" cy="4939598"/>
          </a:xfrm>
          <a:prstGeom prst="chord">
            <a:avLst>
              <a:gd name="adj1" fmla="val 21584722"/>
              <a:gd name="adj2" fmla="val 10781464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4000">
                <a:schemeClr val="accent5">
                  <a:lumMod val="45000"/>
                  <a:lumOff val="55000"/>
                  <a:alpha val="49659"/>
                </a:schemeClr>
              </a:gs>
              <a:gs pos="99000">
                <a:schemeClr val="accent5">
                  <a:lumMod val="30000"/>
                  <a:lumOff val="70000"/>
                  <a:alpha val="49766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4AFABA-B978-83D1-0A63-914F84E07CD2}"/>
              </a:ext>
            </a:extLst>
          </p:cNvPr>
          <p:cNvGrpSpPr/>
          <p:nvPr/>
        </p:nvGrpSpPr>
        <p:grpSpPr>
          <a:xfrm>
            <a:off x="3961620" y="3641809"/>
            <a:ext cx="4475126" cy="1761062"/>
            <a:chOff x="3961620" y="3641809"/>
            <a:chExt cx="4475126" cy="176106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F38DA3E-1166-AFDD-E126-81F9975B0469}"/>
                </a:ext>
              </a:extLst>
            </p:cNvPr>
            <p:cNvGrpSpPr/>
            <p:nvPr/>
          </p:nvGrpSpPr>
          <p:grpSpPr>
            <a:xfrm>
              <a:off x="3961620" y="3772793"/>
              <a:ext cx="4475126" cy="1630078"/>
              <a:chOff x="4191388" y="3688975"/>
              <a:chExt cx="4139052" cy="150766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D54B705-B1AA-A03C-9265-AAB285425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5000"/>
              </a:blip>
              <a:stretch>
                <a:fillRect/>
              </a:stretch>
            </p:blipFill>
            <p:spPr>
              <a:xfrm rot="700221">
                <a:off x="4967314" y="4227697"/>
                <a:ext cx="680906" cy="65330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CCDEA3C-803B-6284-88AD-5180ABB98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5000"/>
              </a:blip>
              <a:stretch>
                <a:fillRect/>
              </a:stretch>
            </p:blipFill>
            <p:spPr>
              <a:xfrm rot="953882">
                <a:off x="4191388" y="3688975"/>
                <a:ext cx="864827" cy="439743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DBC6D6BF-676B-5ED7-84F8-B68C55F69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25000"/>
              </a:blip>
              <a:stretch>
                <a:fillRect/>
              </a:stretch>
            </p:blipFill>
            <p:spPr>
              <a:xfrm rot="1076997" flipH="1">
                <a:off x="6050509" y="4042135"/>
                <a:ext cx="883280" cy="54735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F7A33B2-CC64-7BBF-758C-5B1F4A051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25000"/>
              </a:blip>
              <a:stretch>
                <a:fillRect/>
              </a:stretch>
            </p:blipFill>
            <p:spPr>
              <a:xfrm rot="700221">
                <a:off x="6702453" y="4351947"/>
                <a:ext cx="680906" cy="653302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756DFFD-CD59-7897-71CD-B2B4E8C59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5000"/>
              </a:blip>
              <a:stretch>
                <a:fillRect/>
              </a:stretch>
            </p:blipFill>
            <p:spPr>
              <a:xfrm rot="953882">
                <a:off x="7465613" y="3801807"/>
                <a:ext cx="864827" cy="439743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0C2FBDC-9735-EAEE-C834-E4CAD48A9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 amt="25000"/>
              </a:blip>
              <a:stretch>
                <a:fillRect/>
              </a:stretch>
            </p:blipFill>
            <p:spPr>
              <a:xfrm rot="693881" flipH="1">
                <a:off x="5647631" y="4649277"/>
                <a:ext cx="883280" cy="547358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0B4B15-01DD-DE6D-D0BA-B7845919F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25000"/>
            </a:blip>
            <a:stretch>
              <a:fillRect/>
            </a:stretch>
          </p:blipFill>
          <p:spPr>
            <a:xfrm>
              <a:off x="6366594" y="3641809"/>
              <a:ext cx="1264369" cy="53453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86F71F-DE79-87D8-C2AD-17DA355BA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25000"/>
            </a:blip>
            <a:stretch>
              <a:fillRect/>
            </a:stretch>
          </p:blipFill>
          <p:spPr>
            <a:xfrm>
              <a:off x="5134661" y="3765713"/>
              <a:ext cx="1121973" cy="469792"/>
            </a:xfrm>
            <a:prstGeom prst="rect">
              <a:avLst/>
            </a:prstGeom>
          </p:spPr>
        </p:pic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D470C588-A683-BB6D-B1D5-A554A110B672}"/>
              </a:ext>
            </a:extLst>
          </p:cNvPr>
          <p:cNvSpPr/>
          <p:nvPr/>
        </p:nvSpPr>
        <p:spPr>
          <a:xfrm>
            <a:off x="594886" y="3027482"/>
            <a:ext cx="928035" cy="9250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2"/>
          <p:cNvSpPr/>
          <p:nvPr/>
        </p:nvSpPr>
        <p:spPr>
          <a:xfrm rot="-4922559">
            <a:off x="3509365" y="669037"/>
            <a:ext cx="5474007" cy="5474007"/>
          </a:xfrm>
          <a:prstGeom prst="blockArc">
            <a:avLst>
              <a:gd name="adj1" fmla="val 11724315"/>
              <a:gd name="adj2" fmla="val 19590883"/>
              <a:gd name="adj3" fmla="val 11237"/>
            </a:avLst>
          </a:prstGeom>
          <a:gradFill>
            <a:gsLst>
              <a:gs pos="0">
                <a:srgbClr val="993E81"/>
              </a:gs>
              <a:gs pos="39000">
                <a:srgbClr val="C24738"/>
              </a:gs>
              <a:gs pos="74000">
                <a:srgbClr val="945200"/>
              </a:gs>
              <a:gs pos="55000">
                <a:srgbClr val="D96100"/>
              </a:gs>
              <a:gs pos="99000">
                <a:srgbClr val="84741B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 rot="5526066">
            <a:off x="3527797" y="676800"/>
            <a:ext cx="5474180" cy="5474180"/>
          </a:xfrm>
          <a:prstGeom prst="blockArc">
            <a:avLst>
              <a:gd name="adj1" fmla="val 11724315"/>
              <a:gd name="adj2" fmla="val 19947866"/>
              <a:gd name="adj3" fmla="val 11442"/>
            </a:avLst>
          </a:prstGeom>
          <a:gradFill>
            <a:gsLst>
              <a:gs pos="20000">
                <a:srgbClr val="4C2090"/>
              </a:gs>
              <a:gs pos="38000">
                <a:srgbClr val="24497B"/>
              </a:gs>
              <a:gs pos="0">
                <a:srgbClr val="521A93"/>
              </a:gs>
              <a:gs pos="57000">
                <a:srgbClr val="015394"/>
              </a:gs>
              <a:gs pos="99000">
                <a:srgbClr val="047E81"/>
              </a:gs>
              <a:gs pos="73000">
                <a:srgbClr val="4989A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2"/>
          <p:cNvGrpSpPr/>
          <p:nvPr/>
        </p:nvGrpSpPr>
        <p:grpSpPr>
          <a:xfrm rot="1057608">
            <a:off x="4650179" y="271691"/>
            <a:ext cx="1436818" cy="1436818"/>
            <a:chOff x="3807750" y="607213"/>
            <a:chExt cx="1436892" cy="1436892"/>
          </a:xfrm>
        </p:grpSpPr>
        <p:sp>
          <p:nvSpPr>
            <p:cNvPr id="104" name="Google Shape;104;p2"/>
            <p:cNvSpPr/>
            <p:nvPr/>
          </p:nvSpPr>
          <p:spPr>
            <a:xfrm rot="5629445">
              <a:off x="3851261" y="650724"/>
              <a:ext cx="1349870" cy="1349870"/>
            </a:xfrm>
            <a:prstGeom prst="teardrop">
              <a:avLst>
                <a:gd name="adj" fmla="val 100000"/>
              </a:avLst>
            </a:prstGeom>
            <a:solidFill>
              <a:srgbClr val="993E8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985977" y="774640"/>
              <a:ext cx="1094913" cy="10949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1057608">
            <a:off x="6056332" y="19540"/>
            <a:ext cx="1907625" cy="1907625"/>
            <a:chOff x="5136507" y="-131410"/>
            <a:chExt cx="1907724" cy="1907724"/>
          </a:xfrm>
        </p:grpSpPr>
        <p:sp>
          <p:nvSpPr>
            <p:cNvPr id="107" name="Google Shape;107;p2"/>
            <p:cNvSpPr/>
            <p:nvPr/>
          </p:nvSpPr>
          <p:spPr>
            <a:xfrm rot="7974061">
              <a:off x="5415434" y="147517"/>
              <a:ext cx="1349870" cy="1349870"/>
            </a:xfrm>
            <a:prstGeom prst="teardrop">
              <a:avLst>
                <a:gd name="adj" fmla="val 100000"/>
              </a:avLst>
            </a:prstGeom>
            <a:solidFill>
              <a:srgbClr val="50239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4165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544423" y="267680"/>
              <a:ext cx="1094913" cy="10949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873608">
            <a:off x="7528510" y="1149448"/>
            <a:ext cx="1505363" cy="1505363"/>
            <a:chOff x="6829973" y="569428"/>
            <a:chExt cx="1505339" cy="1505339"/>
          </a:xfrm>
        </p:grpSpPr>
        <p:sp>
          <p:nvSpPr>
            <p:cNvPr id="110" name="Google Shape;110;p2"/>
            <p:cNvSpPr/>
            <p:nvPr/>
          </p:nvSpPr>
          <p:spPr>
            <a:xfrm rot="10377000">
              <a:off x="6907708" y="647163"/>
              <a:ext cx="1349868" cy="1349868"/>
            </a:xfrm>
            <a:prstGeom prst="teardrop">
              <a:avLst>
                <a:gd name="adj" fmla="val 10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035185" y="769242"/>
              <a:ext cx="1094913" cy="10949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 rot="1057608">
            <a:off x="7880672" y="2503083"/>
            <a:ext cx="1844359" cy="1844359"/>
            <a:chOff x="7619283" y="1694248"/>
            <a:chExt cx="1844454" cy="1844454"/>
          </a:xfrm>
        </p:grpSpPr>
        <p:sp>
          <p:nvSpPr>
            <p:cNvPr id="113" name="Google Shape;113;p2"/>
            <p:cNvSpPr/>
            <p:nvPr/>
          </p:nvSpPr>
          <p:spPr>
            <a:xfrm rot="-8996530">
              <a:off x="7866575" y="1941540"/>
              <a:ext cx="1349870" cy="1349870"/>
            </a:xfrm>
            <a:prstGeom prst="teardrop">
              <a:avLst>
                <a:gd name="adj" fmla="val 100000"/>
              </a:avLst>
            </a:prstGeom>
            <a:solidFill>
              <a:srgbClr val="00549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987978" y="2061703"/>
              <a:ext cx="1094913" cy="10949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2"/>
          <p:cNvGrpSpPr/>
          <p:nvPr/>
        </p:nvGrpSpPr>
        <p:grpSpPr>
          <a:xfrm rot="1057608">
            <a:off x="3205349" y="1031548"/>
            <a:ext cx="1853803" cy="1853803"/>
            <a:chOff x="2718822" y="1705913"/>
            <a:chExt cx="1853899" cy="1853899"/>
          </a:xfrm>
        </p:grpSpPr>
        <p:sp>
          <p:nvSpPr>
            <p:cNvPr id="116" name="Google Shape;116;p2"/>
            <p:cNvSpPr/>
            <p:nvPr/>
          </p:nvSpPr>
          <p:spPr>
            <a:xfrm rot="3528007">
              <a:off x="2970836" y="1957927"/>
              <a:ext cx="1349870" cy="1349870"/>
            </a:xfrm>
            <a:prstGeom prst="teardrop">
              <a:avLst>
                <a:gd name="adj" fmla="val 100000"/>
              </a:avLst>
            </a:prstGeom>
            <a:solidFill>
              <a:srgbClr val="C24738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411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098314" y="2074688"/>
              <a:ext cx="1094913" cy="10949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 rot="802069">
            <a:off x="2799833" y="2540864"/>
            <a:ext cx="1819699" cy="1819699"/>
            <a:chOff x="2784860" y="3273102"/>
            <a:chExt cx="1819711" cy="1819711"/>
          </a:xfrm>
        </p:grpSpPr>
        <p:sp>
          <p:nvSpPr>
            <p:cNvPr id="119" name="Google Shape;119;p2"/>
            <p:cNvSpPr/>
            <p:nvPr/>
          </p:nvSpPr>
          <p:spPr>
            <a:xfrm rot="1644389">
              <a:off x="3019780" y="3508022"/>
              <a:ext cx="1349870" cy="1349870"/>
            </a:xfrm>
            <a:prstGeom prst="teardrop">
              <a:avLst>
                <a:gd name="adj" fmla="val 100000"/>
              </a:avLst>
            </a:prstGeom>
            <a:solidFill>
              <a:srgbClr val="D961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153742" y="3630063"/>
              <a:ext cx="1094913" cy="10949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 rot="929146">
            <a:off x="3426955" y="4170575"/>
            <a:ext cx="1545470" cy="1545470"/>
            <a:chOff x="3768016" y="4661908"/>
            <a:chExt cx="1545465" cy="1545465"/>
          </a:xfrm>
        </p:grpSpPr>
        <p:sp>
          <p:nvSpPr>
            <p:cNvPr id="122" name="Google Shape;122;p2"/>
            <p:cNvSpPr/>
            <p:nvPr/>
          </p:nvSpPr>
          <p:spPr>
            <a:xfrm rot="-543213">
              <a:off x="3865814" y="4759706"/>
              <a:ext cx="1349870" cy="1349870"/>
            </a:xfrm>
            <a:prstGeom prst="teardrop">
              <a:avLst>
                <a:gd name="adj" fmla="val 100000"/>
              </a:avLst>
            </a:prstGeom>
            <a:solidFill>
              <a:srgbClr val="9452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00607" y="4892771"/>
              <a:ext cx="1094913" cy="10949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2"/>
          <p:cNvGrpSpPr/>
          <p:nvPr/>
        </p:nvGrpSpPr>
        <p:grpSpPr>
          <a:xfrm rot="1057608">
            <a:off x="4408297" y="4929764"/>
            <a:ext cx="1908579" cy="1908579"/>
            <a:chOff x="5154202" y="5015226"/>
            <a:chExt cx="1908677" cy="1908677"/>
          </a:xfrm>
        </p:grpSpPr>
        <p:sp>
          <p:nvSpPr>
            <p:cNvPr id="125" name="Google Shape;125;p2"/>
            <p:cNvSpPr/>
            <p:nvPr/>
          </p:nvSpPr>
          <p:spPr>
            <a:xfrm rot="-2763769">
              <a:off x="5433605" y="5294629"/>
              <a:ext cx="1349871" cy="1349871"/>
            </a:xfrm>
            <a:prstGeom prst="teardrop">
              <a:avLst>
                <a:gd name="adj" fmla="val 100000"/>
              </a:avLst>
            </a:prstGeom>
            <a:solidFill>
              <a:srgbClr val="8474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570276" y="5422107"/>
              <a:ext cx="1094913" cy="10949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 rot="1057608">
            <a:off x="6283400" y="5114426"/>
            <a:ext cx="1492525" cy="1492525"/>
            <a:chOff x="6842709" y="4728352"/>
            <a:chExt cx="1492602" cy="1492602"/>
          </a:xfrm>
        </p:grpSpPr>
        <p:sp>
          <p:nvSpPr>
            <p:cNvPr id="128" name="Google Shape;128;p2"/>
            <p:cNvSpPr/>
            <p:nvPr/>
          </p:nvSpPr>
          <p:spPr>
            <a:xfrm rot="-5014047">
              <a:off x="6914075" y="4799718"/>
              <a:ext cx="1349870" cy="1349870"/>
            </a:xfrm>
            <a:prstGeom prst="teardrop">
              <a:avLst>
                <a:gd name="adj" fmla="val 100000"/>
              </a:avLst>
            </a:prstGeom>
            <a:solidFill>
              <a:srgbClr val="047E8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041553" y="4927196"/>
              <a:ext cx="1094913" cy="10949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1057608">
            <a:off x="7391233" y="4051542"/>
            <a:ext cx="1782963" cy="1782963"/>
            <a:chOff x="7613866" y="3329037"/>
            <a:chExt cx="1783055" cy="1783055"/>
          </a:xfrm>
        </p:grpSpPr>
        <p:sp>
          <p:nvSpPr>
            <p:cNvPr id="131" name="Google Shape;131;p2"/>
            <p:cNvSpPr/>
            <p:nvPr/>
          </p:nvSpPr>
          <p:spPr>
            <a:xfrm rot="-6844256">
              <a:off x="7830458" y="3545629"/>
              <a:ext cx="1349870" cy="1349870"/>
            </a:xfrm>
            <a:prstGeom prst="teardrop">
              <a:avLst>
                <a:gd name="adj" fmla="val 100000"/>
              </a:avLst>
            </a:prstGeom>
            <a:solidFill>
              <a:srgbClr val="4989A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58059" y="3665792"/>
              <a:ext cx="1094913" cy="10949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2"/>
          <p:cNvSpPr txBox="1"/>
          <p:nvPr/>
        </p:nvSpPr>
        <p:spPr>
          <a:xfrm>
            <a:off x="4521269" y="1980596"/>
            <a:ext cx="3415011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  <a:r>
              <a:rPr lang="en-US" sz="5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ASSESSMENT </a:t>
            </a:r>
            <a:r>
              <a:rPr lang="en-US" sz="3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PRIORITIZATION</a:t>
            </a:r>
            <a:endParaRPr sz="3400" b="1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6479471" y="526105"/>
            <a:ext cx="110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rgbClr val="7030A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Fishing Mortality</a:t>
            </a:r>
            <a:endParaRPr dirty="0"/>
          </a:p>
        </p:txBody>
      </p:sp>
      <p:sp>
        <p:nvSpPr>
          <p:cNvPr id="135" name="Google Shape;135;p2"/>
          <p:cNvSpPr txBox="1"/>
          <p:nvPr/>
        </p:nvSpPr>
        <p:spPr>
          <a:xfrm>
            <a:off x="7730971" y="1454875"/>
            <a:ext cx="110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>
              <a:solidFill>
                <a:schemeClr val="accent5">
                  <a:lumMod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 Importance</a:t>
            </a:r>
            <a:endParaRPr dirty="0"/>
          </a:p>
        </p:txBody>
      </p:sp>
      <p:sp>
        <p:nvSpPr>
          <p:cNvPr id="136" name="Google Shape;136;p2"/>
          <p:cNvSpPr txBox="1"/>
          <p:nvPr/>
        </p:nvSpPr>
        <p:spPr>
          <a:xfrm>
            <a:off x="8252633" y="2964383"/>
            <a:ext cx="110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1539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Tribal Importance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7732504" y="4484431"/>
            <a:ext cx="110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989A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>
              <a:solidFill>
                <a:srgbClr val="4989A5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Recreational Importance</a:t>
            </a:r>
            <a:endParaRPr dirty="0"/>
          </a:p>
        </p:txBody>
      </p:sp>
      <p:sp>
        <p:nvSpPr>
          <p:cNvPr id="138" name="Google Shape;138;p2"/>
          <p:cNvSpPr txBox="1"/>
          <p:nvPr/>
        </p:nvSpPr>
        <p:spPr>
          <a:xfrm>
            <a:off x="6479460" y="5434561"/>
            <a:ext cx="110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47E8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>
              <a:solidFill>
                <a:srgbClr val="047E8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Constituent Demand</a:t>
            </a:r>
            <a:endParaRPr dirty="0"/>
          </a:p>
        </p:txBody>
      </p:sp>
      <p:sp>
        <p:nvSpPr>
          <p:cNvPr id="139" name="Google Shape;139;p2"/>
          <p:cNvSpPr txBox="1"/>
          <p:nvPr/>
        </p:nvSpPr>
        <p:spPr>
          <a:xfrm>
            <a:off x="4822991" y="5445199"/>
            <a:ext cx="1074465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84741B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dirty="0">
              <a:solidFill>
                <a:srgbClr val="84741B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</a:t>
            </a:r>
            <a:b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endParaRPr dirty="0"/>
          </a:p>
        </p:txBody>
      </p:sp>
      <p:sp>
        <p:nvSpPr>
          <p:cNvPr id="140" name="Google Shape;140;p2"/>
          <p:cNvSpPr txBox="1"/>
          <p:nvPr/>
        </p:nvSpPr>
        <p:spPr>
          <a:xfrm>
            <a:off x="3649699" y="4517718"/>
            <a:ext cx="110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9452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>
              <a:solidFill>
                <a:srgbClr val="9452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Rebuilding Progress</a:t>
            </a:r>
            <a:endParaRPr dirty="0"/>
          </a:p>
        </p:txBody>
      </p:sp>
      <p:sp>
        <p:nvSpPr>
          <p:cNvPr id="141" name="Google Shape;141;p2"/>
          <p:cNvSpPr txBox="1"/>
          <p:nvPr/>
        </p:nvSpPr>
        <p:spPr>
          <a:xfrm>
            <a:off x="3159295" y="2990560"/>
            <a:ext cx="110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D961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dirty="0">
              <a:solidFill>
                <a:srgbClr val="D961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Ecosystem Importance</a:t>
            </a:r>
            <a:endParaRPr dirty="0"/>
          </a:p>
        </p:txBody>
      </p:sp>
      <p:sp>
        <p:nvSpPr>
          <p:cNvPr id="142" name="Google Shape;142;p2"/>
          <p:cNvSpPr txBox="1"/>
          <p:nvPr/>
        </p:nvSpPr>
        <p:spPr>
          <a:xfrm>
            <a:off x="3582058" y="1521667"/>
            <a:ext cx="110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2473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dirty="0">
              <a:solidFill>
                <a:srgbClr val="C24738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 Frequency</a:t>
            </a:r>
            <a:endParaRPr dirty="0"/>
          </a:p>
        </p:txBody>
      </p:sp>
      <p:sp>
        <p:nvSpPr>
          <p:cNvPr id="143" name="Google Shape;143;p2"/>
          <p:cNvSpPr txBox="1"/>
          <p:nvPr/>
        </p:nvSpPr>
        <p:spPr>
          <a:xfrm>
            <a:off x="4822991" y="529051"/>
            <a:ext cx="1100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993E8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000" b="1" dirty="0">
              <a:solidFill>
                <a:srgbClr val="993E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Information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98A2CB-F545-6351-9E90-E0568522DF21}"/>
              </a:ext>
            </a:extLst>
          </p:cNvPr>
          <p:cNvSpPr/>
          <p:nvPr/>
        </p:nvSpPr>
        <p:spPr>
          <a:xfrm rot="16200000">
            <a:off x="1290605" y="1699268"/>
            <a:ext cx="6133182" cy="3459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328185"/>
              </a:avLst>
            </a:prstTxWarp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pc="300" dirty="0">
                <a:solidFill>
                  <a:srgbClr val="945200"/>
                </a:solidFill>
                <a:latin typeface="Calibri"/>
                <a:ea typeface="Calibri"/>
                <a:cs typeface="Calibri"/>
                <a:sym typeface="Calibri"/>
              </a:rPr>
              <a:t>ECOSYSTEM 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pc="300" dirty="0">
                <a:solidFill>
                  <a:srgbClr val="945200"/>
                </a:solidFill>
                <a:latin typeface="Calibri"/>
                <a:ea typeface="Calibri"/>
                <a:cs typeface="Calibri"/>
                <a:sym typeface="Calibri"/>
              </a:rPr>
              <a:t>POPULATION ATTRIBUTES</a:t>
            </a:r>
            <a:r>
              <a:rPr lang="en-US" sz="3600" b="1" spc="300" dirty="0">
                <a:solidFill>
                  <a:srgbClr val="993E8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FF66A5-7DDB-6BB0-5EB7-73959A8C31E8}"/>
              </a:ext>
            </a:extLst>
          </p:cNvPr>
          <p:cNvSpPr/>
          <p:nvPr/>
        </p:nvSpPr>
        <p:spPr>
          <a:xfrm rot="5400000">
            <a:off x="5192087" y="1710662"/>
            <a:ext cx="6133182" cy="3459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698049"/>
              </a:avLst>
            </a:prstTxWarp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spc="3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FISHERY ATTRIBUTES</a:t>
            </a:r>
            <a:r>
              <a:rPr lang="en-US" sz="5400" b="1" spc="3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266A221-9CA7-0383-AABF-16E1FA5D87A8}"/>
              </a:ext>
            </a:extLst>
          </p:cNvPr>
          <p:cNvGrpSpPr/>
          <p:nvPr/>
        </p:nvGrpSpPr>
        <p:grpSpPr>
          <a:xfrm>
            <a:off x="421627" y="2865838"/>
            <a:ext cx="1227846" cy="1227748"/>
            <a:chOff x="355053" y="2865838"/>
            <a:chExt cx="1227846" cy="122774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5BFE507-7C60-6150-FC27-9ED5EE3C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2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322572" flipH="1">
              <a:off x="928820" y="3322327"/>
              <a:ext cx="293041" cy="18159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77C4173-D625-F6D9-EAE7-7C09F68CB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79255">
              <a:off x="871511" y="3539511"/>
              <a:ext cx="347316" cy="176602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DF0DD40-D719-CD8C-50DE-E4E1814F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2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14995" flipH="1">
              <a:off x="651472" y="3223755"/>
              <a:ext cx="426795" cy="18639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9BB05FC-80B4-C99F-6649-8282A42F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700221">
              <a:off x="651932" y="3408584"/>
              <a:ext cx="250581" cy="240422"/>
            </a:xfrm>
            <a:prstGeom prst="rect">
              <a:avLst/>
            </a:prstGeom>
          </p:spPr>
        </p:pic>
        <p:grpSp>
          <p:nvGrpSpPr>
            <p:cNvPr id="7" name="Google Shape;149;p2">
              <a:extLst>
                <a:ext uri="{FF2B5EF4-FFF2-40B4-BE49-F238E27FC236}">
                  <a16:creationId xmlns:a16="http://schemas.microsoft.com/office/drawing/2014/main" id="{76ABE911-245B-138D-D8B2-892198DA2D06}"/>
                </a:ext>
              </a:extLst>
            </p:cNvPr>
            <p:cNvGrpSpPr/>
            <p:nvPr/>
          </p:nvGrpSpPr>
          <p:grpSpPr>
            <a:xfrm>
              <a:off x="355053" y="2865838"/>
              <a:ext cx="1227846" cy="1227748"/>
              <a:chOff x="985307" y="1459050"/>
              <a:chExt cx="1002118" cy="1002038"/>
            </a:xfrm>
          </p:grpSpPr>
          <p:sp>
            <p:nvSpPr>
              <p:cNvPr id="8" name="Google Shape;150;p2">
                <a:extLst>
                  <a:ext uri="{FF2B5EF4-FFF2-40B4-BE49-F238E27FC236}">
                    <a16:creationId xmlns:a16="http://schemas.microsoft.com/office/drawing/2014/main" id="{4673807A-CC69-BF28-FF1F-7CD81750BE05}"/>
                  </a:ext>
                </a:extLst>
              </p:cNvPr>
              <p:cNvSpPr/>
              <p:nvPr/>
            </p:nvSpPr>
            <p:spPr>
              <a:xfrm>
                <a:off x="988725" y="1462388"/>
                <a:ext cx="998700" cy="998700"/>
              </a:xfrm>
              <a:prstGeom prst="donut">
                <a:avLst>
                  <a:gd name="adj" fmla="val 24445"/>
                </a:avLst>
              </a:prstGeom>
              <a:solidFill>
                <a:srgbClr val="993E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51;p2">
                <a:extLst>
                  <a:ext uri="{FF2B5EF4-FFF2-40B4-BE49-F238E27FC236}">
                    <a16:creationId xmlns:a16="http://schemas.microsoft.com/office/drawing/2014/main" id="{4CE0146E-9466-C7C1-A2DC-9CC3562856DD}"/>
                  </a:ext>
                </a:extLst>
              </p:cNvPr>
              <p:cNvSpPr/>
              <p:nvPr/>
            </p:nvSpPr>
            <p:spPr>
              <a:xfrm rot="7357537">
                <a:off x="985307" y="1459050"/>
                <a:ext cx="998799" cy="998799"/>
              </a:xfrm>
              <a:prstGeom prst="blockArc">
                <a:avLst>
                  <a:gd name="adj1" fmla="val 10800000"/>
                  <a:gd name="adj2" fmla="val 10100"/>
                  <a:gd name="adj3" fmla="val 24439"/>
                </a:avLst>
              </a:prstGeom>
              <a:solidFill>
                <a:srgbClr val="8474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52;p2">
                <a:extLst>
                  <a:ext uri="{FF2B5EF4-FFF2-40B4-BE49-F238E27FC236}">
                    <a16:creationId xmlns:a16="http://schemas.microsoft.com/office/drawing/2014/main" id="{EA603E30-FDE6-1E46-4531-9A04F1A1C54E}"/>
                  </a:ext>
                </a:extLst>
              </p:cNvPr>
              <p:cNvSpPr/>
              <p:nvPr/>
            </p:nvSpPr>
            <p:spPr>
              <a:xfrm rot="5400000">
                <a:off x="985425" y="1459088"/>
                <a:ext cx="998700" cy="998700"/>
              </a:xfrm>
              <a:prstGeom prst="blockArc">
                <a:avLst>
                  <a:gd name="adj1" fmla="val 10800000"/>
                  <a:gd name="adj2" fmla="val 10100"/>
                  <a:gd name="adj3" fmla="val 24439"/>
                </a:avLst>
              </a:prstGeom>
              <a:solidFill>
                <a:srgbClr val="D96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53;p2">
                <a:extLst>
                  <a:ext uri="{FF2B5EF4-FFF2-40B4-BE49-F238E27FC236}">
                    <a16:creationId xmlns:a16="http://schemas.microsoft.com/office/drawing/2014/main" id="{93719655-FE66-94AC-E19B-CF954CEBE023}"/>
                  </a:ext>
                </a:extLst>
              </p:cNvPr>
              <p:cNvSpPr/>
              <p:nvPr/>
            </p:nvSpPr>
            <p:spPr>
              <a:xfrm>
                <a:off x="985425" y="1459088"/>
                <a:ext cx="998700" cy="998700"/>
              </a:xfrm>
              <a:prstGeom prst="blockArc">
                <a:avLst>
                  <a:gd name="adj1" fmla="val 10800000"/>
                  <a:gd name="adj2" fmla="val 10100"/>
                  <a:gd name="adj3" fmla="val 24439"/>
                </a:avLst>
              </a:prstGeom>
              <a:solidFill>
                <a:srgbClr val="C247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6A3B21-7AE8-B76F-D179-AF28C5F55C9D}"/>
              </a:ext>
            </a:extLst>
          </p:cNvPr>
          <p:cNvGrpSpPr/>
          <p:nvPr/>
        </p:nvGrpSpPr>
        <p:grpSpPr>
          <a:xfrm>
            <a:off x="10415344" y="2787729"/>
            <a:ext cx="1275844" cy="1114421"/>
            <a:chOff x="10362179" y="2787729"/>
            <a:chExt cx="1275844" cy="1114421"/>
          </a:xfrm>
        </p:grpSpPr>
        <p:pic>
          <p:nvPicPr>
            <p:cNvPr id="148" name="Google Shape;148;p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437142" y="2943117"/>
              <a:ext cx="1200881" cy="597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148;p2">
              <a:extLst>
                <a:ext uri="{FF2B5EF4-FFF2-40B4-BE49-F238E27FC236}">
                  <a16:creationId xmlns:a16="http://schemas.microsoft.com/office/drawing/2014/main" id="{BB0D271D-1286-5453-57F5-206060CA951B}"/>
                </a:ext>
              </a:extLst>
            </p:cNvPr>
            <p:cNvPicPr preferRelativeResize="0"/>
            <p:nvPr/>
          </p:nvPicPr>
          <p:blipFill>
            <a:blip r:embed="rId9">
              <a:alphaModFix/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62179" y="2787729"/>
              <a:ext cx="613039" cy="3052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148;p2">
              <a:extLst>
                <a:ext uri="{FF2B5EF4-FFF2-40B4-BE49-F238E27FC236}">
                  <a16:creationId xmlns:a16="http://schemas.microsoft.com/office/drawing/2014/main" id="{DDB8BC8E-9F1C-AEE3-2ED5-16B4EE8646BA}"/>
                </a:ext>
              </a:extLst>
            </p:cNvPr>
            <p:cNvPicPr preferRelativeResize="0"/>
            <p:nvPr/>
          </p:nvPicPr>
          <p:blipFill>
            <a:blip r:embed="rId9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77570" y="3596940"/>
              <a:ext cx="613039" cy="3052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Google Shape;153;p2">
            <a:extLst>
              <a:ext uri="{FF2B5EF4-FFF2-40B4-BE49-F238E27FC236}">
                <a16:creationId xmlns:a16="http://schemas.microsoft.com/office/drawing/2014/main" id="{24373885-8D7D-5A10-0EF7-D596DA5A293F}"/>
              </a:ext>
            </a:extLst>
          </p:cNvPr>
          <p:cNvSpPr/>
          <p:nvPr/>
        </p:nvSpPr>
        <p:spPr>
          <a:xfrm>
            <a:off x="428673" y="2873971"/>
            <a:ext cx="1223658" cy="1223658"/>
          </a:xfrm>
          <a:prstGeom prst="blockArc">
            <a:avLst>
              <a:gd name="adj1" fmla="val 16827685"/>
              <a:gd name="adj2" fmla="val 10100"/>
              <a:gd name="adj3" fmla="val 24439"/>
            </a:avLst>
          </a:prstGeom>
          <a:solidFill>
            <a:srgbClr val="945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77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42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Su.Kim</dc:creator>
  <cp:lastModifiedBy>Su.Kim</cp:lastModifiedBy>
  <cp:revision>4</cp:revision>
  <dcterms:created xsi:type="dcterms:W3CDTF">2024-01-02T22:39:23Z</dcterms:created>
  <dcterms:modified xsi:type="dcterms:W3CDTF">2024-01-09T21:55:49Z</dcterms:modified>
</cp:coreProperties>
</file>