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9A59B-59FC-AE6B-3C0F-D158CB1F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88E385-B90A-523F-BEE8-4F32107E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D0A7-1E72-6032-BBBF-E12DA5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447BC-7BEE-4D43-5364-C1625E2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FB23-048E-2893-D46C-B6B530EF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E172A-B9C4-8A53-0AD8-594727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6BB213-C9C7-DC7D-6B17-7693840B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F8356-FBEF-B0C7-2AE8-73147A84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19B66-F8CE-3EEF-A737-F61F3FBA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9F2D5-92D5-7075-5EC1-6DC9F05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5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D24540-E836-ADCB-1378-F04F1401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93E4D-8583-2831-7E56-05616669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368A2-5216-C7B7-A0B4-123ADFBA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DCD6A-79EE-8F8B-A9D0-E9699398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FB86E-7B44-D0AF-19A6-58D3D59A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C1C38-63D4-7ED0-9DA4-32E53430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722B5-4321-78E4-6D0B-15F9841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C2851-0C1B-24E0-C488-FE598E6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E0FF7-E531-B91C-AB23-B5E7602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8BDAD-758D-79AB-25F4-F72FB9C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95434-49D2-62DE-BFC2-417DA25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99CA82-D893-8814-E318-CE47985D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9DFFF-F6CC-3BDD-270E-2EFDD64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28525-71DD-001E-A6D2-F9A14ED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BE54C-EE2B-49BB-1002-9892A84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F25FC-8D42-F992-2EF3-92CA86D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A3021-9F2A-1C19-32D8-E8DC9A4F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81EBA-8711-2A0E-A179-911B96DD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311C5-E00C-11C3-4273-86C19EF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21E7BC-A048-E546-AE57-288DB84F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7BB8-3A6E-B83F-2F97-706145F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0489E-6D1E-6A5E-3090-D6C5943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9703F-4068-1DA1-657C-2E8E119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0908AC-14B9-E21A-7B66-2D355F82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43EC2C-B36E-BF9D-A397-7113BD800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DD9F4-9ED9-E777-F71E-A5F1D4D87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09E19D-2280-EB50-6668-3A69E367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C84623-7EB8-469C-8D50-D0A30C2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FF062-9B5B-F597-6BAA-97FAFA7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37AFB-A26B-357B-E33F-26CFF2E0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4819A-404C-3B91-712C-B0B744C6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D9A1E-8042-C06E-73DC-494D57D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E8A32-36EA-DB02-A9D7-764FDC3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D7EE28-32C4-3543-4A67-9D87DC7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2C1B85-1B13-79ED-9B3B-12FA0B3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24EF1-B443-48AE-2B25-3300193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629C3-BBF5-46B6-3972-6752648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67603-9EEF-DAB6-001C-7A077BA0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8289D6-ACFB-228F-5B00-DFBDD41A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5AD68-9C00-2619-FAA2-16ECBCC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31706-48C1-AB77-D405-03C91E11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86EAD-CB2D-4D70-A80C-8DD7519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3473-363B-81D8-FCBE-F390238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A6BE-F204-3CF1-4DBD-FC16EA07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DC61F-7CE7-FAC9-5548-7222FA6D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78ACE9-C943-7C52-53A5-B9932462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99967-069C-7381-E7CC-686FB62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86FE3-429B-8721-7C61-C2DB3B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A4F0C-801D-737D-5179-350E948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2EFF2-9DFA-934D-CF64-216FA8EF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B6F17-71CF-C8F6-A5E6-15DFE936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BC887-FCCD-F82C-4889-1D3A00CD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00204-D015-1C2B-4FF9-A844D9C6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うううううう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うううううう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小川 雄大</cp:lastModifiedBy>
  <cp:revision>3</cp:revision>
  <dcterms:created xsi:type="dcterms:W3CDTF">2022-11-15T06:25:38Z</dcterms:created>
  <dcterms:modified xsi:type="dcterms:W3CDTF">2022-11-15T06:54:54Z</dcterms:modified>
</cp:coreProperties>
</file>