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46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66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69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9539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253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252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701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177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64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73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71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68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96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79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53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94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41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700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EE471A-67A8-3AA7-628A-7365FA982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803" y="722026"/>
            <a:ext cx="10393519" cy="1618938"/>
          </a:xfrm>
        </p:spPr>
        <p:txBody>
          <a:bodyPr>
            <a:normAutofit/>
          </a:bodyPr>
          <a:lstStyle/>
          <a:p>
            <a:r>
              <a:rPr kumimoji="1" lang="ja-JP" altLang="en-US" sz="9600" dirty="0">
                <a:solidFill>
                  <a:schemeClr val="tx2">
                    <a:lumMod val="75000"/>
                  </a:schemeClr>
                </a:solidFill>
              </a:rPr>
              <a:t>おみず</a:t>
            </a:r>
            <a:r>
              <a:rPr kumimoji="1" lang="en-US" altLang="ja-JP" sz="9600" dirty="0">
                <a:solidFill>
                  <a:schemeClr val="tx2">
                    <a:lumMod val="75000"/>
                  </a:schemeClr>
                </a:solidFill>
              </a:rPr>
              <a:t> SURVIVER</a:t>
            </a:r>
            <a:endParaRPr kumimoji="1" lang="ja-JP" altLang="en-US" sz="9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BB26DE-A97B-94C0-7303-18B0A1DCE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947" y="2569704"/>
            <a:ext cx="6376155" cy="1947333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solidFill>
                  <a:schemeClr val="tx1"/>
                </a:solidFill>
              </a:rPr>
              <a:t>チーム</a:t>
            </a:r>
            <a:r>
              <a:rPr kumimoji="1" lang="en-US" altLang="ja-JP" sz="3200">
                <a:solidFill>
                  <a:schemeClr val="tx1"/>
                </a:solidFill>
              </a:rPr>
              <a:t>1</a:t>
            </a:r>
          </a:p>
          <a:p>
            <a:endParaRPr kumimoji="1" lang="en-US" altLang="ja-JP" sz="3200" dirty="0">
              <a:solidFill>
                <a:schemeClr val="tx1"/>
              </a:solidFill>
            </a:endParaRPr>
          </a:p>
          <a:p>
            <a:r>
              <a:rPr lang="ja-JP" altLang="en-US" sz="3200" dirty="0">
                <a:solidFill>
                  <a:schemeClr val="tx1"/>
                </a:solidFill>
              </a:rPr>
              <a:t>嶋津、荒賀、小川、小井詰、下川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0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5BCD137D-04D2-73F9-A3CB-5A2DF28CB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441" y="0"/>
            <a:ext cx="10708314" cy="530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6000" dirty="0">
                <a:solidFill>
                  <a:schemeClr val="tx1"/>
                </a:solidFill>
              </a:rPr>
              <a:t>「</a:t>
            </a:r>
            <a:r>
              <a:rPr lang="ja-JP" altLang="en-US" sz="6000" dirty="0">
                <a:solidFill>
                  <a:schemeClr val="tx2">
                    <a:lumMod val="75000"/>
                  </a:schemeClr>
                </a:solidFill>
              </a:rPr>
              <a:t>おみず</a:t>
            </a:r>
            <a:r>
              <a:rPr lang="ja-JP" altLang="en-US" sz="6000" dirty="0">
                <a:solidFill>
                  <a:schemeClr val="tx1"/>
                </a:solidFill>
              </a:rPr>
              <a:t>」を集めよう！！</a:t>
            </a:r>
            <a:endParaRPr lang="en-US" altLang="ja-JP" sz="6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</a:rPr>
              <a:t>・砂漠で生き残るのに「</a:t>
            </a:r>
            <a:r>
              <a:rPr lang="ja-JP" altLang="en-US" sz="2800" dirty="0">
                <a:solidFill>
                  <a:schemeClr val="tx2"/>
                </a:solidFill>
              </a:rPr>
              <a:t>おみず</a:t>
            </a:r>
            <a:r>
              <a:rPr lang="ja-JP" altLang="en-US" sz="2800" dirty="0">
                <a:solidFill>
                  <a:schemeClr val="tx1"/>
                </a:solidFill>
              </a:rPr>
              <a:t>」は必須！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</a:rPr>
              <a:t>・「</a:t>
            </a:r>
            <a:r>
              <a:rPr lang="ja-JP" altLang="en-US" sz="2800" dirty="0">
                <a:solidFill>
                  <a:schemeClr val="tx2"/>
                </a:solidFill>
              </a:rPr>
              <a:t>おみず</a:t>
            </a:r>
            <a:r>
              <a:rPr lang="ja-JP" altLang="en-US" sz="2800" dirty="0">
                <a:solidFill>
                  <a:schemeClr val="tx1"/>
                </a:solidFill>
              </a:rPr>
              <a:t>」を飲んでのどの渇きを潤そう！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</a:rPr>
              <a:t>・「</a:t>
            </a:r>
            <a:r>
              <a:rPr lang="ja-JP" altLang="en-US" sz="2800" dirty="0">
                <a:solidFill>
                  <a:schemeClr val="tx2"/>
                </a:solidFill>
              </a:rPr>
              <a:t>おみず</a:t>
            </a:r>
            <a:r>
              <a:rPr lang="ja-JP" altLang="en-US" sz="2800" dirty="0">
                <a:solidFill>
                  <a:schemeClr val="tx1"/>
                </a:solidFill>
              </a:rPr>
              <a:t>」はオアシスや雨で補給しよう！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</a:rPr>
              <a:t>・砂漠には「</a:t>
            </a:r>
            <a:r>
              <a:rPr lang="ja-JP" altLang="en-US" sz="2800" dirty="0">
                <a:solidFill>
                  <a:schemeClr val="tx2"/>
                </a:solidFill>
              </a:rPr>
              <a:t>おみず</a:t>
            </a:r>
            <a:r>
              <a:rPr lang="ja-JP" altLang="en-US" sz="2800" dirty="0">
                <a:solidFill>
                  <a:schemeClr val="tx1"/>
                </a:solidFill>
              </a:rPr>
              <a:t>」を狙った敵や危険生物もいるぞ！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</a:rPr>
              <a:t>・水鉄砲で「</a:t>
            </a:r>
            <a:r>
              <a:rPr lang="ja-JP" altLang="en-US" sz="2800" dirty="0">
                <a:solidFill>
                  <a:schemeClr val="tx2"/>
                </a:solidFill>
              </a:rPr>
              <a:t>おみず</a:t>
            </a:r>
            <a:r>
              <a:rPr lang="ja-JP" altLang="en-US" sz="2800" dirty="0">
                <a:solidFill>
                  <a:schemeClr val="tx1"/>
                </a:solidFill>
              </a:rPr>
              <a:t>」を使って戦おう！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</a:rPr>
              <a:t>・「</a:t>
            </a:r>
            <a:r>
              <a:rPr lang="ja-JP" altLang="en-US" sz="2800" dirty="0">
                <a:solidFill>
                  <a:schemeClr val="tx2"/>
                </a:solidFill>
              </a:rPr>
              <a:t>おみず</a:t>
            </a:r>
            <a:r>
              <a:rPr lang="ja-JP" altLang="en-US" sz="2800" dirty="0">
                <a:solidFill>
                  <a:schemeClr val="tx1"/>
                </a:solidFill>
              </a:rPr>
              <a:t>」を駆使してできるだけ長く生き残ろう！</a:t>
            </a:r>
          </a:p>
        </p:txBody>
      </p:sp>
      <p:pic>
        <p:nvPicPr>
          <p:cNvPr id="14" name="図 13" descr="レゴ, おもちゃ が含まれている画像&#10;&#10;自動的に生成された説明">
            <a:extLst>
              <a:ext uri="{FF2B5EF4-FFF2-40B4-BE49-F238E27FC236}">
                <a16:creationId xmlns:a16="http://schemas.microsoft.com/office/drawing/2014/main" id="{98A1F59D-649B-1CA5-0B68-CBCB2A123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623" y="1134492"/>
            <a:ext cx="2783565" cy="1871037"/>
          </a:xfrm>
          <a:prstGeom prst="rect">
            <a:avLst/>
          </a:prstGeom>
        </p:spPr>
      </p:pic>
      <p:pic>
        <p:nvPicPr>
          <p:cNvPr id="16" name="図 15" descr="おもちゃ が含まれている画像&#10;&#10;自動的に生成された説明">
            <a:extLst>
              <a:ext uri="{FF2B5EF4-FFF2-40B4-BE49-F238E27FC236}">
                <a16:creationId xmlns:a16="http://schemas.microsoft.com/office/drawing/2014/main" id="{A86F0680-E411-1E9C-F27B-EF6ABBBDD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784" y="4245150"/>
            <a:ext cx="1962404" cy="2230004"/>
          </a:xfrm>
          <a:prstGeom prst="rect">
            <a:avLst/>
          </a:prstGeom>
        </p:spPr>
      </p:pic>
      <p:pic>
        <p:nvPicPr>
          <p:cNvPr id="18" name="図 17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A52A2A1E-EEBA-9C0A-DCF5-5592D06270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08" y="4878540"/>
            <a:ext cx="2440235" cy="1582245"/>
          </a:xfrm>
          <a:prstGeom prst="rect">
            <a:avLst/>
          </a:prstGeom>
        </p:spPr>
      </p:pic>
      <p:pic>
        <p:nvPicPr>
          <p:cNvPr id="19" name="図 18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95613435-72B3-3A9D-9689-6D71273E73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387" y="4932385"/>
            <a:ext cx="2440236" cy="1582245"/>
          </a:xfrm>
          <a:prstGeom prst="rect">
            <a:avLst/>
          </a:prstGeom>
        </p:spPr>
      </p:pic>
      <p:pic>
        <p:nvPicPr>
          <p:cNvPr id="21" name="図 20" descr="車のナンバープレート&#10;&#10;低い精度で自動的に生成された説明">
            <a:extLst>
              <a:ext uri="{FF2B5EF4-FFF2-40B4-BE49-F238E27FC236}">
                <a16:creationId xmlns:a16="http://schemas.microsoft.com/office/drawing/2014/main" id="{BC1724C6-1E3B-BF41-30C0-57E804F006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799" y="2969094"/>
            <a:ext cx="1187970" cy="1187970"/>
          </a:xfrm>
          <a:prstGeom prst="rect">
            <a:avLst/>
          </a:prstGeom>
        </p:spPr>
      </p:pic>
      <p:pic>
        <p:nvPicPr>
          <p:cNvPr id="23" name="図 22" descr="おもちゃ, 人形, 部屋 が含まれている画像&#10;&#10;自動的に生成された説明">
            <a:extLst>
              <a:ext uri="{FF2B5EF4-FFF2-40B4-BE49-F238E27FC236}">
                <a16:creationId xmlns:a16="http://schemas.microsoft.com/office/drawing/2014/main" id="{3435AC70-E581-B635-32E4-92855BBDEB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085" y="4969679"/>
            <a:ext cx="1481529" cy="14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96034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</TotalTime>
  <Words>94</Words>
  <Application>Microsoft Office PowerPoint</Application>
  <PresentationFormat>ワイド画面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スライス</vt:lpstr>
      <vt:lpstr>おみず SURVIVER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</dc:title>
  <dc:creator>THS22 嶋津卓人</dc:creator>
  <cp:lastModifiedBy>THS22 嶋津卓人</cp:lastModifiedBy>
  <cp:revision>8</cp:revision>
  <dcterms:created xsi:type="dcterms:W3CDTF">2022-11-15T06:25:38Z</dcterms:created>
  <dcterms:modified xsi:type="dcterms:W3CDTF">2022-11-15T09:01:06Z</dcterms:modified>
</cp:coreProperties>
</file>