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7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4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10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7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4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3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1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E33C-8F17-425B-88EE-512CF7114C3C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DCCE-06C9-40EA-8FAF-FA7FCC29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46661"/>
              </p:ext>
            </p:extLst>
          </p:nvPr>
        </p:nvGraphicFramePr>
        <p:xfrm>
          <a:off x="479684" y="2677242"/>
          <a:ext cx="11497457" cy="4180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7503"/>
                <a:gridCol w="7689954"/>
              </a:tblGrid>
              <a:tr h="72449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Development</a:t>
                      </a:r>
                      <a:r>
                        <a:rPr lang="en-GB" sz="2400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Platform:</a:t>
                      </a:r>
                      <a:endParaRPr lang="en-GB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Unity</a:t>
                      </a:r>
                      <a:endParaRPr lang="en-GB" sz="2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136849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VR Software:</a:t>
                      </a:r>
                      <a:endParaRPr lang="en-GB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SteamVR</a:t>
                      </a:r>
                      <a:endParaRPr lang="en-GB" sz="2400" b="1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Compatible with multiple devices (e.g. HTC Vive,</a:t>
                      </a:r>
                      <a:r>
                        <a:rPr lang="en-GB" sz="2400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Oculus Rift, Samsung Odyssey)</a:t>
                      </a:r>
                      <a:endParaRPr lang="en-GB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2087774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VR Hardware:</a:t>
                      </a:r>
                      <a:endParaRPr lang="en-GB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HTC</a:t>
                      </a:r>
                      <a:r>
                        <a:rPr lang="en-GB" sz="2400" b="1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Vive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More functionality than cheaper mobile devices (e.g. use of hand controllers)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Likely to get cheaper and more accessible in future</a:t>
                      </a:r>
                      <a:endParaRPr lang="en-GB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11" y="0"/>
            <a:ext cx="4455202" cy="26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8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1169233"/>
            <a:ext cx="5531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Dressing Room</a:t>
            </a:r>
          </a:p>
          <a:p>
            <a:endParaRPr lang="en-GB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Uses laser pointer and trigger to interact with menus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 adjust model’s individual genetics and clothing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Potential addition: apply face photo to model using AI technology</a:t>
            </a:r>
            <a:endParaRPr lang="en-GB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278" t="16478" r="8161" b="11824"/>
          <a:stretch/>
        </p:blipFill>
        <p:spPr>
          <a:xfrm>
            <a:off x="6711351" y="3907766"/>
            <a:ext cx="4822166" cy="2327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642" t="15598" r="8373" b="14591"/>
          <a:stretch/>
        </p:blipFill>
        <p:spPr>
          <a:xfrm>
            <a:off x="6709691" y="1169233"/>
            <a:ext cx="4823826" cy="22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2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1169233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Fashion Show</a:t>
            </a:r>
          </a:p>
          <a:p>
            <a:endParaRPr lang="en-GB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Uses </a:t>
            </a:r>
            <a:r>
              <a:rPr lang="en-GB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SteamVR</a:t>
            </a:r>
            <a:r>
              <a:rPr lang="en-GB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Teleportation mechanics to move around the show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Future addition: ability to change environment (e.g. background and lighting)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Future addition: ability to change walking and posing style of the models</a:t>
            </a:r>
            <a:endParaRPr lang="en-GB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712" t="16352" r="8939" b="14717"/>
          <a:stretch/>
        </p:blipFill>
        <p:spPr>
          <a:xfrm>
            <a:off x="6763925" y="1169233"/>
            <a:ext cx="4821349" cy="2242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854" t="16100" r="8655" b="14465"/>
          <a:stretch/>
        </p:blipFill>
        <p:spPr>
          <a:xfrm>
            <a:off x="6763925" y="3845889"/>
            <a:ext cx="4821349" cy="22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Glossop</dc:creator>
  <cp:lastModifiedBy>Seth Glossop</cp:lastModifiedBy>
  <cp:revision>4</cp:revision>
  <dcterms:created xsi:type="dcterms:W3CDTF">2019-12-09T00:18:59Z</dcterms:created>
  <dcterms:modified xsi:type="dcterms:W3CDTF">2019-12-09T00:51:29Z</dcterms:modified>
</cp:coreProperties>
</file>