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3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5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1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0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6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0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4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3807-E273-495B-A178-49338C7442BE}" type="datetimeFigureOut">
              <a:rPr lang="en-US" smtClean="0"/>
              <a:t>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5788C-7CDC-443E-BDE8-815FBAA04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4000">
                <a:schemeClr val="bg1">
                  <a:lumMod val="50000"/>
                  <a:tint val="66000"/>
                  <a:satMod val="160000"/>
                </a:schemeClr>
              </a:gs>
              <a:gs pos="90000">
                <a:schemeClr val="bg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6" y="167923"/>
            <a:ext cx="3279377" cy="11764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7624" y="5300980"/>
            <a:ext cx="711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Final Project Illustrator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46" y="2142227"/>
            <a:ext cx="4717881" cy="25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32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4000">
                <a:schemeClr val="bg1">
                  <a:lumMod val="50000"/>
                  <a:tint val="66000"/>
                  <a:satMod val="160000"/>
                </a:schemeClr>
              </a:gs>
              <a:gs pos="90000">
                <a:schemeClr val="bg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6" y="167923"/>
            <a:ext cx="3279377" cy="11764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913" y="3429000"/>
            <a:ext cx="3312317" cy="1772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23249" y="1185108"/>
            <a:ext cx="4642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The meaning of logo</a:t>
            </a:r>
            <a:endParaRPr 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64220" y="2592394"/>
            <a:ext cx="9325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Circle :  The developing and popular a round the world of the  company</a:t>
            </a:r>
          </a:p>
          <a:p>
            <a:endParaRPr lang="en-US" sz="2400" dirty="0"/>
          </a:p>
          <a:p>
            <a:r>
              <a:rPr lang="en-US" sz="2400" dirty="0" smtClean="0"/>
              <a:t>Leaves:  The vitality after use the product.</a:t>
            </a:r>
          </a:p>
          <a:p>
            <a:endParaRPr lang="en-US" sz="2400" dirty="0"/>
          </a:p>
          <a:p>
            <a:r>
              <a:rPr lang="en-US" sz="2400" dirty="0" smtClean="0"/>
              <a:t>Drops of water:  Refreshment and cold</a:t>
            </a:r>
          </a:p>
          <a:p>
            <a:endParaRPr lang="en-US" sz="2400" dirty="0"/>
          </a:p>
          <a:p>
            <a:r>
              <a:rPr lang="en-US" sz="2400" dirty="0" smtClean="0"/>
              <a:t>Green color:  </a:t>
            </a:r>
            <a:r>
              <a:rPr lang="en-US" sz="2400" dirty="0"/>
              <a:t>N</a:t>
            </a:r>
            <a:r>
              <a:rPr lang="en-US" sz="2400" dirty="0" smtClean="0"/>
              <a:t>atural balance growth and positive.</a:t>
            </a:r>
          </a:p>
          <a:p>
            <a:endParaRPr lang="en-US" sz="2400" dirty="0"/>
          </a:p>
          <a:p>
            <a:r>
              <a:rPr lang="en-US" sz="2400" dirty="0" smtClean="0"/>
              <a:t>Blue color: Protect trust confidence. 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668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4000">
                <a:schemeClr val="bg1">
                  <a:lumMod val="50000"/>
                  <a:tint val="66000"/>
                  <a:satMod val="160000"/>
                </a:schemeClr>
              </a:gs>
              <a:gs pos="90000">
                <a:schemeClr val="bg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5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6" y="167923"/>
            <a:ext cx="3279377" cy="117643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10707" y="1207571"/>
            <a:ext cx="633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This project I have learned</a:t>
            </a:r>
            <a:endParaRPr lang="en-US" sz="4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6768" y="2869810"/>
            <a:ext cx="68228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406768" y="2518117"/>
            <a:ext cx="86797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design logo</a:t>
            </a:r>
          </a:p>
          <a:p>
            <a:endParaRPr lang="en-US" dirty="0" smtClean="0"/>
          </a:p>
          <a:p>
            <a:r>
              <a:rPr lang="en-US" dirty="0" smtClean="0"/>
              <a:t>How to choose color and know the meaning of color</a:t>
            </a:r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nalysis	</a:t>
            </a:r>
          </a:p>
          <a:p>
            <a:endParaRPr lang="en-US" dirty="0" smtClean="0"/>
          </a:p>
          <a:p>
            <a:r>
              <a:rPr lang="en-US" dirty="0" smtClean="0"/>
              <a:t>Discuss with the customer</a:t>
            </a:r>
          </a:p>
          <a:p>
            <a:endParaRPr lang="en-US" dirty="0"/>
          </a:p>
          <a:p>
            <a:r>
              <a:rPr lang="en-US" dirty="0" smtClean="0"/>
              <a:t>Researching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49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chanthoeurn.tuon</dc:creator>
  <cp:lastModifiedBy>chanthoeurn.tuon</cp:lastModifiedBy>
  <cp:revision>9</cp:revision>
  <dcterms:created xsi:type="dcterms:W3CDTF">2020-02-01T12:14:39Z</dcterms:created>
  <dcterms:modified xsi:type="dcterms:W3CDTF">2020-02-01T13:53:10Z</dcterms:modified>
</cp:coreProperties>
</file>