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9"/>
  </p:notesMasterIdLst>
  <p:sldIdLst>
    <p:sldId id="256" r:id="rId2"/>
    <p:sldId id="259" r:id="rId3"/>
    <p:sldId id="294" r:id="rId4"/>
    <p:sldId id="296" r:id="rId5"/>
    <p:sldId id="297" r:id="rId6"/>
    <p:sldId id="298" r:id="rId7"/>
    <p:sldId id="293" r:id="rId8"/>
  </p:sldIdLst>
  <p:sldSz cx="9144000" cy="5143500" type="screen16x9"/>
  <p:notesSz cx="6858000" cy="9144000"/>
  <p:embeddedFontLst>
    <p:embeddedFont>
      <p:font typeface="Verdana" panose="020B060403050404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10d94aaf3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610d94aaf3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972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10d94aaf3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610d94aaf3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6126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10d94aaf3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610d94aaf3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760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10d94aaf3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610d94aaf3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157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2448300"/>
            <a:ext cx="9144000" cy="2695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 idx="2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825" y="285377"/>
            <a:ext cx="5157057" cy="1850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4">
  <p:cSld name="Pictures x4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2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12"/>
          <p:cNvGrpSpPr/>
          <p:nvPr/>
        </p:nvGrpSpPr>
        <p:grpSpPr>
          <a:xfrm>
            <a:off x="1318043" y="1043676"/>
            <a:ext cx="3180797" cy="1780847"/>
            <a:chOff x="798000" y="1407225"/>
            <a:chExt cx="3584400" cy="2794800"/>
          </a:xfrm>
        </p:grpSpPr>
        <p:sp>
          <p:nvSpPr>
            <p:cNvPr id="97" name="Google Shape;97;p12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2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/>
                <a:t>PICTURE</a:t>
              </a:r>
              <a:endParaRPr b="1"/>
            </a:p>
          </p:txBody>
        </p:sp>
      </p:grpSp>
      <p:grpSp>
        <p:nvGrpSpPr>
          <p:cNvPr id="99" name="Google Shape;99;p12"/>
          <p:cNvGrpSpPr/>
          <p:nvPr/>
        </p:nvGrpSpPr>
        <p:grpSpPr>
          <a:xfrm>
            <a:off x="1318043" y="2882301"/>
            <a:ext cx="3180797" cy="1780847"/>
            <a:chOff x="798000" y="1407225"/>
            <a:chExt cx="3584400" cy="2794800"/>
          </a:xfrm>
        </p:grpSpPr>
        <p:sp>
          <p:nvSpPr>
            <p:cNvPr id="100" name="Google Shape;100;p12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2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/>
                <a:t>PICTURE</a:t>
              </a:r>
              <a:endParaRPr b="1"/>
            </a:p>
          </p:txBody>
        </p:sp>
      </p:grpSp>
      <p:grpSp>
        <p:nvGrpSpPr>
          <p:cNvPr id="102" name="Google Shape;102;p12"/>
          <p:cNvGrpSpPr/>
          <p:nvPr/>
        </p:nvGrpSpPr>
        <p:grpSpPr>
          <a:xfrm>
            <a:off x="4563418" y="1043676"/>
            <a:ext cx="3180797" cy="1780847"/>
            <a:chOff x="798000" y="1407225"/>
            <a:chExt cx="3584400" cy="2794800"/>
          </a:xfrm>
        </p:grpSpPr>
        <p:sp>
          <p:nvSpPr>
            <p:cNvPr id="103" name="Google Shape;103;p12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2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/>
                <a:t>PICTURE</a:t>
              </a:r>
              <a:endParaRPr b="1"/>
            </a:p>
          </p:txBody>
        </p:sp>
      </p:grpSp>
      <p:grpSp>
        <p:nvGrpSpPr>
          <p:cNvPr id="105" name="Google Shape;105;p12"/>
          <p:cNvGrpSpPr/>
          <p:nvPr/>
        </p:nvGrpSpPr>
        <p:grpSpPr>
          <a:xfrm>
            <a:off x="4563418" y="2882301"/>
            <a:ext cx="3180797" cy="1780847"/>
            <a:chOff x="798000" y="1407225"/>
            <a:chExt cx="3584400" cy="2794800"/>
          </a:xfrm>
        </p:grpSpPr>
        <p:sp>
          <p:nvSpPr>
            <p:cNvPr id="106" name="Google Shape;106;p12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2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/>
                <a:t>PICTURE</a:t>
              </a:r>
              <a:endParaRPr b="1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6">
  <p:cSld name="Pictures x6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 txBox="1">
            <a:spLocks noGrp="1"/>
          </p:cNvSpPr>
          <p:nvPr>
            <p:ph type="body" idx="1"/>
          </p:nvPr>
        </p:nvSpPr>
        <p:spPr>
          <a:xfrm>
            <a:off x="174020" y="4551846"/>
            <a:ext cx="88470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p13"/>
          <p:cNvGrpSpPr/>
          <p:nvPr/>
        </p:nvGrpSpPr>
        <p:grpSpPr>
          <a:xfrm>
            <a:off x="6131363" y="1149399"/>
            <a:ext cx="2868237" cy="1595831"/>
            <a:chOff x="798000" y="1407225"/>
            <a:chExt cx="3584400" cy="2794800"/>
          </a:xfrm>
        </p:grpSpPr>
        <p:sp>
          <p:nvSpPr>
            <p:cNvPr id="115" name="Google Shape;115;p13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/>
                <a:t>PICTURE</a:t>
              </a:r>
              <a:endParaRPr b="1"/>
            </a:p>
          </p:txBody>
        </p:sp>
      </p:grpSp>
      <p:grpSp>
        <p:nvGrpSpPr>
          <p:cNvPr id="117" name="Google Shape;117;p13"/>
          <p:cNvGrpSpPr/>
          <p:nvPr/>
        </p:nvGrpSpPr>
        <p:grpSpPr>
          <a:xfrm>
            <a:off x="3163464" y="1149399"/>
            <a:ext cx="2868237" cy="1595831"/>
            <a:chOff x="798000" y="1407225"/>
            <a:chExt cx="3584400" cy="2794800"/>
          </a:xfrm>
        </p:grpSpPr>
        <p:sp>
          <p:nvSpPr>
            <p:cNvPr id="118" name="Google Shape;118;p13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/>
                <a:t>PICTURE</a:t>
              </a:r>
              <a:endParaRPr b="1"/>
            </a:p>
          </p:txBody>
        </p:sp>
      </p:grpSp>
      <p:sp>
        <p:nvSpPr>
          <p:cNvPr id="120" name="Google Shape;120;p13"/>
          <p:cNvSpPr/>
          <p:nvPr/>
        </p:nvSpPr>
        <p:spPr>
          <a:xfrm>
            <a:off x="195489" y="1149462"/>
            <a:ext cx="2868300" cy="159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 txBox="1"/>
          <p:nvPr/>
        </p:nvSpPr>
        <p:spPr>
          <a:xfrm>
            <a:off x="866448" y="1641900"/>
            <a:ext cx="15264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/>
              <a:t>PICTURE</a:t>
            </a:r>
            <a:endParaRPr b="1"/>
          </a:p>
        </p:txBody>
      </p:sp>
      <p:grpSp>
        <p:nvGrpSpPr>
          <p:cNvPr id="122" name="Google Shape;122;p13"/>
          <p:cNvGrpSpPr/>
          <p:nvPr/>
        </p:nvGrpSpPr>
        <p:grpSpPr>
          <a:xfrm>
            <a:off x="6131401" y="2815962"/>
            <a:ext cx="2868237" cy="1595831"/>
            <a:chOff x="798000" y="1407225"/>
            <a:chExt cx="3584400" cy="2794800"/>
          </a:xfrm>
        </p:grpSpPr>
        <p:sp>
          <p:nvSpPr>
            <p:cNvPr id="123" name="Google Shape;123;p13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/>
                <a:t>PICTURE</a:t>
              </a:r>
              <a:endParaRPr b="1"/>
            </a:p>
          </p:txBody>
        </p:sp>
      </p:grpSp>
      <p:grpSp>
        <p:nvGrpSpPr>
          <p:cNvPr id="125" name="Google Shape;125;p13"/>
          <p:cNvGrpSpPr/>
          <p:nvPr/>
        </p:nvGrpSpPr>
        <p:grpSpPr>
          <a:xfrm>
            <a:off x="3163501" y="2815962"/>
            <a:ext cx="2868237" cy="1595831"/>
            <a:chOff x="798000" y="1407225"/>
            <a:chExt cx="3584400" cy="2794800"/>
          </a:xfrm>
        </p:grpSpPr>
        <p:sp>
          <p:nvSpPr>
            <p:cNvPr id="126" name="Google Shape;126;p13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/>
                <a:t>PICTURE</a:t>
              </a:r>
              <a:endParaRPr b="1"/>
            </a:p>
          </p:txBody>
        </p:sp>
      </p:grpSp>
      <p:sp>
        <p:nvSpPr>
          <p:cNvPr id="128" name="Google Shape;128;p13"/>
          <p:cNvSpPr/>
          <p:nvPr/>
        </p:nvSpPr>
        <p:spPr>
          <a:xfrm>
            <a:off x="195526" y="2816024"/>
            <a:ext cx="2868300" cy="159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3"/>
          <p:cNvSpPr txBox="1"/>
          <p:nvPr/>
        </p:nvSpPr>
        <p:spPr>
          <a:xfrm>
            <a:off x="812223" y="3435550"/>
            <a:ext cx="15264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/>
              <a:t>PICTURE</a:t>
            </a:r>
            <a:endParaRPr b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10633" y="1200150"/>
            <a:ext cx="6522731" cy="35326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14"/>
          <p:cNvGrpSpPr/>
          <p:nvPr/>
        </p:nvGrpSpPr>
        <p:grpSpPr>
          <a:xfrm>
            <a:off x="2418524" y="1415502"/>
            <a:ext cx="4336049" cy="2737786"/>
            <a:chOff x="798000" y="1407225"/>
            <a:chExt cx="3584400" cy="2794800"/>
          </a:xfrm>
        </p:grpSpPr>
        <p:sp>
          <p:nvSpPr>
            <p:cNvPr id="137" name="Google Shape;137;p14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4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/>
                <a:t>VIDEO</a:t>
              </a:r>
              <a:endParaRPr b="1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list (x6)">
  <p:cSld name="Numbered list (x6)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0" y="1214450"/>
            <a:ext cx="9144000" cy="39291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25450" y="1717050"/>
            <a:ext cx="699000" cy="678600"/>
            <a:chOff x="725450" y="1793250"/>
            <a:chExt cx="699000" cy="678600"/>
          </a:xfrm>
        </p:grpSpPr>
        <p:sp>
          <p:nvSpPr>
            <p:cNvPr id="143" name="Google Shape;143;p1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5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fr-FR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45" name="Google Shape;145;p15"/>
          <p:cNvSpPr/>
          <p:nvPr/>
        </p:nvSpPr>
        <p:spPr>
          <a:xfrm>
            <a:off x="7254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7764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7254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7764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49" name="Google Shape;149;p15"/>
          <p:cNvGrpSpPr/>
          <p:nvPr/>
        </p:nvGrpSpPr>
        <p:grpSpPr>
          <a:xfrm>
            <a:off x="4840250" y="1717050"/>
            <a:ext cx="699000" cy="678600"/>
            <a:chOff x="725450" y="1793250"/>
            <a:chExt cx="699000" cy="678600"/>
          </a:xfrm>
        </p:grpSpPr>
        <p:sp>
          <p:nvSpPr>
            <p:cNvPr id="150" name="Google Shape;150;p1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5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fr-FR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52" name="Google Shape;152;p15"/>
          <p:cNvSpPr/>
          <p:nvPr/>
        </p:nvSpPr>
        <p:spPr>
          <a:xfrm>
            <a:off x="48402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48912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48402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48912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56" name="Google Shape;156;p15"/>
          <p:cNvCxnSpPr/>
          <p:nvPr/>
        </p:nvCxnSpPr>
        <p:spPr>
          <a:xfrm rot="10800000">
            <a:off x="4189988" y="240100"/>
            <a:ext cx="12000" cy="52149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57" name="Google Shape;157;p15"/>
          <p:cNvSpPr txBox="1">
            <a:spLocks noGrp="1"/>
          </p:cNvSpPr>
          <p:nvPr>
            <p:ph type="body" idx="1"/>
          </p:nvPr>
        </p:nvSpPr>
        <p:spPr>
          <a:xfrm>
            <a:off x="1673225" y="1877256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body" idx="2"/>
          </p:nvPr>
        </p:nvSpPr>
        <p:spPr>
          <a:xfrm>
            <a:off x="1673225" y="2938215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body" idx="3"/>
          </p:nvPr>
        </p:nvSpPr>
        <p:spPr>
          <a:xfrm>
            <a:off x="1673225" y="4003706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body" idx="4"/>
          </p:nvPr>
        </p:nvSpPr>
        <p:spPr>
          <a:xfrm>
            <a:off x="5723792" y="1877256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body" idx="5"/>
          </p:nvPr>
        </p:nvSpPr>
        <p:spPr>
          <a:xfrm>
            <a:off x="5723792" y="2938215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body" idx="6"/>
          </p:nvPr>
        </p:nvSpPr>
        <p:spPr>
          <a:xfrm>
            <a:off x="5723792" y="3999174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lection Process">
  <p:cSld name="Selection Process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66" name="Google Shape;166;p16"/>
          <p:cNvCxnSpPr/>
          <p:nvPr/>
        </p:nvCxnSpPr>
        <p:spPr>
          <a:xfrm rot="10800000" flipH="1">
            <a:off x="457200" y="1607150"/>
            <a:ext cx="8262900" cy="2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7" name="Google Shape;167;p16"/>
          <p:cNvSpPr/>
          <p:nvPr/>
        </p:nvSpPr>
        <p:spPr>
          <a:xfrm>
            <a:off x="0" y="-51975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-2" y="2663364"/>
            <a:ext cx="9144000" cy="25374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6"/>
          <p:cNvPicPr preferRelativeResize="0"/>
          <p:nvPr/>
        </p:nvPicPr>
        <p:blipFill rotWithShape="1">
          <a:blip r:embed="rId2">
            <a:alphaModFix/>
          </a:blip>
          <a:srcRect t="179" b="189"/>
          <a:stretch/>
        </p:blipFill>
        <p:spPr>
          <a:xfrm>
            <a:off x="2840557" y="912538"/>
            <a:ext cx="1362489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6"/>
          <p:cNvPicPr preferRelativeResize="0"/>
          <p:nvPr/>
        </p:nvPicPr>
        <p:blipFill rotWithShape="1">
          <a:blip r:embed="rId3">
            <a:alphaModFix/>
          </a:blip>
          <a:srcRect t="179" b="189"/>
          <a:stretch/>
        </p:blipFill>
        <p:spPr>
          <a:xfrm>
            <a:off x="740137" y="912541"/>
            <a:ext cx="1362489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6"/>
          <p:cNvPicPr preferRelativeResize="0"/>
          <p:nvPr/>
        </p:nvPicPr>
        <p:blipFill rotWithShape="1">
          <a:blip r:embed="rId4">
            <a:alphaModFix/>
          </a:blip>
          <a:srcRect t="179" b="179"/>
          <a:stretch/>
        </p:blipFill>
        <p:spPr>
          <a:xfrm>
            <a:off x="7041370" y="912525"/>
            <a:ext cx="1362494" cy="1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6"/>
          <p:cNvPicPr preferRelativeResize="0"/>
          <p:nvPr/>
        </p:nvPicPr>
        <p:blipFill rotWithShape="1">
          <a:blip r:embed="rId5">
            <a:alphaModFix/>
          </a:blip>
          <a:srcRect t="179" b="189"/>
          <a:stretch/>
        </p:blipFill>
        <p:spPr>
          <a:xfrm>
            <a:off x="4940971" y="912539"/>
            <a:ext cx="1362489" cy="135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6"/>
          <p:cNvSpPr txBox="1"/>
          <p:nvPr/>
        </p:nvSpPr>
        <p:spPr>
          <a:xfrm>
            <a:off x="294467" y="109125"/>
            <a:ext cx="88494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The different steps of PN’s Selection Process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30736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Information Session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5" name="Google Shape;175;p16"/>
          <p:cNvSpPr txBox="1"/>
          <p:nvPr/>
        </p:nvSpPr>
        <p:spPr>
          <a:xfrm>
            <a:off x="2615950" y="2269928"/>
            <a:ext cx="18117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Written Exam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6" name="Google Shape;176;p16"/>
          <p:cNvSpPr txBox="1"/>
          <p:nvPr/>
        </p:nvSpPr>
        <p:spPr>
          <a:xfrm>
            <a:off x="450681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Individual Interview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7" name="Google Shape;177;p16"/>
          <p:cNvSpPr txBox="1"/>
          <p:nvPr/>
        </p:nvSpPr>
        <p:spPr>
          <a:xfrm>
            <a:off x="6607216" y="2265592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Social Investigation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Google Shape;178;p16"/>
          <p:cNvSpPr txBox="1">
            <a:spLocks noGrp="1"/>
          </p:cNvSpPr>
          <p:nvPr>
            <p:ph type="body" idx="1"/>
          </p:nvPr>
        </p:nvSpPr>
        <p:spPr>
          <a:xfrm>
            <a:off x="566742" y="2886066"/>
            <a:ext cx="1721700" cy="20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16"/>
          <p:cNvSpPr txBox="1">
            <a:spLocks noGrp="1"/>
          </p:cNvSpPr>
          <p:nvPr>
            <p:ph type="body" idx="2"/>
          </p:nvPr>
        </p:nvSpPr>
        <p:spPr>
          <a:xfrm>
            <a:off x="2660983" y="2894945"/>
            <a:ext cx="1721700" cy="20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16"/>
          <p:cNvSpPr txBox="1">
            <a:spLocks noGrp="1"/>
          </p:cNvSpPr>
          <p:nvPr>
            <p:ph type="body" idx="3"/>
          </p:nvPr>
        </p:nvSpPr>
        <p:spPr>
          <a:xfrm>
            <a:off x="4760105" y="2886066"/>
            <a:ext cx="1724100" cy="20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body" idx="4"/>
          </p:nvPr>
        </p:nvSpPr>
        <p:spPr>
          <a:xfrm>
            <a:off x="6861812" y="2894945"/>
            <a:ext cx="1721700" cy="20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 to PN">
  <p:cSld name="Introduction to P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/>
          <p:nvPr/>
        </p:nvSpPr>
        <p:spPr>
          <a:xfrm>
            <a:off x="1" y="14"/>
            <a:ext cx="2940900" cy="51435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85" name="Google Shape;185;p17"/>
          <p:cNvPicPr preferRelativeResize="0"/>
          <p:nvPr/>
        </p:nvPicPr>
        <p:blipFill rotWithShape="1">
          <a:blip r:embed="rId2">
            <a:alphaModFix/>
          </a:blip>
          <a:srcRect l="9" r="19"/>
          <a:stretch/>
        </p:blipFill>
        <p:spPr>
          <a:xfrm>
            <a:off x="2201400" y="458375"/>
            <a:ext cx="6790204" cy="480419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7"/>
          <p:cNvSpPr txBox="1"/>
          <p:nvPr/>
        </p:nvSpPr>
        <p:spPr>
          <a:xfrm>
            <a:off x="3023901" y="5901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Cambodia, Philippines, Vietnam</a:t>
            </a: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7" name="Google Shape;187;p17"/>
          <p:cNvSpPr/>
          <p:nvPr/>
        </p:nvSpPr>
        <p:spPr>
          <a:xfrm rot="-533510">
            <a:off x="3936922" y="940590"/>
            <a:ext cx="863600" cy="2797930"/>
          </a:xfrm>
          <a:custGeom>
            <a:avLst/>
            <a:gdLst/>
            <a:ahLst/>
            <a:cxnLst/>
            <a:rect l="l" t="t" r="r" b="b"/>
            <a:pathLst>
              <a:path w="9781" h="84297" extrusionOk="0">
                <a:moveTo>
                  <a:pt x="9304" y="0"/>
                </a:moveTo>
                <a:cubicBezTo>
                  <a:pt x="9304" y="3981"/>
                  <a:pt x="6111" y="7295"/>
                  <a:pt x="4542" y="10954"/>
                </a:cubicBezTo>
                <a:cubicBezTo>
                  <a:pt x="1610" y="17793"/>
                  <a:pt x="693" y="25434"/>
                  <a:pt x="256" y="32862"/>
                </a:cubicBezTo>
                <a:cubicBezTo>
                  <a:pt x="-767" y="50268"/>
                  <a:pt x="4260" y="67758"/>
                  <a:pt x="9781" y="84297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7"/>
          <p:cNvSpPr/>
          <p:nvPr/>
        </p:nvSpPr>
        <p:spPr>
          <a:xfrm rot="9185825">
            <a:off x="5565303" y="1311132"/>
            <a:ext cx="2081259" cy="1042642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7"/>
          <p:cNvSpPr txBox="1"/>
          <p:nvPr/>
        </p:nvSpPr>
        <p:spPr>
          <a:xfrm>
            <a:off x="280651" y="347417"/>
            <a:ext cx="2379600" cy="4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French non-profit organization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created in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2005,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which intends to enable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young underprivileged people 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build their employability 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through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education 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the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digital industry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leverage their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endParaRPr sz="115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willpower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 Our organization’s final aspiration is to allow them and their family to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escape poverty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sustainable way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contribute to the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social 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economic development 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their country. Passerelles numériques operates in 3 Asian countries: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a,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Vietnam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0" name="Google Shape;190;p17"/>
          <p:cNvSpPr/>
          <p:nvPr/>
        </p:nvSpPr>
        <p:spPr>
          <a:xfrm rot="-6005595">
            <a:off x="5381256" y="1187986"/>
            <a:ext cx="2601814" cy="166446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C Timeline">
  <p:cSld name="PNC Timeline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93" name="Google Shape;193;p18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4" name="Google Shape;194;p18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8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Cambodia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6311047" y="263531"/>
            <a:ext cx="23856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Passerelles numériques' first program in Phnom Penh, with 25 students. One major in SNA (System &amp; Network Administration)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97" name="Google Shape;197;p18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98" name="Google Shape;198;p18"/>
          <p:cNvGrpSpPr/>
          <p:nvPr/>
        </p:nvGrpSpPr>
        <p:grpSpPr>
          <a:xfrm>
            <a:off x="5688583" y="226168"/>
            <a:ext cx="1082257" cy="587803"/>
            <a:chOff x="725450" y="1793250"/>
            <a:chExt cx="1198513" cy="678600"/>
          </a:xfrm>
        </p:grpSpPr>
        <p:sp>
          <p:nvSpPr>
            <p:cNvPr id="199" name="Google Shape;199;p1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1" name="Google Shape;201;p18"/>
          <p:cNvGrpSpPr/>
          <p:nvPr/>
        </p:nvGrpSpPr>
        <p:grpSpPr>
          <a:xfrm>
            <a:off x="5688583" y="925472"/>
            <a:ext cx="1082257" cy="587803"/>
            <a:chOff x="725450" y="1793250"/>
            <a:chExt cx="1198513" cy="678600"/>
          </a:xfrm>
        </p:grpSpPr>
        <p:sp>
          <p:nvSpPr>
            <p:cNvPr id="202" name="Google Shape;202;p1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4" name="Google Shape;204;p18"/>
          <p:cNvGrpSpPr/>
          <p:nvPr/>
        </p:nvGrpSpPr>
        <p:grpSpPr>
          <a:xfrm>
            <a:off x="5688583" y="1624764"/>
            <a:ext cx="1082257" cy="587803"/>
            <a:chOff x="725450" y="1793250"/>
            <a:chExt cx="1198513" cy="678600"/>
          </a:xfrm>
        </p:grpSpPr>
        <p:sp>
          <p:nvSpPr>
            <p:cNvPr id="205" name="Google Shape;205;p1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7" name="Google Shape;207;p18"/>
          <p:cNvGrpSpPr/>
          <p:nvPr/>
        </p:nvGrpSpPr>
        <p:grpSpPr>
          <a:xfrm>
            <a:off x="5688583" y="2324078"/>
            <a:ext cx="1082257" cy="587803"/>
            <a:chOff x="725450" y="1793250"/>
            <a:chExt cx="1198513" cy="678600"/>
          </a:xfrm>
        </p:grpSpPr>
        <p:sp>
          <p:nvSpPr>
            <p:cNvPr id="208" name="Google Shape;208;p1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2011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0" name="Google Shape;210;p18"/>
          <p:cNvGrpSpPr/>
          <p:nvPr/>
        </p:nvGrpSpPr>
        <p:grpSpPr>
          <a:xfrm>
            <a:off x="5688597" y="3023398"/>
            <a:ext cx="1082257" cy="587803"/>
            <a:chOff x="725450" y="1793250"/>
            <a:chExt cx="1198513" cy="678600"/>
          </a:xfrm>
        </p:grpSpPr>
        <p:sp>
          <p:nvSpPr>
            <p:cNvPr id="211" name="Google Shape;211;p1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3" name="Google Shape;213;p18"/>
          <p:cNvGrpSpPr/>
          <p:nvPr/>
        </p:nvGrpSpPr>
        <p:grpSpPr>
          <a:xfrm>
            <a:off x="5688597" y="3722701"/>
            <a:ext cx="1082257" cy="587803"/>
            <a:chOff x="725450" y="1793250"/>
            <a:chExt cx="1198513" cy="678600"/>
          </a:xfrm>
        </p:grpSpPr>
        <p:sp>
          <p:nvSpPr>
            <p:cNvPr id="214" name="Google Shape;214;p1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6" name="Google Shape;216;p18"/>
          <p:cNvGrpSpPr/>
          <p:nvPr/>
        </p:nvGrpSpPr>
        <p:grpSpPr>
          <a:xfrm>
            <a:off x="5688597" y="4421993"/>
            <a:ext cx="1082257" cy="587803"/>
            <a:chOff x="725450" y="1793250"/>
            <a:chExt cx="1198513" cy="678600"/>
          </a:xfrm>
        </p:grpSpPr>
        <p:sp>
          <p:nvSpPr>
            <p:cNvPr id="217" name="Google Shape;217;p1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19" name="Google Shape;219;p18"/>
          <p:cNvSpPr txBox="1"/>
          <p:nvPr/>
        </p:nvSpPr>
        <p:spPr>
          <a:xfrm>
            <a:off x="6310052" y="964547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Inauguration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PNC building and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0" name="Google Shape;220;p18"/>
          <p:cNvSpPr txBox="1"/>
          <p:nvPr/>
        </p:nvSpPr>
        <p:spPr>
          <a:xfrm>
            <a:off x="6315541" y="158379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 second major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WEP (Web Programming)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18"/>
          <p:cNvSpPr txBox="1"/>
          <p:nvPr/>
        </p:nvSpPr>
        <p:spPr>
          <a:xfrm>
            <a:off x="6319780" y="2478007"/>
            <a:ext cx="25614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 students join our 2-year 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18"/>
          <p:cNvSpPr txBox="1"/>
          <p:nvPr/>
        </p:nvSpPr>
        <p:spPr>
          <a:xfrm>
            <a:off x="6330503" y="2964132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PNC’s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Career Forum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18"/>
          <p:cNvSpPr txBox="1"/>
          <p:nvPr/>
        </p:nvSpPr>
        <p:spPr>
          <a:xfrm>
            <a:off x="6319780" y="369551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PNC celebrates its </a:t>
            </a:r>
            <a:r>
              <a:rPr lang="fr-FR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ten years anniversary</a:t>
            </a:r>
            <a:endParaRPr sz="105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6319780" y="4396659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‘Openh’ Project</a:t>
            </a:r>
            <a:r>
              <a:rPr lang="fr-FR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a vast program to update the curriculum of the 2-year training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5" name="Google Shape;225;p18"/>
          <p:cNvPicPr preferRelativeResize="0"/>
          <p:nvPr/>
        </p:nvPicPr>
        <p:blipFill rotWithShape="1">
          <a:blip r:embed="rId2">
            <a:alphaModFix/>
          </a:blip>
          <a:srcRect l="9" r="19"/>
          <a:stretch/>
        </p:blipFill>
        <p:spPr>
          <a:xfrm>
            <a:off x="0" y="0"/>
            <a:ext cx="5314477" cy="376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8"/>
          <p:cNvSpPr/>
          <p:nvPr/>
        </p:nvSpPr>
        <p:spPr>
          <a:xfrm rot="8202291">
            <a:off x="2200064" y="1958723"/>
            <a:ext cx="914258" cy="270848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 txBox="1"/>
          <p:nvPr/>
        </p:nvSpPr>
        <p:spPr>
          <a:xfrm>
            <a:off x="2478190" y="121942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Phnom Penh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8" name="Google Shape;22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P Timeline">
  <p:cSld name="PNP Timeline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231" name="Google Shape;231;p19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2" name="Google Shape;232;p19"/>
          <p:cNvSpPr/>
          <p:nvPr/>
        </p:nvSpPr>
        <p:spPr>
          <a:xfrm>
            <a:off x="0" y="3722725"/>
            <a:ext cx="9144000" cy="14208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9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34" name="Google Shape;234;p19"/>
          <p:cNvGrpSpPr/>
          <p:nvPr/>
        </p:nvGrpSpPr>
        <p:grpSpPr>
          <a:xfrm>
            <a:off x="5688583" y="226168"/>
            <a:ext cx="1082257" cy="587803"/>
            <a:chOff x="725450" y="1793250"/>
            <a:chExt cx="1198513" cy="678600"/>
          </a:xfrm>
        </p:grpSpPr>
        <p:sp>
          <p:nvSpPr>
            <p:cNvPr id="235" name="Google Shape;235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37" name="Google Shape;237;p19"/>
          <p:cNvGrpSpPr/>
          <p:nvPr/>
        </p:nvGrpSpPr>
        <p:grpSpPr>
          <a:xfrm>
            <a:off x="5688583" y="925472"/>
            <a:ext cx="1082257" cy="587803"/>
            <a:chOff x="725450" y="1793250"/>
            <a:chExt cx="1198513" cy="678600"/>
          </a:xfrm>
        </p:grpSpPr>
        <p:sp>
          <p:nvSpPr>
            <p:cNvPr id="238" name="Google Shape;238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0" name="Google Shape;240;p19"/>
          <p:cNvGrpSpPr/>
          <p:nvPr/>
        </p:nvGrpSpPr>
        <p:grpSpPr>
          <a:xfrm>
            <a:off x="5688583" y="1624764"/>
            <a:ext cx="1082257" cy="587803"/>
            <a:chOff x="725450" y="1793250"/>
            <a:chExt cx="1198513" cy="678600"/>
          </a:xfrm>
        </p:grpSpPr>
        <p:sp>
          <p:nvSpPr>
            <p:cNvPr id="241" name="Google Shape;241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3" name="Google Shape;243;p19"/>
          <p:cNvGrpSpPr/>
          <p:nvPr/>
        </p:nvGrpSpPr>
        <p:grpSpPr>
          <a:xfrm>
            <a:off x="5688583" y="2324078"/>
            <a:ext cx="1082257" cy="587803"/>
            <a:chOff x="725450" y="1793250"/>
            <a:chExt cx="1198513" cy="678600"/>
          </a:xfrm>
        </p:grpSpPr>
        <p:sp>
          <p:nvSpPr>
            <p:cNvPr id="244" name="Google Shape;244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6" name="Google Shape;246;p19"/>
          <p:cNvGrpSpPr/>
          <p:nvPr/>
        </p:nvGrpSpPr>
        <p:grpSpPr>
          <a:xfrm>
            <a:off x="5688597" y="3023398"/>
            <a:ext cx="1082257" cy="587803"/>
            <a:chOff x="725450" y="1793250"/>
            <a:chExt cx="1198513" cy="678600"/>
          </a:xfrm>
        </p:grpSpPr>
        <p:sp>
          <p:nvSpPr>
            <p:cNvPr id="247" name="Google Shape;247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49" name="Google Shape;249;p19"/>
          <p:cNvSpPr txBox="1"/>
          <p:nvPr/>
        </p:nvSpPr>
        <p:spPr>
          <a:xfrm>
            <a:off x="6320800" y="1003525"/>
            <a:ext cx="2418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0" name="Google Shape;250;p19"/>
          <p:cNvSpPr txBox="1"/>
          <p:nvPr/>
        </p:nvSpPr>
        <p:spPr>
          <a:xfrm>
            <a:off x="6319780" y="1605719"/>
            <a:ext cx="2691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90 students join our program</a:t>
            </a:r>
            <a:endParaRPr sz="11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1" name="Google Shape;251;p19"/>
          <p:cNvSpPr txBox="1"/>
          <p:nvPr/>
        </p:nvSpPr>
        <p:spPr>
          <a:xfrm>
            <a:off x="6330503" y="2324128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PNP celebrates its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5-year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2" name="Google Shape;252;p19"/>
          <p:cNvSpPr txBox="1"/>
          <p:nvPr/>
        </p:nvSpPr>
        <p:spPr>
          <a:xfrm>
            <a:off x="6319780" y="299330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an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innovative new program 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a pilot class (47 students)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53" name="Google Shape;253;p19"/>
          <p:cNvPicPr preferRelativeResize="0"/>
          <p:nvPr/>
        </p:nvPicPr>
        <p:blipFill rotWithShape="1">
          <a:blip r:embed="rId2">
            <a:alphaModFix/>
          </a:blip>
          <a:srcRect l="719" r="709"/>
          <a:stretch/>
        </p:blipFill>
        <p:spPr>
          <a:xfrm>
            <a:off x="-17762" y="-39537"/>
            <a:ext cx="5349997" cy="383915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9"/>
          <p:cNvSpPr txBox="1"/>
          <p:nvPr/>
        </p:nvSpPr>
        <p:spPr>
          <a:xfrm>
            <a:off x="6319780" y="285116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of PN’s 2nd program in Cebu with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5" name="Google Shape;255;p19"/>
          <p:cNvSpPr/>
          <p:nvPr/>
        </p:nvSpPr>
        <p:spPr>
          <a:xfrm rot="9913546" flipH="1">
            <a:off x="3436023" y="1627862"/>
            <a:ext cx="914255" cy="57062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 txBox="1"/>
          <p:nvPr/>
        </p:nvSpPr>
        <p:spPr>
          <a:xfrm>
            <a:off x="2993887" y="121520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Cebu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V Timeline">
  <p:cSld name="PNV Timeline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8" name="Google Shape;258;p20"/>
          <p:cNvCxnSpPr/>
          <p:nvPr/>
        </p:nvCxnSpPr>
        <p:spPr>
          <a:xfrm rot="10800000">
            <a:off x="6012474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9" name="Google Shape;25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60" name="Google Shape;260;p20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0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Vietnam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2" name="Google Shape;262;p20"/>
          <p:cNvSpPr txBox="1"/>
          <p:nvPr/>
        </p:nvSpPr>
        <p:spPr>
          <a:xfrm>
            <a:off x="6320800" y="3042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PN’s 3rd program in Danang with 30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63" name="Google Shape;263;p20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64" name="Google Shape;264;p20"/>
          <p:cNvGrpSpPr/>
          <p:nvPr/>
        </p:nvGrpSpPr>
        <p:grpSpPr>
          <a:xfrm>
            <a:off x="5688583" y="226168"/>
            <a:ext cx="1082257" cy="587803"/>
            <a:chOff x="725450" y="1793250"/>
            <a:chExt cx="1198513" cy="678600"/>
          </a:xfrm>
        </p:grpSpPr>
        <p:sp>
          <p:nvSpPr>
            <p:cNvPr id="265" name="Google Shape;265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2010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67" name="Google Shape;267;p20"/>
          <p:cNvGrpSpPr/>
          <p:nvPr/>
        </p:nvGrpSpPr>
        <p:grpSpPr>
          <a:xfrm>
            <a:off x="5688583" y="925472"/>
            <a:ext cx="1082257" cy="587803"/>
            <a:chOff x="725450" y="1793250"/>
            <a:chExt cx="1198513" cy="678600"/>
          </a:xfrm>
        </p:grpSpPr>
        <p:sp>
          <p:nvSpPr>
            <p:cNvPr id="268" name="Google Shape;268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70" name="Google Shape;270;p20"/>
          <p:cNvGrpSpPr/>
          <p:nvPr/>
        </p:nvGrpSpPr>
        <p:grpSpPr>
          <a:xfrm>
            <a:off x="5688583" y="1624764"/>
            <a:ext cx="1082257" cy="587803"/>
            <a:chOff x="725450" y="1793250"/>
            <a:chExt cx="1198513" cy="678600"/>
          </a:xfrm>
        </p:grpSpPr>
        <p:sp>
          <p:nvSpPr>
            <p:cNvPr id="271" name="Google Shape;271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73" name="Google Shape;273;p20"/>
          <p:cNvGrpSpPr/>
          <p:nvPr/>
        </p:nvGrpSpPr>
        <p:grpSpPr>
          <a:xfrm>
            <a:off x="5688583" y="2324078"/>
            <a:ext cx="1082257" cy="587803"/>
            <a:chOff x="725450" y="1793250"/>
            <a:chExt cx="1198513" cy="678600"/>
          </a:xfrm>
        </p:grpSpPr>
        <p:sp>
          <p:nvSpPr>
            <p:cNvPr id="274" name="Google Shape;274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76" name="Google Shape;276;p20"/>
          <p:cNvGrpSpPr/>
          <p:nvPr/>
        </p:nvGrpSpPr>
        <p:grpSpPr>
          <a:xfrm>
            <a:off x="5688597" y="3023398"/>
            <a:ext cx="1082257" cy="587803"/>
            <a:chOff x="725450" y="1793250"/>
            <a:chExt cx="1198513" cy="678600"/>
          </a:xfrm>
        </p:grpSpPr>
        <p:sp>
          <p:nvSpPr>
            <p:cNvPr id="277" name="Google Shape;277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79" name="Google Shape;279;p20"/>
          <p:cNvGrpSpPr/>
          <p:nvPr/>
        </p:nvGrpSpPr>
        <p:grpSpPr>
          <a:xfrm>
            <a:off x="5688597" y="3722701"/>
            <a:ext cx="1082257" cy="587803"/>
            <a:chOff x="725450" y="1793250"/>
            <a:chExt cx="1198513" cy="678600"/>
          </a:xfrm>
        </p:grpSpPr>
        <p:sp>
          <p:nvSpPr>
            <p:cNvPr id="280" name="Google Shape;280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82" name="Google Shape;282;p20"/>
          <p:cNvGrpSpPr/>
          <p:nvPr/>
        </p:nvGrpSpPr>
        <p:grpSpPr>
          <a:xfrm>
            <a:off x="5688597" y="4421993"/>
            <a:ext cx="1082257" cy="587803"/>
            <a:chOff x="725450" y="1793250"/>
            <a:chExt cx="1198513" cy="678600"/>
          </a:xfrm>
        </p:grpSpPr>
        <p:sp>
          <p:nvSpPr>
            <p:cNvPr id="283" name="Google Shape;283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85" name="Google Shape;285;p20"/>
          <p:cNvSpPr txBox="1"/>
          <p:nvPr/>
        </p:nvSpPr>
        <p:spPr>
          <a:xfrm>
            <a:off x="6320800" y="10035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27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6" name="Google Shape;286;p20"/>
          <p:cNvSpPr txBox="1"/>
          <p:nvPr/>
        </p:nvSpPr>
        <p:spPr>
          <a:xfrm>
            <a:off x="6310141" y="161641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Decision to propose 2 majors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DeV and WeB. WeB replaces SNA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6316387" y="230618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is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operating completely independently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all its activities</a:t>
            </a:r>
            <a:endParaRPr sz="105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8" name="Google Shape;288;p20"/>
          <p:cNvSpPr txBox="1"/>
          <p:nvPr/>
        </p:nvSpPr>
        <p:spPr>
          <a:xfrm>
            <a:off x="6316101" y="301508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celebrates its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five years’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9" name="Google Shape;289;p20"/>
          <p:cNvSpPr txBox="1"/>
          <p:nvPr/>
        </p:nvSpPr>
        <p:spPr>
          <a:xfrm>
            <a:off x="6329185" y="370308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</a:t>
            </a:r>
            <a:r>
              <a:rPr lang="fr-FR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training</a:t>
            </a:r>
            <a:r>
              <a:rPr lang="fr-FR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with the Danang College of Technology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0" name="Google Shape;290;p20"/>
          <p:cNvSpPr txBox="1"/>
          <p:nvPr/>
        </p:nvSpPr>
        <p:spPr>
          <a:xfrm>
            <a:off x="6310141" y="438865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partnership </a:t>
            </a:r>
            <a:r>
              <a:rPr lang="fr-FR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with Danang Vocational Training College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91" name="Google Shape;291;p20"/>
          <p:cNvPicPr preferRelativeResize="0"/>
          <p:nvPr/>
        </p:nvPicPr>
        <p:blipFill rotWithShape="1">
          <a:blip r:embed="rId2">
            <a:alphaModFix/>
          </a:blip>
          <a:srcRect l="9" r="19"/>
          <a:stretch/>
        </p:blipFill>
        <p:spPr>
          <a:xfrm>
            <a:off x="0" y="-20"/>
            <a:ext cx="5314477" cy="3760093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0"/>
          <p:cNvSpPr/>
          <p:nvPr/>
        </p:nvSpPr>
        <p:spPr>
          <a:xfrm rot="5747526" flipH="1">
            <a:off x="2653947" y="1361420"/>
            <a:ext cx="557799" cy="188303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0"/>
          <p:cNvSpPr txBox="1"/>
          <p:nvPr/>
        </p:nvSpPr>
        <p:spPr>
          <a:xfrm>
            <a:off x="2707372" y="735925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Danang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1" name="Google Shape;30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1860355" y="1383906"/>
            <a:ext cx="5423400" cy="3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2">
  <p:cSld name="Text columns x2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858891" y="1354218"/>
            <a:ext cx="3637200" cy="3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71612" y="1354218"/>
            <a:ext cx="3637200" cy="3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3">
  <p:cSld name="Text columns x3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822938" y="992221"/>
            <a:ext cx="2383500" cy="3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3353751" y="992221"/>
            <a:ext cx="2383500" cy="3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3"/>
          </p:nvPr>
        </p:nvSpPr>
        <p:spPr>
          <a:xfrm>
            <a:off x="5884564" y="992222"/>
            <a:ext cx="2383500" cy="3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504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">
  <p:cSld name="Text + pictur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628650" y="1434000"/>
            <a:ext cx="3943500" cy="27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8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8"/>
          <p:cNvGrpSpPr/>
          <p:nvPr/>
        </p:nvGrpSpPr>
        <p:grpSpPr>
          <a:xfrm>
            <a:off x="4648200" y="1434013"/>
            <a:ext cx="3584400" cy="2794800"/>
            <a:chOff x="798000" y="1407225"/>
            <a:chExt cx="3584400" cy="2794800"/>
          </a:xfrm>
        </p:grpSpPr>
        <p:sp>
          <p:nvSpPr>
            <p:cNvPr id="55" name="Google Shape;55;p8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/>
                <a:t>PICTURE</a:t>
              </a:r>
              <a:endParaRPr b="1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x1">
  <p:cSld name="Picture x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1472540" y="4679907"/>
            <a:ext cx="61632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9"/>
          <p:cNvGrpSpPr/>
          <p:nvPr/>
        </p:nvGrpSpPr>
        <p:grpSpPr>
          <a:xfrm>
            <a:off x="1358633" y="1204853"/>
            <a:ext cx="6494216" cy="3361865"/>
            <a:chOff x="798000" y="1407225"/>
            <a:chExt cx="3584400" cy="2794800"/>
          </a:xfrm>
        </p:grpSpPr>
        <p:sp>
          <p:nvSpPr>
            <p:cNvPr id="63" name="Google Shape;63;p9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9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/>
                <a:t>PICTURE</a:t>
              </a:r>
              <a:endParaRPr b="1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2">
  <p:cSld name="Pictures x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737979" y="4399446"/>
            <a:ext cx="76413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" name="Google Shape;71;p10"/>
          <p:cNvGrpSpPr/>
          <p:nvPr/>
        </p:nvGrpSpPr>
        <p:grpSpPr>
          <a:xfrm>
            <a:off x="874200" y="1271532"/>
            <a:ext cx="3584400" cy="2978166"/>
            <a:chOff x="798000" y="1271525"/>
            <a:chExt cx="3584400" cy="2930400"/>
          </a:xfrm>
        </p:grpSpPr>
        <p:sp>
          <p:nvSpPr>
            <p:cNvPr id="72" name="Google Shape;72;p10"/>
            <p:cNvSpPr/>
            <p:nvPr/>
          </p:nvSpPr>
          <p:spPr>
            <a:xfrm>
              <a:off x="798000" y="1271525"/>
              <a:ext cx="3584400" cy="293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0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/>
                <a:t>PICTURE</a:t>
              </a:r>
              <a:endParaRPr b="1"/>
            </a:p>
          </p:txBody>
        </p:sp>
      </p:grpSp>
      <p:sp>
        <p:nvSpPr>
          <p:cNvPr id="74" name="Google Shape;74;p10"/>
          <p:cNvSpPr/>
          <p:nvPr/>
        </p:nvSpPr>
        <p:spPr>
          <a:xfrm>
            <a:off x="4697675" y="1271525"/>
            <a:ext cx="3584400" cy="297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 txBox="1"/>
          <p:nvPr/>
        </p:nvSpPr>
        <p:spPr>
          <a:xfrm>
            <a:off x="5536025" y="2499738"/>
            <a:ext cx="1907700" cy="10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/>
              <a:t>PICTURE</a:t>
            </a:r>
            <a:endParaRPr b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3">
  <p:cSld name="Pictures x3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>
            <a:off x="798291" y="4551846"/>
            <a:ext cx="75810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11"/>
          <p:cNvGrpSpPr/>
          <p:nvPr/>
        </p:nvGrpSpPr>
        <p:grpSpPr>
          <a:xfrm>
            <a:off x="676251" y="1426484"/>
            <a:ext cx="2418395" cy="3016707"/>
            <a:chOff x="798000" y="1407225"/>
            <a:chExt cx="3584400" cy="2794800"/>
          </a:xfrm>
        </p:grpSpPr>
        <p:sp>
          <p:nvSpPr>
            <p:cNvPr id="83" name="Google Shape;83;p11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/>
                <a:t>PICTURE</a:t>
              </a:r>
              <a:endParaRPr b="1"/>
            </a:p>
          </p:txBody>
        </p:sp>
      </p:grpSp>
      <p:grpSp>
        <p:nvGrpSpPr>
          <p:cNvPr id="85" name="Google Shape;85;p11"/>
          <p:cNvGrpSpPr/>
          <p:nvPr/>
        </p:nvGrpSpPr>
        <p:grpSpPr>
          <a:xfrm>
            <a:off x="3324226" y="1426484"/>
            <a:ext cx="2418395" cy="3016707"/>
            <a:chOff x="798000" y="1407225"/>
            <a:chExt cx="3584400" cy="2794800"/>
          </a:xfrm>
        </p:grpSpPr>
        <p:sp>
          <p:nvSpPr>
            <p:cNvPr id="86" name="Google Shape;86;p11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1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/>
                <a:t>PICTURE</a:t>
              </a:r>
              <a:endParaRPr b="1"/>
            </a:p>
          </p:txBody>
        </p:sp>
      </p:grpSp>
      <p:grpSp>
        <p:nvGrpSpPr>
          <p:cNvPr id="88" name="Google Shape;88;p11"/>
          <p:cNvGrpSpPr/>
          <p:nvPr/>
        </p:nvGrpSpPr>
        <p:grpSpPr>
          <a:xfrm>
            <a:off x="5972201" y="1437384"/>
            <a:ext cx="2418395" cy="3016707"/>
            <a:chOff x="798000" y="1407225"/>
            <a:chExt cx="3584400" cy="2794800"/>
          </a:xfrm>
        </p:grpSpPr>
        <p:sp>
          <p:nvSpPr>
            <p:cNvPr id="89" name="Google Shape;89;p11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1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/>
                <a:t>PICTURE</a:t>
              </a:r>
              <a:endParaRPr b="1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8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://www.passerellesnumeriques.org/" TargetMode="External"/><Relationship Id="rId7" Type="http://schemas.openxmlformats.org/officeDocument/2006/relationships/hyperlink" Target="https://twitter.com/passerellesnume" TargetMode="External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hyperlink" Target="https://www.youtube.com/user/PasserellesNumerique" TargetMode="External"/><Relationship Id="rId5" Type="http://schemas.openxmlformats.org/officeDocument/2006/relationships/hyperlink" Target="https://www.linkedin.com/company/passerellesnum-riques/" TargetMode="External"/><Relationship Id="rId10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hyperlink" Target="https://www.facebook.com/passerelles.numeriqu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Google Shape;306;p23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307" name="Google Shape;307;p23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3"/>
          <p:cNvSpPr txBox="1">
            <a:spLocks noGrp="1"/>
          </p:cNvSpPr>
          <p:nvPr>
            <p:ph type="title"/>
          </p:nvPr>
        </p:nvSpPr>
        <p:spPr>
          <a:xfrm>
            <a:off x="464308" y="3951863"/>
            <a:ext cx="6932667" cy="77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dirty="0" smtClean="0"/>
              <a:t>Project flutter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"/>
          <p:cNvSpPr/>
          <p:nvPr/>
        </p:nvSpPr>
        <p:spPr>
          <a:xfrm>
            <a:off x="-15650" y="-1"/>
            <a:ext cx="1996500" cy="51434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6"/>
          <p:cNvSpPr txBox="1"/>
          <p:nvPr/>
        </p:nvSpPr>
        <p:spPr>
          <a:xfrm>
            <a:off x="70950" y="2216250"/>
            <a:ext cx="18336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sz="30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</a:t>
            </a:r>
            <a:endParaRPr sz="30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endParaRPr sz="30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endParaRPr sz="30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endParaRPr sz="30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sz="300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34" name="Google Shape;334;p26"/>
          <p:cNvCxnSpPr/>
          <p:nvPr/>
        </p:nvCxnSpPr>
        <p:spPr>
          <a:xfrm rot="10800000">
            <a:off x="1904550" y="0"/>
            <a:ext cx="7600" cy="51554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grpSp>
        <p:nvGrpSpPr>
          <p:cNvPr id="335" name="Google Shape;335;p26"/>
          <p:cNvGrpSpPr/>
          <p:nvPr/>
        </p:nvGrpSpPr>
        <p:grpSpPr>
          <a:xfrm>
            <a:off x="2716363" y="2325264"/>
            <a:ext cx="702600" cy="721200"/>
            <a:chOff x="2809800" y="1519503"/>
            <a:chExt cx="702600" cy="721200"/>
          </a:xfrm>
        </p:grpSpPr>
        <p:sp>
          <p:nvSpPr>
            <p:cNvPr id="336" name="Google Shape;336;p26"/>
            <p:cNvSpPr/>
            <p:nvPr/>
          </p:nvSpPr>
          <p:spPr>
            <a:xfrm>
              <a:off x="2809800" y="1519503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37" name="Google Shape;337;p26"/>
            <p:cNvSpPr txBox="1"/>
            <p:nvPr/>
          </p:nvSpPr>
          <p:spPr>
            <a:xfrm>
              <a:off x="2839645" y="1682206"/>
              <a:ext cx="6429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fr-FR" sz="2400" b="1" i="0" u="none" strike="noStrike" cap="none" dirty="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02</a:t>
              </a:r>
              <a:endParaRPr sz="2400" b="1" i="0" u="none" strike="noStrike" cap="none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338" name="Google Shape;338;p26"/>
          <p:cNvGrpSpPr/>
          <p:nvPr/>
        </p:nvGrpSpPr>
        <p:grpSpPr>
          <a:xfrm>
            <a:off x="2716363" y="1424686"/>
            <a:ext cx="702600" cy="721200"/>
            <a:chOff x="2809800" y="618925"/>
            <a:chExt cx="702600" cy="721200"/>
          </a:xfrm>
        </p:grpSpPr>
        <p:sp>
          <p:nvSpPr>
            <p:cNvPr id="339" name="Google Shape;339;p26"/>
            <p:cNvSpPr/>
            <p:nvPr/>
          </p:nvSpPr>
          <p:spPr>
            <a:xfrm>
              <a:off x="2809800" y="618925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0" name="Google Shape;340;p26"/>
            <p:cNvSpPr txBox="1"/>
            <p:nvPr/>
          </p:nvSpPr>
          <p:spPr>
            <a:xfrm>
              <a:off x="2851345" y="804325"/>
              <a:ext cx="6195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fr-FR" sz="24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41" name="Google Shape;341;p26"/>
          <p:cNvSpPr txBox="1"/>
          <p:nvPr/>
        </p:nvSpPr>
        <p:spPr>
          <a:xfrm>
            <a:off x="3531220" y="1654778"/>
            <a:ext cx="5501268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000" dirty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What you have learned from </a:t>
            </a:r>
            <a:r>
              <a:rPr lang="en-US" sz="2000" dirty="0" smtClean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this project</a:t>
            </a:r>
            <a:r>
              <a:rPr lang="en-US" sz="2000" dirty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sz="2000" b="0" i="0" u="none" strike="noStrike" cap="none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2" name="Google Shape;342;p26"/>
          <p:cNvSpPr txBox="1"/>
          <p:nvPr/>
        </p:nvSpPr>
        <p:spPr>
          <a:xfrm>
            <a:off x="3531220" y="2521149"/>
            <a:ext cx="38354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000" dirty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What are your </a:t>
            </a:r>
            <a:r>
              <a:rPr lang="en-US" sz="2000" dirty="0" smtClean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difficulties?</a:t>
            </a:r>
            <a:endParaRPr sz="2000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40617" y="4594034"/>
            <a:ext cx="261583" cy="31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14" name="Google Shape;335;p26"/>
          <p:cNvGrpSpPr/>
          <p:nvPr/>
        </p:nvGrpSpPr>
        <p:grpSpPr>
          <a:xfrm>
            <a:off x="2757908" y="3316750"/>
            <a:ext cx="702600" cy="721200"/>
            <a:chOff x="2809800" y="1519503"/>
            <a:chExt cx="702600" cy="721200"/>
          </a:xfrm>
        </p:grpSpPr>
        <p:sp>
          <p:nvSpPr>
            <p:cNvPr id="15" name="Google Shape;336;p26"/>
            <p:cNvSpPr/>
            <p:nvPr/>
          </p:nvSpPr>
          <p:spPr>
            <a:xfrm>
              <a:off x="2809800" y="1519503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6" name="Google Shape;337;p26"/>
            <p:cNvSpPr txBox="1"/>
            <p:nvPr/>
          </p:nvSpPr>
          <p:spPr>
            <a:xfrm>
              <a:off x="2839645" y="1682206"/>
              <a:ext cx="6429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fr-FR" sz="2400" b="1" i="0" u="none" strike="noStrike" cap="none" dirty="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02</a:t>
              </a:r>
              <a:endParaRPr sz="2400" b="1" i="0" u="none" strike="noStrike" cap="none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7" name="Google Shape;342;p26"/>
          <p:cNvSpPr txBox="1"/>
          <p:nvPr/>
        </p:nvSpPr>
        <p:spPr>
          <a:xfrm>
            <a:off x="3572765" y="3512635"/>
            <a:ext cx="38354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000" dirty="0" smtClean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Question and Answer</a:t>
            </a:r>
            <a:endParaRPr sz="2000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This project I have learn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8240617" y="4594034"/>
            <a:ext cx="261583" cy="31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Google Shape;350;p27"/>
          <p:cNvSpPr txBox="1">
            <a:spLocks/>
          </p:cNvSpPr>
          <p:nvPr/>
        </p:nvSpPr>
        <p:spPr>
          <a:xfrm>
            <a:off x="44609" y="1732315"/>
            <a:ext cx="3959650" cy="598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400" b="0" dirty="0" smtClean="0">
                <a:solidFill>
                  <a:schemeClr val="tx1"/>
                </a:solidFill>
              </a:rPr>
              <a:t>Text Field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Google Shape;350;p27"/>
          <p:cNvSpPr txBox="1">
            <a:spLocks/>
          </p:cNvSpPr>
          <p:nvPr/>
        </p:nvSpPr>
        <p:spPr>
          <a:xfrm>
            <a:off x="364277" y="2338720"/>
            <a:ext cx="3524192" cy="601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400" b="0" dirty="0" smtClean="0">
                <a:solidFill>
                  <a:schemeClr val="tx1"/>
                </a:solidFill>
              </a:rPr>
              <a:t>Alert Dialog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Google Shape;350;p27"/>
          <p:cNvSpPr txBox="1">
            <a:spLocks/>
          </p:cNvSpPr>
          <p:nvPr/>
        </p:nvSpPr>
        <p:spPr>
          <a:xfrm>
            <a:off x="841864" y="3631015"/>
            <a:ext cx="3429687" cy="598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400" b="0" dirty="0" smtClean="0">
                <a:solidFill>
                  <a:schemeClr val="tx1"/>
                </a:solidFill>
              </a:rPr>
              <a:t>TextEditingController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Google Shape;350;p27"/>
          <p:cNvSpPr txBox="1">
            <a:spLocks/>
          </p:cNvSpPr>
          <p:nvPr/>
        </p:nvSpPr>
        <p:spPr>
          <a:xfrm>
            <a:off x="1054158" y="2937670"/>
            <a:ext cx="2126572" cy="598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400" b="0" dirty="0" smtClean="0">
                <a:solidFill>
                  <a:schemeClr val="tx1"/>
                </a:solidFill>
              </a:rPr>
              <a:t>Design logo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312" y="1527174"/>
            <a:ext cx="2402487" cy="240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2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This project we have learn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8240617" y="4594034"/>
            <a:ext cx="261583" cy="31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Google Shape;350;p27"/>
          <p:cNvSpPr txBox="1">
            <a:spLocks/>
          </p:cNvSpPr>
          <p:nvPr/>
        </p:nvSpPr>
        <p:spPr>
          <a:xfrm>
            <a:off x="5419493" y="1776752"/>
            <a:ext cx="2126572" cy="598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400" b="0" dirty="0" smtClean="0">
                <a:solidFill>
                  <a:schemeClr val="tx1"/>
                </a:solidFill>
              </a:rPr>
              <a:t>Build in mobile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Google Shape;350;p27"/>
          <p:cNvSpPr txBox="1">
            <a:spLocks/>
          </p:cNvSpPr>
          <p:nvPr/>
        </p:nvSpPr>
        <p:spPr>
          <a:xfrm>
            <a:off x="-155865" y="2340257"/>
            <a:ext cx="4902729" cy="598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400" b="0" dirty="0" smtClean="0">
                <a:solidFill>
                  <a:schemeClr val="tx1"/>
                </a:solidFill>
              </a:rPr>
              <a:t>FloatingActionButton</a:t>
            </a:r>
          </a:p>
          <a:p>
            <a:pPr algn="ctr"/>
            <a:endParaRPr lang="en-US" sz="1400" b="0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Google Shape;350;p27"/>
          <p:cNvSpPr txBox="1">
            <a:spLocks/>
          </p:cNvSpPr>
          <p:nvPr/>
        </p:nvSpPr>
        <p:spPr>
          <a:xfrm>
            <a:off x="5367538" y="2370213"/>
            <a:ext cx="2126572" cy="598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400" b="0" dirty="0" smtClean="0">
                <a:solidFill>
                  <a:schemeClr val="tx1"/>
                </a:solidFill>
              </a:rPr>
              <a:t>Research skill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Google Shape;350;p27"/>
          <p:cNvSpPr txBox="1">
            <a:spLocks/>
          </p:cNvSpPr>
          <p:nvPr/>
        </p:nvSpPr>
        <p:spPr>
          <a:xfrm>
            <a:off x="731308" y="1693077"/>
            <a:ext cx="2126572" cy="598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400" b="0" dirty="0" smtClean="0">
                <a:solidFill>
                  <a:schemeClr val="tx1"/>
                </a:solidFill>
              </a:rPr>
              <a:t>Checkbox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Google Shape;350;p27"/>
          <p:cNvSpPr txBox="1">
            <a:spLocks/>
          </p:cNvSpPr>
          <p:nvPr/>
        </p:nvSpPr>
        <p:spPr>
          <a:xfrm>
            <a:off x="628650" y="2987438"/>
            <a:ext cx="5022224" cy="598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400" b="0" dirty="0" smtClean="0">
                <a:solidFill>
                  <a:schemeClr val="tx1"/>
                </a:solidFill>
              </a:rPr>
              <a:t>Create function and meaning full name</a:t>
            </a:r>
          </a:p>
          <a:p>
            <a:pPr algn="ctr"/>
            <a:endParaRPr lang="en-US" sz="1400" b="0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Google Shape;350;p27"/>
          <p:cNvSpPr txBox="1">
            <a:spLocks/>
          </p:cNvSpPr>
          <p:nvPr/>
        </p:nvSpPr>
        <p:spPr>
          <a:xfrm>
            <a:off x="5242846" y="2939228"/>
            <a:ext cx="2126572" cy="598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400" b="0" dirty="0" smtClean="0">
                <a:solidFill>
                  <a:schemeClr val="tx1"/>
                </a:solidFill>
              </a:rPr>
              <a:t>Flat Button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95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difficult during do the project 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8240617" y="4594034"/>
            <a:ext cx="261583" cy="31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" name="Google Shape;350;p27"/>
          <p:cNvSpPr txBox="1">
            <a:spLocks/>
          </p:cNvSpPr>
          <p:nvPr/>
        </p:nvSpPr>
        <p:spPr>
          <a:xfrm>
            <a:off x="834477" y="2411145"/>
            <a:ext cx="3167353" cy="56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400" b="0" dirty="0" smtClean="0">
                <a:solidFill>
                  <a:schemeClr val="tx1"/>
                </a:solidFill>
              </a:rPr>
              <a:t>Can not get value from</a:t>
            </a:r>
          </a:p>
          <a:p>
            <a:pPr algn="ctr"/>
            <a:endParaRPr lang="en-US" sz="1400" b="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0" dirty="0" smtClean="0">
                <a:solidFill>
                  <a:schemeClr val="tx1"/>
                </a:solidFill>
              </a:rPr>
              <a:t> text Field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oogle Shape;350;p27"/>
          <p:cNvSpPr txBox="1">
            <a:spLocks/>
          </p:cNvSpPr>
          <p:nvPr/>
        </p:nvSpPr>
        <p:spPr>
          <a:xfrm>
            <a:off x="4185435" y="2375666"/>
            <a:ext cx="3186468" cy="5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400" b="0" dirty="0">
                <a:solidFill>
                  <a:schemeClr val="tx1"/>
                </a:solidFill>
              </a:rPr>
              <a:t>Create multiple </a:t>
            </a:r>
            <a:r>
              <a:rPr lang="en-US" sz="1400" b="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Google Shape;350;p27"/>
          <p:cNvSpPr txBox="1">
            <a:spLocks/>
          </p:cNvSpPr>
          <p:nvPr/>
        </p:nvSpPr>
        <p:spPr>
          <a:xfrm>
            <a:off x="4063826" y="1771610"/>
            <a:ext cx="3429687" cy="56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400" b="0" dirty="0" smtClean="0">
                <a:solidFill>
                  <a:schemeClr val="tx1"/>
                </a:solidFill>
              </a:rPr>
              <a:t>Emulator not working</a:t>
            </a:r>
          </a:p>
        </p:txBody>
      </p:sp>
      <p:sp>
        <p:nvSpPr>
          <p:cNvPr id="12" name="Google Shape;350;p27"/>
          <p:cNvSpPr txBox="1">
            <a:spLocks/>
          </p:cNvSpPr>
          <p:nvPr/>
        </p:nvSpPr>
        <p:spPr>
          <a:xfrm>
            <a:off x="98713" y="1807543"/>
            <a:ext cx="3429687" cy="56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400" b="0" dirty="0" smtClean="0">
                <a:solidFill>
                  <a:schemeClr val="tx1"/>
                </a:solidFill>
              </a:rPr>
              <a:t>New code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Google Shape;350;p27"/>
          <p:cNvSpPr txBox="1">
            <a:spLocks/>
          </p:cNvSpPr>
          <p:nvPr/>
        </p:nvSpPr>
        <p:spPr>
          <a:xfrm>
            <a:off x="4154262" y="2971290"/>
            <a:ext cx="3186468" cy="5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400" b="0" dirty="0" smtClean="0">
                <a:solidFill>
                  <a:schemeClr val="tx1"/>
                </a:solidFill>
              </a:rPr>
              <a:t>Build on real mobile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585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process of project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8240617" y="4594034"/>
            <a:ext cx="261583" cy="31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987136"/>
            <a:ext cx="1411951" cy="27224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721" y="987136"/>
            <a:ext cx="1423034" cy="28414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875" y="922742"/>
            <a:ext cx="1445917" cy="2905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913" y="965010"/>
            <a:ext cx="1496438" cy="294028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040601" y="2202873"/>
            <a:ext cx="703120" cy="145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208840" y="2172396"/>
            <a:ext cx="703120" cy="145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6315792" y="2127321"/>
            <a:ext cx="703120" cy="145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4733274">
            <a:off x="1641763" y="2867893"/>
            <a:ext cx="259773" cy="1454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4733274">
            <a:off x="5739084" y="1783774"/>
            <a:ext cx="259773" cy="1454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49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60"/>
          <p:cNvGrpSpPr/>
          <p:nvPr/>
        </p:nvGrpSpPr>
        <p:grpSpPr>
          <a:xfrm>
            <a:off x="0" y="-1"/>
            <a:ext cx="9144000" cy="4984176"/>
            <a:chOff x="0" y="-1"/>
            <a:chExt cx="9144000" cy="4984176"/>
          </a:xfrm>
        </p:grpSpPr>
        <p:sp>
          <p:nvSpPr>
            <p:cNvPr id="625" name="Google Shape;625;p60"/>
            <p:cNvSpPr txBox="1"/>
            <p:nvPr/>
          </p:nvSpPr>
          <p:spPr>
            <a:xfrm>
              <a:off x="1700712" y="4552475"/>
              <a:ext cx="57426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0" i="0" u="none" strike="noStrike" cap="none">
                  <a:solidFill>
                    <a:schemeClr val="hlink"/>
                  </a:solidFill>
                  <a:uFill>
                    <a:noFill/>
                  </a:uFill>
                  <a:latin typeface="Verdana"/>
                  <a:ea typeface="Verdana"/>
                  <a:cs typeface="Verdana"/>
                  <a:sym typeface="Verdana"/>
                  <a:hlinkClick r:id="rId3"/>
                </a:rPr>
                <a:t>www.passerellesnumeriques.org</a:t>
              </a:r>
              <a:endParaRPr sz="1400" b="0" i="1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626" name="Google Shape;626;p60"/>
            <p:cNvPicPr preferRelativeResize="0"/>
            <p:nvPr/>
          </p:nvPicPr>
          <p:blipFill rotWithShape="1">
            <a:blip r:embed="rId4">
              <a:alphaModFix/>
            </a:blip>
            <a:srcRect l="386" r="386"/>
            <a:stretch/>
          </p:blipFill>
          <p:spPr>
            <a:xfrm>
              <a:off x="3661163" y="1321587"/>
              <a:ext cx="1821675" cy="1838325"/>
            </a:xfrm>
            <a:prstGeom prst="rect">
              <a:avLst/>
            </a:prstGeom>
            <a:noFill/>
            <a:ln>
              <a:noFill/>
            </a:ln>
            <a:effectLst>
              <a:outerShdw blurRad="300038" dist="219075" dir="4680000" algn="bl" rotWithShape="0">
                <a:srgbClr val="000000">
                  <a:alpha val="8627"/>
                </a:srgbClr>
              </a:outerShdw>
            </a:effectLst>
          </p:spPr>
        </p:pic>
        <p:sp>
          <p:nvSpPr>
            <p:cNvPr id="627" name="Google Shape;627;p60"/>
            <p:cNvSpPr/>
            <p:nvPr/>
          </p:nvSpPr>
          <p:spPr>
            <a:xfrm>
              <a:off x="0" y="-1"/>
              <a:ext cx="9144000" cy="630900"/>
            </a:xfrm>
            <a:prstGeom prst="rect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60"/>
            <p:cNvSpPr txBox="1"/>
            <p:nvPr/>
          </p:nvSpPr>
          <p:spPr>
            <a:xfrm>
              <a:off x="3327750" y="3353712"/>
              <a:ext cx="24885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fr-FR" sz="2400" b="0" i="0" u="none" strike="noStrike" cap="none">
                  <a:solidFill>
                    <a:srgbClr val="FF9933"/>
                  </a:solidFill>
                  <a:latin typeface="Verdana"/>
                  <a:ea typeface="Verdana"/>
                  <a:cs typeface="Verdana"/>
                  <a:sym typeface="Verdana"/>
                </a:rPr>
                <a:t>Thank you !</a:t>
              </a:r>
              <a:endParaRPr sz="2400" b="0" i="1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629" name="Google Shape;629;p60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977764" y="4021393"/>
              <a:ext cx="407520" cy="4075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0" name="Google Shape;630;p60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-18">
              <a:off x="4162704" y="4021397"/>
              <a:ext cx="407520" cy="4075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1" name="Google Shape;631;p60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 r="10"/>
            <a:stretch/>
          </p:blipFill>
          <p:spPr>
            <a:xfrm>
              <a:off x="4570237" y="4021392"/>
              <a:ext cx="407503" cy="4075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2" name="Google Shape;632;p60">
              <a:hlinkClick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 r="10"/>
            <a:stretch/>
          </p:blipFill>
          <p:spPr>
            <a:xfrm>
              <a:off x="3755181" y="4021402"/>
              <a:ext cx="407503" cy="40753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98</Words>
  <Application>Microsoft Office PowerPoint</Application>
  <PresentationFormat>On-screen Show (16:9)</PresentationFormat>
  <Paragraphs>45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Wingdings</vt:lpstr>
      <vt:lpstr>Verdana</vt:lpstr>
      <vt:lpstr>Arial</vt:lpstr>
      <vt:lpstr>Simple Light</vt:lpstr>
      <vt:lpstr>Project flutter</vt:lpstr>
      <vt:lpstr>PowerPoint Presentation</vt:lpstr>
      <vt:lpstr>This project I have learn</vt:lpstr>
      <vt:lpstr>This project we have learn</vt:lpstr>
      <vt:lpstr>The difficult during do the project </vt:lpstr>
      <vt:lpstr>The process of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BE SUCCESSFUL FOR JOB INTERVIEW</dc:title>
  <cp:lastModifiedBy>chanthoeurn.tuon</cp:lastModifiedBy>
  <cp:revision>31</cp:revision>
  <dcterms:modified xsi:type="dcterms:W3CDTF">2020-01-27T00:13:05Z</dcterms:modified>
</cp:coreProperties>
</file>