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075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8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56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16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7746" y="1650819"/>
            <a:ext cx="7345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MATERIALIZE PRATICE</a:t>
            </a:r>
            <a:endParaRPr lang="fr-FR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63208" y="3075758"/>
            <a:ext cx="8214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Your project must comply with following requirements</a:t>
            </a:r>
            <a:endParaRPr lang="fr-F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791" y="53919"/>
            <a:ext cx="11130418" cy="6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597280" y="3215539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0198" y="3193045"/>
            <a:ext cx="1336523" cy="81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Table with</a:t>
            </a:r>
            <a:r>
              <a:rPr lang="en-US" dirty="0">
                <a:solidFill>
                  <a:srgbClr val="FF0000"/>
                </a:solidFill>
                <a:ea typeface="Calibri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zebra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9731379" y="2829041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0661468" y="2753069"/>
            <a:ext cx="1359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Table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header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524000" y="4871301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7449" y="4548135"/>
            <a:ext cx="1319272" cy="87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Styled</a:t>
            </a:r>
            <a:endParaRPr dirty="0">
              <a:solidFill>
                <a:srgbClr val="FF000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9561046" y="1254343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502237" y="1191361"/>
            <a:ext cx="16626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Card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panel with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701" y="225220"/>
            <a:ext cx="11130418" cy="6279273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Google Shape;89;p13"/>
          <p:cNvSpPr/>
          <p:nvPr/>
        </p:nvSpPr>
        <p:spPr>
          <a:xfrm flipH="1">
            <a:off x="9673316" y="3581795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Google Shape;90;p13"/>
          <p:cNvSpPr txBox="1"/>
          <p:nvPr/>
        </p:nvSpPr>
        <p:spPr>
          <a:xfrm>
            <a:off x="10661468" y="3578961"/>
            <a:ext cx="1359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Icons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3048348" y="298934"/>
            <a:ext cx="1006006" cy="365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82125" y="287567"/>
            <a:ext cx="2582232" cy="7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After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browsing to 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medium/small  screen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4355" y="287566"/>
            <a:ext cx="3305297" cy="640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 rot="3944607">
            <a:off x="75942" y="3384652"/>
            <a:ext cx="5390081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4355" y="287566"/>
            <a:ext cx="3305297" cy="640787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678" y="0"/>
            <a:ext cx="3737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34677" y="0"/>
            <a:ext cx="3737113" cy="6858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101;p14"/>
          <p:cNvSpPr/>
          <p:nvPr/>
        </p:nvSpPr>
        <p:spPr>
          <a:xfrm>
            <a:off x="2894028" y="430160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Google Shape;102;p14"/>
          <p:cNvSpPr txBox="1"/>
          <p:nvPr/>
        </p:nvSpPr>
        <p:spPr>
          <a:xfrm>
            <a:off x="455712" y="265060"/>
            <a:ext cx="2438315" cy="159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 A menu is displayed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click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hamburger button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chanthoeurn.tuon</cp:lastModifiedBy>
  <cp:revision>4</cp:revision>
  <dcterms:modified xsi:type="dcterms:W3CDTF">2019-12-27T04:12:16Z</dcterms:modified>
</cp:coreProperties>
</file>