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29"/>
  </p:notesMasterIdLst>
  <p:handoutMasterIdLst>
    <p:handoutMasterId r:id="rId30"/>
  </p:handoutMasterIdLst>
  <p:sldIdLst>
    <p:sldId id="535" r:id="rId3"/>
    <p:sldId id="575" r:id="rId4"/>
    <p:sldId id="587" r:id="rId5"/>
    <p:sldId id="576" r:id="rId6"/>
    <p:sldId id="583" r:id="rId7"/>
    <p:sldId id="585" r:id="rId8"/>
    <p:sldId id="584" r:id="rId9"/>
    <p:sldId id="586" r:id="rId10"/>
    <p:sldId id="578" r:id="rId11"/>
    <p:sldId id="588" r:id="rId12"/>
    <p:sldId id="589" r:id="rId13"/>
    <p:sldId id="581" r:id="rId14"/>
    <p:sldId id="590" r:id="rId15"/>
    <p:sldId id="591" r:id="rId16"/>
    <p:sldId id="592" r:id="rId17"/>
    <p:sldId id="579" r:id="rId18"/>
    <p:sldId id="580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552" r:id="rId28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BAED"/>
    <a:srgbClr val="FF0101"/>
    <a:srgbClr val="000000"/>
    <a:srgbClr val="FF9900"/>
    <a:srgbClr val="FFD54F"/>
    <a:srgbClr val="E1A9A9"/>
    <a:srgbClr val="00CC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4" autoAdjust="0"/>
    <p:restoredTop sz="78815" autoAdjust="0"/>
  </p:normalViewPr>
  <p:slideViewPr>
    <p:cSldViewPr>
      <p:cViewPr varScale="1">
        <p:scale>
          <a:sx n="54" d="100"/>
          <a:sy n="54" d="100"/>
        </p:scale>
        <p:origin x="19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43A6-BEB8-4501-A7EE-9C842B73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435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util/Array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B9AA3-FF7E-4BF6-A25D-907E8DD43022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Little bit of</a:t>
            </a:r>
            <a:r>
              <a:rPr lang="en-GB" baseline="0" dirty="0" smtClean="0"/>
              <a:t> introduction to array maybe </a:t>
            </a:r>
          </a:p>
          <a:p>
            <a:r>
              <a:rPr lang="en-GB" baseline="0" dirty="0" smtClean="0"/>
              <a:t>Remind the students about the array in JS same concept: index, length, element/item</a:t>
            </a:r>
          </a:p>
        </p:txBody>
      </p:sp>
    </p:spTree>
    <p:extLst>
      <p:ext uri="{BB962C8B-B14F-4D97-AF65-F5344CB8AC3E}">
        <p14:creationId xmlns:p14="http://schemas.microsoft.com/office/powerpoint/2010/main" val="38762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baseline="0" dirty="0" smtClean="0"/>
              <a:t>First one is recommended coz name is clearly separates from type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1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dirty="0" smtClean="0"/>
              <a:t>If we try to get access to the index 2 which is out of bound it will give error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68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8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https://docs.oracle.com/javase/10/docs/api/java/util/Arrays.html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3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dirty="0" smtClean="0"/>
              <a:t>The range to be sorted extends from the index </a:t>
            </a:r>
            <a:r>
              <a:rPr lang="en-GB" dirty="0" err="1" smtClean="0"/>
              <a:t>fromIndex</a:t>
            </a:r>
            <a:r>
              <a:rPr lang="en-GB" dirty="0" smtClean="0"/>
              <a:t>, inclusive, to the index </a:t>
            </a:r>
            <a:r>
              <a:rPr lang="en-GB" dirty="0" err="1" smtClean="0"/>
              <a:t>toIndex</a:t>
            </a:r>
            <a:r>
              <a:rPr lang="en-GB" dirty="0" smtClean="0"/>
              <a:t>, exclusive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63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Sort it before using </a:t>
            </a:r>
            <a:r>
              <a:rPr lang="en-GB" dirty="0" err="1" smtClean="0"/>
              <a:t>binarysearch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17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D3350E-4DD0-42FC-8257-55A480F500E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58378850-88D1-4C90-B43B-8B1EDFC6BE3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6394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C67464E-0F11-40AE-8593-A33FAA7AD9C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0DE0E517-85CC-4D1B-BA3E-A9FC95F8EF3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3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34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1A1E5098-18CA-4957-8723-5ADB4CB9390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1364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32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5314975-945B-4FCD-9B25-8C9E908D1FB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6484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18DBF6C-EBAF-4F42-91CE-81C77E42D047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06128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9B497FD-F1A7-446A-95EF-C8D241E8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C2BC59-0790-45F3-8579-949AFA43E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04-Array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Ex: </a:t>
            </a:r>
            <a:r>
              <a:rPr lang="en-GB" b="0" dirty="0" smtClean="0"/>
              <a:t>use loop to set and get values from the array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2711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declare array to store 10 integer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//loop to set values to </a:t>
            </a:r>
            <a:r>
              <a:rPr lang="en-GB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array from 1 to 10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GB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GB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//loop to get values from </a:t>
            </a:r>
            <a:r>
              <a:rPr lang="en-GB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array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GB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8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"|"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"|"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181600"/>
            <a:ext cx="515092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 array of 5 integer values 5,20,45,11,32</a:t>
            </a:r>
          </a:p>
          <a:p>
            <a:r>
              <a:rPr lang="en-GB" dirty="0" smtClean="0"/>
              <a:t>Display all elements and average value in console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 smtClean="0"/>
              <a:t>15mn</a:t>
            </a:r>
            <a:endParaRPr lang="en-GB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34286"/>
            <a:ext cx="5647318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32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row:intNumber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21" y="3581400"/>
            <a:ext cx="5561013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dimensional array is an array whose elements are also arrays. </a:t>
            </a:r>
          </a:p>
          <a:p>
            <a:r>
              <a:rPr lang="en-GB" dirty="0" smtClean="0"/>
              <a:t>It looks like a matrix or table of data.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44770"/>
              </p:ext>
            </p:extLst>
          </p:nvPr>
        </p:nvGraphicFramePr>
        <p:xfrm>
          <a:off x="2887842" y="3977104"/>
          <a:ext cx="3357972" cy="209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1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000" y="4093339"/>
            <a:ext cx="2057400" cy="2155061"/>
            <a:chOff x="762000" y="4093339"/>
            <a:chExt cx="2057400" cy="2155061"/>
          </a:xfrm>
        </p:grpSpPr>
        <p:sp>
          <p:nvSpPr>
            <p:cNvPr id="7" name="Left Brace 6"/>
            <p:cNvSpPr/>
            <p:nvPr/>
          </p:nvSpPr>
          <p:spPr>
            <a:xfrm>
              <a:off x="2209800" y="4093339"/>
              <a:ext cx="609600" cy="2155061"/>
            </a:xfrm>
            <a:prstGeom prst="leftBrace">
              <a:avLst>
                <a:gd name="adj1" fmla="val 8333"/>
                <a:gd name="adj2" fmla="val 469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4709204"/>
              <a:ext cx="114300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Row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9183" y="2983973"/>
            <a:ext cx="3518401" cy="912004"/>
            <a:chOff x="2749183" y="2983973"/>
            <a:chExt cx="3518401" cy="912004"/>
          </a:xfrm>
        </p:grpSpPr>
        <p:sp>
          <p:nvSpPr>
            <p:cNvPr id="5" name="Left Brace 4"/>
            <p:cNvSpPr/>
            <p:nvPr/>
          </p:nvSpPr>
          <p:spPr>
            <a:xfrm rot="5400000">
              <a:off x="4283215" y="1911607"/>
              <a:ext cx="450338" cy="3518401"/>
            </a:xfrm>
            <a:prstGeom prst="leftBrace">
              <a:avLst>
                <a:gd name="adj1" fmla="val 8333"/>
                <a:gd name="adj2" fmla="val 469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2983973"/>
              <a:ext cx="182880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Column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5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3567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//Declaration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//Iteration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arrayName.length;i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 {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//row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j=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length;j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//column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//accessing </a:t>
            </a:r>
            <a:r>
              <a:rPr lang="en-GB" sz="1800" dirty="0" err="1" smtClean="0">
                <a:solidFill>
                  <a:srgbClr val="0082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element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71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Ex: </a:t>
            </a:r>
            <a:r>
              <a:rPr lang="en-GB" b="0" dirty="0"/>
              <a:t>score matrix of 7 students having quiz for 5 </a:t>
            </a:r>
            <a:r>
              <a:rPr lang="en-GB" b="0" dirty="0" smtClean="0"/>
              <a:t>weeks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118720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 declare and construct a 2D array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={ 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96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56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//get score of the first student at week5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student week5's mark: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//output all first student scores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student score: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//output all scores of all student 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gradeTable.length;i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j=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length;j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][j]+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762000"/>
            <a:ext cx="2357299" cy="2682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79914"/>
            <a:ext cx="3609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2D array from the example. Write Java to find the average score of the second student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7561"/>
            <a:ext cx="5253037" cy="115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 smtClean="0"/>
              <a:t>15mn</a:t>
            </a:r>
            <a:endParaRPr lang="en-GB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7" y="2231232"/>
            <a:ext cx="2824503" cy="32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 for loop for 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//enhance loop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"enhance loop"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row:gradeTable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cell:row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//each column of the 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(cell+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429000"/>
            <a:ext cx="3319463" cy="28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object of </a:t>
            </a:r>
            <a:r>
              <a:rPr lang="en-GB" dirty="0" err="1" smtClean="0"/>
              <a:t>java.util.arrays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Arrays class of the </a:t>
            </a:r>
            <a:r>
              <a:rPr lang="en-GB" dirty="0" err="1"/>
              <a:t>java.util</a:t>
            </a:r>
            <a:r>
              <a:rPr lang="en-GB" dirty="0"/>
              <a:t> package contains several static methods that we can use to fill, sort, search, </a:t>
            </a:r>
            <a:r>
              <a:rPr lang="en-GB" dirty="0" err="1"/>
              <a:t>etc</a:t>
            </a:r>
            <a:r>
              <a:rPr lang="en-GB" dirty="0"/>
              <a:t> in arrays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java.util.arrays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Return all array elements as string </a:t>
            </a:r>
          </a:p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629793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r>
              <a:rPr lang="en-GB" altLang="en-US" dirty="0" smtClean="0"/>
              <a:t>One dimensional array (1D)</a:t>
            </a:r>
          </a:p>
          <a:p>
            <a:r>
              <a:rPr lang="en-GB" altLang="en-US" dirty="0" smtClean="0"/>
              <a:t>Two dimensional array (2D)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"Sorted"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7" y="3657600"/>
            <a:ext cx="5513671" cy="1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"Sort from 1st to 5th element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27" y="3886200"/>
            <a:ext cx="6531429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535032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index=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"index: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+index);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index=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"index: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+index);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44976"/>
            <a:ext cx="5827298" cy="1851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638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62287"/>
            <a:ext cx="4881562" cy="1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 smtClean="0">
                <a:latin typeface="Consolas" panose="020B0609020204030204" pitchFamily="49" charset="0"/>
              </a:rPr>
              <a:t>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 smtClean="0">
                <a:latin typeface="Consolas" panose="020B0609020204030204" pitchFamily="49" charset="0"/>
              </a:rPr>
              <a:t>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1" y="2971800"/>
            <a:ext cx="5749513" cy="11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[][] board=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row:board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(row,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'*'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(row));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91" y="3810000"/>
            <a:ext cx="479367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z="1660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 smtClean="0"/>
              <a:t>Array</a:t>
            </a:r>
            <a:endParaRPr lang="en-GB" sz="6600" dirty="0"/>
          </a:p>
        </p:txBody>
      </p:sp>
      <p:sp>
        <p:nvSpPr>
          <p:cNvPr id="4" name="TextBox 3"/>
          <p:cNvSpPr txBox="1"/>
          <p:nvPr/>
        </p:nvSpPr>
        <p:spPr>
          <a:xfrm rot="20920821">
            <a:off x="1174157" y="1917121"/>
            <a:ext cx="5181600" cy="8309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Element/item</a:t>
            </a:r>
            <a:endParaRPr lang="en-GB" sz="4800" b="1" dirty="0"/>
          </a:p>
        </p:txBody>
      </p:sp>
      <p:sp>
        <p:nvSpPr>
          <p:cNvPr id="5" name="TextBox 4"/>
          <p:cNvSpPr txBox="1"/>
          <p:nvPr/>
        </p:nvSpPr>
        <p:spPr>
          <a:xfrm rot="744564">
            <a:off x="3103449" y="3553331"/>
            <a:ext cx="2926758" cy="8309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index</a:t>
            </a:r>
            <a:endParaRPr lang="en-GB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110036"/>
            <a:ext cx="2926758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length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0928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356720"/>
          </a:xfrm>
        </p:spPr>
        <p:txBody>
          <a:bodyPr/>
          <a:lstStyle/>
          <a:p>
            <a:r>
              <a:rPr lang="en-GB" dirty="0"/>
              <a:t>Represents huge values with single variable </a:t>
            </a:r>
            <a:endParaRPr lang="en-GB" dirty="0" smtClean="0"/>
          </a:p>
          <a:p>
            <a:r>
              <a:rPr lang="en-GB" dirty="0" smtClean="0"/>
              <a:t>Could store only values of the same datatype</a:t>
            </a:r>
          </a:p>
          <a:p>
            <a:r>
              <a:rPr lang="en-GB" dirty="0"/>
              <a:t>Ex: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GB" sz="2400" b="1" dirty="0" smtClean="0"/>
              <a:t>age</a:t>
            </a:r>
            <a:r>
              <a:rPr lang="en-GB" sz="2400" dirty="0" smtClean="0"/>
              <a:t>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sz="2400" b="1" dirty="0"/>
              <a:t>array of integer </a:t>
            </a:r>
            <a:r>
              <a:rPr lang="en-GB" dirty="0"/>
              <a:t>which could store only </a:t>
            </a:r>
            <a:r>
              <a:rPr lang="en-GB" sz="2400" b="1" dirty="0" smtClean="0"/>
              <a:t>integer values </a:t>
            </a:r>
            <a:endParaRPr lang="en-GB" b="1" dirty="0" smtClean="0"/>
          </a:p>
          <a:p>
            <a:r>
              <a:rPr lang="en-GB" dirty="0"/>
              <a:t>Fixed size : size couldn’t be changed when array is declared. We </a:t>
            </a:r>
            <a:r>
              <a:rPr lang="en-GB" dirty="0" smtClean="0"/>
              <a:t>can’t </a:t>
            </a:r>
            <a:r>
              <a:rPr lang="en-GB" dirty="0"/>
              <a:t>use array until we define how big it is </a:t>
            </a:r>
            <a:endParaRPr lang="en-GB" dirty="0" smtClean="0"/>
          </a:p>
          <a:p>
            <a:r>
              <a:rPr lang="en-GB" dirty="0" smtClean="0"/>
              <a:t>All types could use to declare array </a:t>
            </a:r>
          </a:p>
        </p:txBody>
      </p:sp>
    </p:spTree>
    <p:extLst>
      <p:ext uri="{BB962C8B-B14F-4D97-AF65-F5344CB8AC3E}">
        <p14:creationId xmlns:p14="http://schemas.microsoft.com/office/powerpoint/2010/main" val="4019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recommended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[]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dirty="0" smtClean="0"/>
              <a:t>We can’t use it until we define its size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//could store 10 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elements</a:t>
            </a:r>
          </a:p>
          <a:p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//declare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 and 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define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 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4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Ex: </a:t>
            </a:r>
            <a:r>
              <a:rPr lang="en-GB" b="0" dirty="0" smtClean="0"/>
              <a:t>declaring array age of integer to store 25 items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age=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25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OR: </a:t>
            </a:r>
          </a:p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25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endParaRPr lang="en-GB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and Get values to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"Third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5638800" y="2514600"/>
            <a:ext cx="1981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2" y="3315978"/>
            <a:ext cx="8340992" cy="1530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6228" y="4267200"/>
            <a:ext cx="522196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and Get values to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arrayNumber's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 size: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arrayNumber.length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032764"/>
            <a:ext cx="4760599" cy="2139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62600" y="16764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0" y="2505022"/>
            <a:ext cx="2286000" cy="629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with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271120"/>
          </a:xfrm>
        </p:spPr>
        <p:txBody>
          <a:bodyPr>
            <a:normAutofit/>
          </a:bodyPr>
          <a:lstStyle/>
          <a:p>
            <a:r>
              <a:rPr lang="en-GB" dirty="0" smtClean="0"/>
              <a:t>Use loop to get/set values from/to array</a:t>
            </a:r>
          </a:p>
        </p:txBody>
      </p:sp>
    </p:spTree>
    <p:extLst>
      <p:ext uri="{BB962C8B-B14F-4D97-AF65-F5344CB8AC3E}">
        <p14:creationId xmlns:p14="http://schemas.microsoft.com/office/powerpoint/2010/main" val="42081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22160</TotalTime>
  <Words>436</Words>
  <Application>Microsoft Office PowerPoint</Application>
  <PresentationFormat>On-screen Show (4:3)</PresentationFormat>
  <Paragraphs>172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Arial Unicode MS</vt:lpstr>
      <vt:lpstr>Calibri</vt:lpstr>
      <vt:lpstr>Consolas</vt:lpstr>
      <vt:lpstr>Courier New</vt:lpstr>
      <vt:lpstr>Times New Roman</vt:lpstr>
      <vt:lpstr>Verdana</vt:lpstr>
      <vt:lpstr>Wingdings</vt:lpstr>
      <vt:lpstr>1_Thème Office</vt:lpstr>
      <vt:lpstr>Thème Office</vt:lpstr>
      <vt:lpstr>Passerelles numériques</vt:lpstr>
      <vt:lpstr>Outline</vt:lpstr>
      <vt:lpstr>Array</vt:lpstr>
      <vt:lpstr>Array</vt:lpstr>
      <vt:lpstr>Declaring Array</vt:lpstr>
      <vt:lpstr>Ex: declaring array age of integer to store 25 items</vt:lpstr>
      <vt:lpstr>Set and Get values to Array</vt:lpstr>
      <vt:lpstr>Set and Get values to Array</vt:lpstr>
      <vt:lpstr>For loop with Array</vt:lpstr>
      <vt:lpstr>Ex: use loop to set and get values from the array</vt:lpstr>
      <vt:lpstr>Activity#1</vt:lpstr>
      <vt:lpstr>Enhance for loop</vt:lpstr>
      <vt:lpstr>2D array </vt:lpstr>
      <vt:lpstr>2D array </vt:lpstr>
      <vt:lpstr>Ex: score matrix of 7 students having quiz for 5 weeks </vt:lpstr>
      <vt:lpstr>Activity#2</vt:lpstr>
      <vt:lpstr>Enhance for loop for 2D array</vt:lpstr>
      <vt:lpstr>Arrays object of java.util.arrays</vt:lpstr>
      <vt:lpstr>toString</vt:lpstr>
      <vt:lpstr>Sort</vt:lpstr>
      <vt:lpstr>Sort</vt:lpstr>
      <vt:lpstr>Search</vt:lpstr>
      <vt:lpstr>Fill</vt:lpstr>
      <vt:lpstr>Fill</vt:lpstr>
      <vt:lpstr>Fill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Channak CHHON</cp:lastModifiedBy>
  <cp:revision>1198</cp:revision>
  <cp:lastPrinted>2015-02-25T02:13:57Z</cp:lastPrinted>
  <dcterms:modified xsi:type="dcterms:W3CDTF">2019-10-24T09:47:24Z</dcterms:modified>
</cp:coreProperties>
</file>