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9" r:id="rId1"/>
    <p:sldMasterId id="2147484113" r:id="rId2"/>
  </p:sldMasterIdLst>
  <p:notesMasterIdLst>
    <p:notesMasterId r:id="rId19"/>
  </p:notesMasterIdLst>
  <p:handoutMasterIdLst>
    <p:handoutMasterId r:id="rId20"/>
  </p:handoutMasterIdLst>
  <p:sldIdLst>
    <p:sldId id="535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552" r:id="rId18"/>
  </p:sldIdLst>
  <p:sldSz cx="9144000" cy="6858000" type="screen4x3"/>
  <p:notesSz cx="9945688" cy="681513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4">
          <p15:clr>
            <a:srgbClr val="A4A3A4"/>
          </p15:clr>
        </p15:guide>
        <p15:guide id="2" pos="30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101"/>
    <a:srgbClr val="00CC00"/>
    <a:srgbClr val="00B050"/>
    <a:srgbClr val="1BBAED"/>
    <a:srgbClr val="000000"/>
    <a:srgbClr val="FF9900"/>
    <a:srgbClr val="FFD54F"/>
    <a:srgbClr val="E1A9A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4" autoAdjust="0"/>
    <p:restoredTop sz="78815" autoAdjust="0"/>
  </p:normalViewPr>
  <p:slideViewPr>
    <p:cSldViewPr>
      <p:cViewPr varScale="1">
        <p:scale>
          <a:sx n="59" d="100"/>
          <a:sy n="59" d="100"/>
        </p:scale>
        <p:origin x="15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34"/>
        <p:guide pos="30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A143A6-BEB8-4501-A7EE-9C842B733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0" y="0"/>
            <a:ext cx="9945688" cy="68151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925" tIns="45962" rIns="91925" bIns="45962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smtClean="0"/>
          </a:p>
        </p:txBody>
      </p:sp>
      <p:sp>
        <p:nvSpPr>
          <p:cNvPr id="1126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76600" y="515938"/>
            <a:ext cx="3395663" cy="254635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28738" y="3236913"/>
            <a:ext cx="7288212" cy="306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925" tIns="45239" rIns="91925" bIns="4523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435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8B9AA3-FF7E-4BF6-A25D-907E8DD43022}" type="slidenum">
              <a:rPr lang="ja-JP" altLang="fr-FR">
                <a:latin typeface="Calibri" panose="020F050202020403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ja-JP">
              <a:latin typeface="Calibri" panose="020F050202020403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09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9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7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1D3350E-4DD0-42FC-8257-55A480F500E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58378850-88D1-4C90-B43B-8B1EDFC6BE3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6394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C67464E-0F11-40AE-8593-A33FAA7AD9C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0DE0E517-85CC-4D1B-BA3E-A9FC95F8EF38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13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34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1A1E5098-18CA-4957-8723-5ADB4CB9390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1364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327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55314975-945B-4FCD-9B25-8C9E908D1FBB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6484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918DBF6C-EBAF-4F42-91CE-81C77E42D047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06128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9B497FD-F1A7-446A-95EF-C8D241E897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7C2BC59-0790-45F3-8579-949AFA43E7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49375" y="5608638"/>
            <a:ext cx="6408738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06-Inheritance</a:t>
            </a:r>
          </a:p>
        </p:txBody>
      </p:sp>
      <p:sp>
        <p:nvSpPr>
          <p:cNvPr id="1331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pPr eaLnBrk="1" hangingPunct="1"/>
            <a:r>
              <a:rPr lang="fr-FR" altLang="fr-FR" smtClean="0"/>
              <a:t>A Gateway for Life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97849" y="304800"/>
            <a:ext cx="433795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breed;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eat()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run()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712567"/>
            <a:ext cx="541019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 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extends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bark()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983" y="5080337"/>
            <a:ext cx="54638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 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extends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meow()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7-Point Star 6"/>
          <p:cNvSpPr/>
          <p:nvPr/>
        </p:nvSpPr>
        <p:spPr>
          <a:xfrm>
            <a:off x="4566827" y="3637339"/>
            <a:ext cx="3886200" cy="1090891"/>
          </a:xfrm>
          <a:prstGeom prst="star7">
            <a:avLst>
              <a:gd name="adj" fmla="val 43563"/>
              <a:gd name="hf" fmla="val 102572"/>
              <a:gd name="vf" fmla="val 105210"/>
            </a:avLst>
          </a:prstGeom>
          <a:solidFill>
            <a:srgbClr val="00CC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GB" b="1" dirty="0" smtClean="0"/>
              <a:t>4 </a:t>
            </a:r>
            <a:r>
              <a:rPr lang="en-GB" dirty="0" smtClean="0"/>
              <a:t>instance variables</a:t>
            </a:r>
          </a:p>
          <a:p>
            <a:pPr marL="285750" indent="-285750" algn="ctr">
              <a:buFontTx/>
              <a:buChar char="-"/>
            </a:pPr>
            <a:r>
              <a:rPr lang="en-GB" b="1" dirty="0" smtClean="0"/>
              <a:t>3 </a:t>
            </a:r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8" name="7-Point Star 7"/>
          <p:cNvSpPr/>
          <p:nvPr/>
        </p:nvSpPr>
        <p:spPr>
          <a:xfrm>
            <a:off x="5443" y="5042722"/>
            <a:ext cx="3886200" cy="1090891"/>
          </a:xfrm>
          <a:prstGeom prst="star7">
            <a:avLst>
              <a:gd name="adj" fmla="val 43563"/>
              <a:gd name="hf" fmla="val 102572"/>
              <a:gd name="vf" fmla="val 105210"/>
            </a:avLst>
          </a:prstGeom>
          <a:solidFill>
            <a:srgbClr val="FF010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GB" b="1" dirty="0" smtClean="0"/>
              <a:t>4 </a:t>
            </a:r>
            <a:r>
              <a:rPr lang="en-GB" dirty="0" smtClean="0"/>
              <a:t>instance variables</a:t>
            </a:r>
          </a:p>
          <a:p>
            <a:pPr marL="285750" indent="-285750" algn="ctr">
              <a:buFontTx/>
              <a:buChar char="-"/>
            </a:pPr>
            <a:r>
              <a:rPr lang="en-GB" b="1" dirty="0" smtClean="0"/>
              <a:t>3 </a:t>
            </a:r>
            <a:r>
              <a:rPr lang="en-GB" dirty="0" smtClean="0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13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74" y="275487"/>
            <a:ext cx="5950907" cy="60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super</a:t>
            </a:r>
            <a:r>
              <a:rPr lang="en-GB" b="1" dirty="0"/>
              <a:t>() </a:t>
            </a:r>
            <a:r>
              <a:rPr lang="en-GB" dirty="0"/>
              <a:t>method to invoke the super class </a:t>
            </a:r>
            <a:r>
              <a:rPr lang="en-GB" dirty="0" smtClean="0"/>
              <a:t>constructors</a:t>
            </a:r>
          </a:p>
          <a:p>
            <a:r>
              <a:rPr lang="en-GB" b="1" dirty="0"/>
              <a:t>super</a:t>
            </a:r>
            <a:r>
              <a:rPr lang="en-GB" dirty="0"/>
              <a:t> keyword to invoke the super class </a:t>
            </a:r>
            <a:r>
              <a:rPr lang="en-GB" dirty="0" smtClean="0"/>
              <a:t>methods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1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63220"/>
            <a:ext cx="6858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Animal {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String name;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String breed;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Animal()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Animal(String name)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.name=name;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eat()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"Eating...."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run()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"Running...."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6248400" cy="4890120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extends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Animal{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Dog(String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age)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(name);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age;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bark()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WoahWoah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...."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runAndBark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super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.bark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56513" y="2133601"/>
            <a:ext cx="2677287" cy="3048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47800" y="4495800"/>
            <a:ext cx="2677287" cy="228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5257698" cy="56106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76600"/>
            <a:ext cx="4256856" cy="1415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699718">
            <a:off x="198017" y="609200"/>
            <a:ext cx="1666056" cy="64633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b="1" dirty="0" smtClean="0"/>
              <a:t>30mn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3203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9800"/>
            <a:ext cx="8218488" cy="939800"/>
          </a:xfrm>
        </p:spPr>
        <p:txBody>
          <a:bodyPr/>
          <a:lstStyle/>
          <a:p>
            <a:pPr eaLnBrk="1" hangingPunct="1"/>
            <a:r>
              <a:rPr lang="en-US" altLang="en-US" sz="1660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Super and sub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2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25" y="1295400"/>
            <a:ext cx="2513806" cy="4606042"/>
          </a:xfrm>
        </p:spPr>
      </p:pic>
    </p:spTree>
    <p:extLst>
      <p:ext uri="{BB962C8B-B14F-4D97-AF65-F5344CB8AC3E}">
        <p14:creationId xmlns:p14="http://schemas.microsoft.com/office/powerpoint/2010/main" val="12113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the mechanism in java by which one class is allow to inherit the features(fields and methods) of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10870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Super Class: </a:t>
            </a:r>
            <a:r>
              <a:rPr lang="en-GB" dirty="0"/>
              <a:t>The class whose features are inherited is known as super class(or a base class or a parent class).</a:t>
            </a:r>
          </a:p>
          <a:p>
            <a:r>
              <a:rPr lang="en-GB" b="1" dirty="0"/>
              <a:t>Sub Class: </a:t>
            </a:r>
            <a:r>
              <a:rPr lang="en-GB" dirty="0"/>
              <a:t>The class that inherits the other class is known as sub class(or a derived class, extended class, or child class). The subclass can add its own fields and methods in addition to the superclass fields and methods.</a:t>
            </a:r>
          </a:p>
        </p:txBody>
      </p:sp>
    </p:spTree>
    <p:extLst>
      <p:ext uri="{BB962C8B-B14F-4D97-AF65-F5344CB8AC3E}">
        <p14:creationId xmlns:p14="http://schemas.microsoft.com/office/powerpoint/2010/main" val="29131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keyword used for inheritance is </a:t>
            </a:r>
            <a:r>
              <a:rPr lang="en-GB" b="1" dirty="0" smtClean="0"/>
              <a:t>extends</a:t>
            </a:r>
          </a:p>
          <a:p>
            <a:r>
              <a:rPr lang="en-GB" b="1" u="sng" dirty="0" smtClean="0"/>
              <a:t>Syntax: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31148"/>
            <a:ext cx="59436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SubClass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SuperClass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//methods and fields  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929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Figure 10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210" y="2355807"/>
            <a:ext cx="856326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member can be inherited?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40770" y="1676400"/>
            <a:ext cx="7924800" cy="917563"/>
            <a:chOff x="0" y="267999"/>
            <a:chExt cx="6096000" cy="936000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subclass inherits all the members from its super </a:t>
              </a:r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class with public, default, protected access modifier </a:t>
              </a:r>
              <a:endPara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8688" y="2730091"/>
            <a:ext cx="7956882" cy="775108"/>
            <a:chOff x="0" y="267999"/>
            <a:chExt cx="6096000" cy="936000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342900" lvl="0" indent="-34290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Except </a:t>
              </a:r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members </a:t>
              </a:r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with private, static access </a:t>
              </a:r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modifier</a:t>
              </a:r>
            </a:p>
            <a:p>
              <a:pPr marL="342900" lvl="0" indent="-34290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Constructors  (but can be invoked using super)</a:t>
              </a:r>
              <a:endParaRPr lang="en-IN" sz="2000" kern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4570" y="3585380"/>
            <a:ext cx="7972567" cy="834219"/>
            <a:chOff x="0" y="267999"/>
            <a:chExt cx="6096000" cy="936000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5692" y="359383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One can declare a field with the same name in the subclass as the one in the super class. This will lead to hiding of super class field which is not advisable.</a:t>
              </a:r>
              <a:endParaRPr lang="en-IN" sz="18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2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3"/>
          <a:stretch/>
        </p:blipFill>
        <p:spPr bwMode="auto">
          <a:xfrm>
            <a:off x="1024391" y="1917164"/>
            <a:ext cx="28987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t ic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56" y="1834356"/>
            <a:ext cx="3042444" cy="304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691348"/>
            <a:ext cx="4337957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Dog {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breed;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bark()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eat()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run() {}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691348"/>
            <a:ext cx="4337957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breed;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 </a:t>
            </a:r>
            <a:r>
              <a:rPr lang="en-GB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meow()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eat()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run() {}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1999" y="3276600"/>
            <a:ext cx="7663485" cy="1459964"/>
          </a:xfrm>
          <a:prstGeom prst="rect">
            <a:avLst/>
          </a:prstGeom>
          <a:solidFill>
            <a:srgbClr val="7030A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94656" y="5233472"/>
            <a:ext cx="7619943" cy="786328"/>
          </a:xfrm>
          <a:prstGeom prst="rect">
            <a:avLst/>
          </a:prstGeom>
          <a:solidFill>
            <a:srgbClr val="7030A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05542" y="4852275"/>
            <a:ext cx="7619943" cy="3293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5.55556E-7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PN_Presentation_Template_10YEARS_ENG</Template>
  <TotalTime>24774</TotalTime>
  <Words>239</Words>
  <Application>Microsoft Office PowerPoint</Application>
  <PresentationFormat>On-screen Show (4:3)</PresentationFormat>
  <Paragraphs>113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Unicode MS</vt:lpstr>
      <vt:lpstr>ＭＳ Ｐゴシック</vt:lpstr>
      <vt:lpstr>Arial</vt:lpstr>
      <vt:lpstr>Calibri</vt:lpstr>
      <vt:lpstr>Consolas</vt:lpstr>
      <vt:lpstr>Segoe UI</vt:lpstr>
      <vt:lpstr>Times New Roman</vt:lpstr>
      <vt:lpstr>Verdana</vt:lpstr>
      <vt:lpstr>Wingdings</vt:lpstr>
      <vt:lpstr>1_Thème Office</vt:lpstr>
      <vt:lpstr>Thème Office</vt:lpstr>
      <vt:lpstr>Passerelles numériques</vt:lpstr>
      <vt:lpstr>Outline</vt:lpstr>
      <vt:lpstr>PowerPoint Presentation</vt:lpstr>
      <vt:lpstr>Inheritance</vt:lpstr>
      <vt:lpstr>Inheritance</vt:lpstr>
      <vt:lpstr>Inheritance</vt:lpstr>
      <vt:lpstr>PowerPoint Presentation</vt:lpstr>
      <vt:lpstr>Which member can be inherited? </vt:lpstr>
      <vt:lpstr>Example</vt:lpstr>
      <vt:lpstr>PowerPoint Presentation</vt:lpstr>
      <vt:lpstr>PowerPoint Presentation</vt:lpstr>
      <vt:lpstr>super</vt:lpstr>
      <vt:lpstr>PowerPoint Presentation</vt:lpstr>
      <vt:lpstr>PowerPoint Presentation</vt:lpstr>
      <vt:lpstr>Activity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Staff Meeting Agenda &amp; Minutes   May16th, 2007</dc:title>
  <dc:creator>Seb</dc:creator>
  <cp:lastModifiedBy>Channak CHHON</cp:lastModifiedBy>
  <cp:revision>1276</cp:revision>
  <cp:lastPrinted>2015-02-25T02:13:57Z</cp:lastPrinted>
  <dcterms:modified xsi:type="dcterms:W3CDTF">2018-12-17T07:31:04Z</dcterms:modified>
</cp:coreProperties>
</file>