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09" r:id="rId1"/>
    <p:sldMasterId id="2147484113" r:id="rId2"/>
  </p:sldMasterIdLst>
  <p:notesMasterIdLst>
    <p:notesMasterId r:id="rId33"/>
  </p:notesMasterIdLst>
  <p:handoutMasterIdLst>
    <p:handoutMasterId r:id="rId34"/>
  </p:handoutMasterIdLst>
  <p:sldIdLst>
    <p:sldId id="535" r:id="rId3"/>
    <p:sldId id="640" r:id="rId4"/>
    <p:sldId id="613" r:id="rId5"/>
    <p:sldId id="614" r:id="rId6"/>
    <p:sldId id="615" r:id="rId7"/>
    <p:sldId id="616" r:id="rId8"/>
    <p:sldId id="617" r:id="rId9"/>
    <p:sldId id="618" r:id="rId10"/>
    <p:sldId id="619" r:id="rId11"/>
    <p:sldId id="620" r:id="rId12"/>
    <p:sldId id="621" r:id="rId13"/>
    <p:sldId id="622" r:id="rId14"/>
    <p:sldId id="623" r:id="rId15"/>
    <p:sldId id="624" r:id="rId16"/>
    <p:sldId id="625" r:id="rId17"/>
    <p:sldId id="626" r:id="rId18"/>
    <p:sldId id="627" r:id="rId19"/>
    <p:sldId id="628" r:id="rId20"/>
    <p:sldId id="629" r:id="rId21"/>
    <p:sldId id="630" r:id="rId22"/>
    <p:sldId id="631" r:id="rId23"/>
    <p:sldId id="632" r:id="rId24"/>
    <p:sldId id="633" r:id="rId25"/>
    <p:sldId id="634" r:id="rId26"/>
    <p:sldId id="635" r:id="rId27"/>
    <p:sldId id="636" r:id="rId28"/>
    <p:sldId id="637" r:id="rId29"/>
    <p:sldId id="638" r:id="rId30"/>
    <p:sldId id="639" r:id="rId31"/>
    <p:sldId id="552" r:id="rId32"/>
  </p:sldIdLst>
  <p:sldSz cx="9144000" cy="6858000" type="screen4x3"/>
  <p:notesSz cx="9945688" cy="6815138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4">
          <p15:clr>
            <a:srgbClr val="A4A3A4"/>
          </p15:clr>
        </p15:guide>
        <p15:guide id="2" pos="30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101"/>
    <a:srgbClr val="1BBAED"/>
    <a:srgbClr val="000000"/>
    <a:srgbClr val="FF9900"/>
    <a:srgbClr val="FFD54F"/>
    <a:srgbClr val="E1A9A9"/>
    <a:srgbClr val="00CC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64" autoAdjust="0"/>
    <p:restoredTop sz="94249" autoAdjust="0"/>
  </p:normalViewPr>
  <p:slideViewPr>
    <p:cSldViewPr>
      <p:cViewPr varScale="1">
        <p:scale>
          <a:sx n="69" d="100"/>
          <a:sy n="69" d="100"/>
        </p:scale>
        <p:origin x="150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28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134"/>
        <p:guide pos="305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Changing the number of parameters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 sz="2800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 sz="2800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Changing the sequence of parameters</a:t>
          </a:r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 sz="2800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 sz="2800"/>
        </a:p>
      </dgm:t>
    </dgm:pt>
    <dgm:pt modelId="{6CBA835F-12DC-4712-8CC3-59D46C8B909D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Changing the type of parameters</a:t>
          </a:r>
        </a:p>
      </dgm:t>
    </dgm:pt>
    <dgm:pt modelId="{6BC3A7CD-31A8-4CDA-A927-28A8212EC4E4}" type="parTrans" cxnId="{AF4FE0CC-4A16-4351-9BA4-623F7DAA21B1}">
      <dgm:prSet/>
      <dgm:spPr/>
      <dgm:t>
        <a:bodyPr/>
        <a:lstStyle/>
        <a:p>
          <a:endParaRPr lang="en-IN" sz="2800"/>
        </a:p>
      </dgm:t>
    </dgm:pt>
    <dgm:pt modelId="{36D8DAD5-7FF5-44FB-9E8E-0695D9463A88}" type="sibTrans" cxnId="{AF4FE0CC-4A16-4351-9BA4-623F7DAA21B1}">
      <dgm:prSet/>
      <dgm:spPr/>
      <dgm:t>
        <a:bodyPr/>
        <a:lstStyle/>
        <a:p>
          <a:endParaRPr lang="en-IN" sz="2800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  <dgm:t>
        <a:bodyPr/>
        <a:lstStyle/>
        <a:p>
          <a:endParaRPr lang="en-IN"/>
        </a:p>
      </dgm:t>
    </dgm:pt>
    <dgm:pt modelId="{8AFF8CDB-0AF9-4EA6-BECC-E63ACC5B5E29}" type="pres">
      <dgm:prSet presAssocID="{8A9CBDE3-943D-44B1-AA3B-2C775C191735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3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  <dgm:t>
        <a:bodyPr/>
        <a:lstStyle/>
        <a:p>
          <a:endParaRPr lang="en-IN"/>
        </a:p>
      </dgm:t>
    </dgm:pt>
    <dgm:pt modelId="{A3794F34-CF38-4878-8BA7-B0E44BC4E8BE}" type="pres">
      <dgm:prSet presAssocID="{8A9CBDE3-943D-44B1-AA3B-2C775C19173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2E948CE-AB6E-441B-9C84-EB73198946D1}" type="pres">
      <dgm:prSet presAssocID="{4BE0501D-50E8-49B5-950C-96E7596EBD91}" presName="spaceBetweenRectangles" presStyleCnt="0"/>
      <dgm:spPr/>
      <dgm:t>
        <a:bodyPr/>
        <a:lstStyle/>
        <a:p>
          <a:endParaRPr lang="en-IN"/>
        </a:p>
      </dgm:t>
    </dgm:pt>
    <dgm:pt modelId="{29C14D80-9378-4DBC-8F98-7A1924A78E08}" type="pres">
      <dgm:prSet presAssocID="{0B2AD9EF-F3ED-4D54-857D-CC1F43F8AFD6}" presName="parentLin" presStyleCnt="0"/>
      <dgm:spPr/>
      <dgm:t>
        <a:bodyPr/>
        <a:lstStyle/>
        <a:p>
          <a:endParaRPr lang="en-IN"/>
        </a:p>
      </dgm:t>
    </dgm:pt>
    <dgm:pt modelId="{DD0F1857-B597-431D-9A0F-C159A0C4F7FE}" type="pres">
      <dgm:prSet presAssocID="{0B2AD9EF-F3ED-4D54-857D-CC1F43F8AFD6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3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  <dgm:t>
        <a:bodyPr/>
        <a:lstStyle/>
        <a:p>
          <a:endParaRPr lang="en-IN"/>
        </a:p>
      </dgm:t>
    </dgm:pt>
    <dgm:pt modelId="{B6BC36D8-D5B0-4749-B56F-AC6C50C43627}" type="pres">
      <dgm:prSet presAssocID="{0B2AD9EF-F3ED-4D54-857D-CC1F43F8AFD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592033-9728-426D-B657-EA746F5D2E7F}" type="pres">
      <dgm:prSet presAssocID="{5413F2E3-6E5C-4C54-83C2-8648AA013DB4}" presName="spaceBetweenRectangles" presStyleCnt="0"/>
      <dgm:spPr/>
      <dgm:t>
        <a:bodyPr/>
        <a:lstStyle/>
        <a:p>
          <a:endParaRPr lang="en-IN"/>
        </a:p>
      </dgm:t>
    </dgm:pt>
    <dgm:pt modelId="{31C34959-0A23-4DA3-BCF2-F8D1D918B54E}" type="pres">
      <dgm:prSet presAssocID="{6CBA835F-12DC-4712-8CC3-59D46C8B909D}" presName="parentLin" presStyleCnt="0"/>
      <dgm:spPr/>
      <dgm:t>
        <a:bodyPr/>
        <a:lstStyle/>
        <a:p>
          <a:endParaRPr lang="en-IN"/>
        </a:p>
      </dgm:t>
    </dgm:pt>
    <dgm:pt modelId="{EA9570EB-7D53-4F83-BD89-18364F7966D1}" type="pres">
      <dgm:prSet presAssocID="{6CBA835F-12DC-4712-8CC3-59D46C8B909D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DB92616B-573E-402D-8DA0-86C7108371DC}" type="pres">
      <dgm:prSet presAssocID="{6CBA835F-12DC-4712-8CC3-59D46C8B909D}" presName="parentText" presStyleLbl="node1" presStyleIdx="2" presStyleCnt="3" custScaleX="12910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A3CF46-AA02-40BD-B79D-3D93C13365F9}" type="pres">
      <dgm:prSet presAssocID="{6CBA835F-12DC-4712-8CC3-59D46C8B909D}" presName="negativeSpace" presStyleCnt="0"/>
      <dgm:spPr/>
      <dgm:t>
        <a:bodyPr/>
        <a:lstStyle/>
        <a:p>
          <a:endParaRPr lang="en-IN"/>
        </a:p>
      </dgm:t>
    </dgm:pt>
    <dgm:pt modelId="{6C460B2E-B41F-4BE1-B515-98B1032B3945}" type="pres">
      <dgm:prSet presAssocID="{6CBA835F-12DC-4712-8CC3-59D46C8B909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C67B5A3-541A-49FE-ADDE-7A49B5321332}" type="presOf" srcId="{77C6A721-0D40-49DF-9896-538D015E2C22}" destId="{726BFED6-59D2-4F7E-90B2-0814C54F0E71}" srcOrd="0" destOrd="0" presId="urn:microsoft.com/office/officeart/2005/8/layout/list1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AF4FE0CC-4A16-4351-9BA4-623F7DAA21B1}" srcId="{77C6A721-0D40-49DF-9896-538D015E2C22}" destId="{6CBA835F-12DC-4712-8CC3-59D46C8B909D}" srcOrd="2" destOrd="0" parTransId="{6BC3A7CD-31A8-4CDA-A927-28A8212EC4E4}" sibTransId="{36D8DAD5-7FF5-44FB-9E8E-0695D9463A88}"/>
    <dgm:cxn modelId="{5808C24D-FBD7-4943-B647-19428FEBB37E}" type="presOf" srcId="{0B2AD9EF-F3ED-4D54-857D-CC1F43F8AFD6}" destId="{DD0F1857-B597-431D-9A0F-C159A0C4F7FE}" srcOrd="0" destOrd="0" presId="urn:microsoft.com/office/officeart/2005/8/layout/list1"/>
    <dgm:cxn modelId="{B99FA167-6E50-4411-B9C0-1FD3D235F6E6}" type="presOf" srcId="{0B2AD9EF-F3ED-4D54-857D-CC1F43F8AFD6}" destId="{0BC5C34C-6965-41B3-8AB2-EFFE6BA44191}" srcOrd="1" destOrd="0" presId="urn:microsoft.com/office/officeart/2005/8/layout/list1"/>
    <dgm:cxn modelId="{3C6831B0-CF80-4172-834E-0137B26B2B69}" type="presOf" srcId="{6CBA835F-12DC-4712-8CC3-59D46C8B909D}" destId="{DB92616B-573E-402D-8DA0-86C7108371DC}" srcOrd="1" destOrd="0" presId="urn:microsoft.com/office/officeart/2005/8/layout/list1"/>
    <dgm:cxn modelId="{C67EF9E7-C9BC-403A-81C4-65B062BFCB8F}" type="presOf" srcId="{8A9CBDE3-943D-44B1-AA3B-2C775C191735}" destId="{8AFF8CDB-0AF9-4EA6-BECC-E63ACC5B5E29}" srcOrd="0" destOrd="0" presId="urn:microsoft.com/office/officeart/2005/8/layout/list1"/>
    <dgm:cxn modelId="{A6F100BA-9C54-481B-BA59-388D8F67D5E2}" type="presOf" srcId="{6CBA835F-12DC-4712-8CC3-59D46C8B909D}" destId="{EA9570EB-7D53-4F83-BD89-18364F7966D1}" srcOrd="0" destOrd="0" presId="urn:microsoft.com/office/officeart/2005/8/layout/list1"/>
    <dgm:cxn modelId="{712EFA0A-DF3E-406E-B297-710388ECC641}" type="presOf" srcId="{8A9CBDE3-943D-44B1-AA3B-2C775C191735}" destId="{944BAB04-7C51-4F32-B3D9-6B3BFE861060}" srcOrd="1" destOrd="0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465473C7-884C-4917-9B5D-1C2799CA55BD}" type="presParOf" srcId="{726BFED6-59D2-4F7E-90B2-0814C54F0E71}" destId="{9825C2F4-6259-4087-975F-D7E57656305B}" srcOrd="0" destOrd="0" presId="urn:microsoft.com/office/officeart/2005/8/layout/list1"/>
    <dgm:cxn modelId="{80EBBFA7-F7ED-4CD0-A191-8F1541F28279}" type="presParOf" srcId="{9825C2F4-6259-4087-975F-D7E57656305B}" destId="{8AFF8CDB-0AF9-4EA6-BECC-E63ACC5B5E29}" srcOrd="0" destOrd="0" presId="urn:microsoft.com/office/officeart/2005/8/layout/list1"/>
    <dgm:cxn modelId="{A38C1E3D-326C-4123-A28D-BB8E4AE021D7}" type="presParOf" srcId="{9825C2F4-6259-4087-975F-D7E57656305B}" destId="{944BAB04-7C51-4F32-B3D9-6B3BFE861060}" srcOrd="1" destOrd="0" presId="urn:microsoft.com/office/officeart/2005/8/layout/list1"/>
    <dgm:cxn modelId="{7E60B82E-B903-4C85-948D-D3A491342659}" type="presParOf" srcId="{726BFED6-59D2-4F7E-90B2-0814C54F0E71}" destId="{0B92971E-CD3F-40AB-A72B-D3F249C8A999}" srcOrd="1" destOrd="0" presId="urn:microsoft.com/office/officeart/2005/8/layout/list1"/>
    <dgm:cxn modelId="{E8E00642-6740-4E23-80B2-ABB12B498705}" type="presParOf" srcId="{726BFED6-59D2-4F7E-90B2-0814C54F0E71}" destId="{A3794F34-CF38-4878-8BA7-B0E44BC4E8BE}" srcOrd="2" destOrd="0" presId="urn:microsoft.com/office/officeart/2005/8/layout/list1"/>
    <dgm:cxn modelId="{6F33B434-4401-449B-83FC-0A0472C7A883}" type="presParOf" srcId="{726BFED6-59D2-4F7E-90B2-0814C54F0E71}" destId="{F2E948CE-AB6E-441B-9C84-EB73198946D1}" srcOrd="3" destOrd="0" presId="urn:microsoft.com/office/officeart/2005/8/layout/list1"/>
    <dgm:cxn modelId="{3E194DFC-4C05-47C2-AD8F-ACB66F39841D}" type="presParOf" srcId="{726BFED6-59D2-4F7E-90B2-0814C54F0E71}" destId="{29C14D80-9378-4DBC-8F98-7A1924A78E08}" srcOrd="4" destOrd="0" presId="urn:microsoft.com/office/officeart/2005/8/layout/list1"/>
    <dgm:cxn modelId="{A325CBFD-DD18-4023-B2E4-E55F9CD1DDB2}" type="presParOf" srcId="{29C14D80-9378-4DBC-8F98-7A1924A78E08}" destId="{DD0F1857-B597-431D-9A0F-C159A0C4F7FE}" srcOrd="0" destOrd="0" presId="urn:microsoft.com/office/officeart/2005/8/layout/list1"/>
    <dgm:cxn modelId="{389B7B30-B76D-4D68-9926-FFF36190FAA2}" type="presParOf" srcId="{29C14D80-9378-4DBC-8F98-7A1924A78E08}" destId="{0BC5C34C-6965-41B3-8AB2-EFFE6BA44191}" srcOrd="1" destOrd="0" presId="urn:microsoft.com/office/officeart/2005/8/layout/list1"/>
    <dgm:cxn modelId="{0A422485-DC26-40CE-A057-48F51485A6F9}" type="presParOf" srcId="{726BFED6-59D2-4F7E-90B2-0814C54F0E71}" destId="{CA2529F1-05C9-4708-AE54-66005BE69934}" srcOrd="5" destOrd="0" presId="urn:microsoft.com/office/officeart/2005/8/layout/list1"/>
    <dgm:cxn modelId="{BBF45451-1EB6-4D35-A036-BF1E4B1316DB}" type="presParOf" srcId="{726BFED6-59D2-4F7E-90B2-0814C54F0E71}" destId="{B6BC36D8-D5B0-4749-B56F-AC6C50C43627}" srcOrd="6" destOrd="0" presId="urn:microsoft.com/office/officeart/2005/8/layout/list1"/>
    <dgm:cxn modelId="{FBDCA3C3-BD72-45D7-A2E4-51923BA09F97}" type="presParOf" srcId="{726BFED6-59D2-4F7E-90B2-0814C54F0E71}" destId="{F8592033-9728-426D-B657-EA746F5D2E7F}" srcOrd="7" destOrd="0" presId="urn:microsoft.com/office/officeart/2005/8/layout/list1"/>
    <dgm:cxn modelId="{DEA21841-3936-45F5-85D5-F579B23636CD}" type="presParOf" srcId="{726BFED6-59D2-4F7E-90B2-0814C54F0E71}" destId="{31C34959-0A23-4DA3-BCF2-F8D1D918B54E}" srcOrd="8" destOrd="0" presId="urn:microsoft.com/office/officeart/2005/8/layout/list1"/>
    <dgm:cxn modelId="{AD2D6D20-AF16-4A0C-A923-DFCE6B058695}" type="presParOf" srcId="{31C34959-0A23-4DA3-BCF2-F8D1D918B54E}" destId="{EA9570EB-7D53-4F83-BD89-18364F7966D1}" srcOrd="0" destOrd="0" presId="urn:microsoft.com/office/officeart/2005/8/layout/list1"/>
    <dgm:cxn modelId="{834462DD-96C0-42A4-BC99-84D20004F9A6}" type="presParOf" srcId="{31C34959-0A23-4DA3-BCF2-F8D1D918B54E}" destId="{DB92616B-573E-402D-8DA0-86C7108371DC}" srcOrd="1" destOrd="0" presId="urn:microsoft.com/office/officeart/2005/8/layout/list1"/>
    <dgm:cxn modelId="{1074E976-A43D-4012-8254-2E02B75E5EDD}" type="presParOf" srcId="{726BFED6-59D2-4F7E-90B2-0814C54F0E71}" destId="{84A3CF46-AA02-40BD-B79D-3D93C13365F9}" srcOrd="9" destOrd="0" presId="urn:microsoft.com/office/officeart/2005/8/layout/list1"/>
    <dgm:cxn modelId="{4837B3DC-3D71-4089-8E4B-E8E48E7FD411}" type="presParOf" srcId="{726BFED6-59D2-4F7E-90B2-0814C54F0E71}" destId="{6C460B2E-B41F-4BE1-B515-98B1032B39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Changing the number of parameters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 sz="2800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 sz="2800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Changing the sequence of parameters</a:t>
          </a:r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 sz="2800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 sz="2800"/>
        </a:p>
      </dgm:t>
    </dgm:pt>
    <dgm:pt modelId="{6CBA835F-12DC-4712-8CC3-59D46C8B909D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Changing the type of parameters</a:t>
          </a:r>
        </a:p>
      </dgm:t>
    </dgm:pt>
    <dgm:pt modelId="{6BC3A7CD-31A8-4CDA-A927-28A8212EC4E4}" type="parTrans" cxnId="{AF4FE0CC-4A16-4351-9BA4-623F7DAA21B1}">
      <dgm:prSet/>
      <dgm:spPr/>
      <dgm:t>
        <a:bodyPr/>
        <a:lstStyle/>
        <a:p>
          <a:endParaRPr lang="en-IN" sz="2800"/>
        </a:p>
      </dgm:t>
    </dgm:pt>
    <dgm:pt modelId="{36D8DAD5-7FF5-44FB-9E8E-0695D9463A88}" type="sibTrans" cxnId="{AF4FE0CC-4A16-4351-9BA4-623F7DAA21B1}">
      <dgm:prSet/>
      <dgm:spPr/>
      <dgm:t>
        <a:bodyPr/>
        <a:lstStyle/>
        <a:p>
          <a:endParaRPr lang="en-IN" sz="2800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  <dgm:t>
        <a:bodyPr/>
        <a:lstStyle/>
        <a:p>
          <a:endParaRPr lang="en-IN"/>
        </a:p>
      </dgm:t>
    </dgm:pt>
    <dgm:pt modelId="{8AFF8CDB-0AF9-4EA6-BECC-E63ACC5B5E29}" type="pres">
      <dgm:prSet presAssocID="{8A9CBDE3-943D-44B1-AA3B-2C775C191735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3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  <dgm:t>
        <a:bodyPr/>
        <a:lstStyle/>
        <a:p>
          <a:endParaRPr lang="en-IN"/>
        </a:p>
      </dgm:t>
    </dgm:pt>
    <dgm:pt modelId="{A3794F34-CF38-4878-8BA7-B0E44BC4E8BE}" type="pres">
      <dgm:prSet presAssocID="{8A9CBDE3-943D-44B1-AA3B-2C775C19173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2E948CE-AB6E-441B-9C84-EB73198946D1}" type="pres">
      <dgm:prSet presAssocID="{4BE0501D-50E8-49B5-950C-96E7596EBD91}" presName="spaceBetweenRectangles" presStyleCnt="0"/>
      <dgm:spPr/>
      <dgm:t>
        <a:bodyPr/>
        <a:lstStyle/>
        <a:p>
          <a:endParaRPr lang="en-IN"/>
        </a:p>
      </dgm:t>
    </dgm:pt>
    <dgm:pt modelId="{29C14D80-9378-4DBC-8F98-7A1924A78E08}" type="pres">
      <dgm:prSet presAssocID="{0B2AD9EF-F3ED-4D54-857D-CC1F43F8AFD6}" presName="parentLin" presStyleCnt="0"/>
      <dgm:spPr/>
      <dgm:t>
        <a:bodyPr/>
        <a:lstStyle/>
        <a:p>
          <a:endParaRPr lang="en-IN"/>
        </a:p>
      </dgm:t>
    </dgm:pt>
    <dgm:pt modelId="{DD0F1857-B597-431D-9A0F-C159A0C4F7FE}" type="pres">
      <dgm:prSet presAssocID="{0B2AD9EF-F3ED-4D54-857D-CC1F43F8AFD6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3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  <dgm:t>
        <a:bodyPr/>
        <a:lstStyle/>
        <a:p>
          <a:endParaRPr lang="en-IN"/>
        </a:p>
      </dgm:t>
    </dgm:pt>
    <dgm:pt modelId="{B6BC36D8-D5B0-4749-B56F-AC6C50C43627}" type="pres">
      <dgm:prSet presAssocID="{0B2AD9EF-F3ED-4D54-857D-CC1F43F8AFD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592033-9728-426D-B657-EA746F5D2E7F}" type="pres">
      <dgm:prSet presAssocID="{5413F2E3-6E5C-4C54-83C2-8648AA013DB4}" presName="spaceBetweenRectangles" presStyleCnt="0"/>
      <dgm:spPr/>
      <dgm:t>
        <a:bodyPr/>
        <a:lstStyle/>
        <a:p>
          <a:endParaRPr lang="en-IN"/>
        </a:p>
      </dgm:t>
    </dgm:pt>
    <dgm:pt modelId="{31C34959-0A23-4DA3-BCF2-F8D1D918B54E}" type="pres">
      <dgm:prSet presAssocID="{6CBA835F-12DC-4712-8CC3-59D46C8B909D}" presName="parentLin" presStyleCnt="0"/>
      <dgm:spPr/>
      <dgm:t>
        <a:bodyPr/>
        <a:lstStyle/>
        <a:p>
          <a:endParaRPr lang="en-IN"/>
        </a:p>
      </dgm:t>
    </dgm:pt>
    <dgm:pt modelId="{EA9570EB-7D53-4F83-BD89-18364F7966D1}" type="pres">
      <dgm:prSet presAssocID="{6CBA835F-12DC-4712-8CC3-59D46C8B909D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DB92616B-573E-402D-8DA0-86C7108371DC}" type="pres">
      <dgm:prSet presAssocID="{6CBA835F-12DC-4712-8CC3-59D46C8B909D}" presName="parentText" presStyleLbl="node1" presStyleIdx="2" presStyleCnt="3" custScaleX="12910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A3CF46-AA02-40BD-B79D-3D93C13365F9}" type="pres">
      <dgm:prSet presAssocID="{6CBA835F-12DC-4712-8CC3-59D46C8B909D}" presName="negativeSpace" presStyleCnt="0"/>
      <dgm:spPr/>
      <dgm:t>
        <a:bodyPr/>
        <a:lstStyle/>
        <a:p>
          <a:endParaRPr lang="en-IN"/>
        </a:p>
      </dgm:t>
    </dgm:pt>
    <dgm:pt modelId="{6C460B2E-B41F-4BE1-B515-98B1032B3945}" type="pres">
      <dgm:prSet presAssocID="{6CBA835F-12DC-4712-8CC3-59D46C8B909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AF4FE0CC-4A16-4351-9BA4-623F7DAA21B1}" srcId="{77C6A721-0D40-49DF-9896-538D015E2C22}" destId="{6CBA835F-12DC-4712-8CC3-59D46C8B909D}" srcOrd="2" destOrd="0" parTransId="{6BC3A7CD-31A8-4CDA-A927-28A8212EC4E4}" sibTransId="{36D8DAD5-7FF5-44FB-9E8E-0695D9463A88}"/>
    <dgm:cxn modelId="{FC638482-6F0C-4C15-A03D-E8123E45D201}" type="presOf" srcId="{8A9CBDE3-943D-44B1-AA3B-2C775C191735}" destId="{944BAB04-7C51-4F32-B3D9-6B3BFE861060}" srcOrd="1" destOrd="0" presId="urn:microsoft.com/office/officeart/2005/8/layout/list1"/>
    <dgm:cxn modelId="{7F87908A-B121-4839-AA2A-05357C71CD94}" type="presOf" srcId="{0B2AD9EF-F3ED-4D54-857D-CC1F43F8AFD6}" destId="{0BC5C34C-6965-41B3-8AB2-EFFE6BA44191}" srcOrd="1" destOrd="0" presId="urn:microsoft.com/office/officeart/2005/8/layout/list1"/>
    <dgm:cxn modelId="{24CE300A-8BD6-430E-88FB-36542A0B5717}" type="presOf" srcId="{6CBA835F-12DC-4712-8CC3-59D46C8B909D}" destId="{EA9570EB-7D53-4F83-BD89-18364F7966D1}" srcOrd="0" destOrd="0" presId="urn:microsoft.com/office/officeart/2005/8/layout/list1"/>
    <dgm:cxn modelId="{C951FD66-3494-480A-886A-3384FB77A66C}" type="presOf" srcId="{8A9CBDE3-943D-44B1-AA3B-2C775C191735}" destId="{8AFF8CDB-0AF9-4EA6-BECC-E63ACC5B5E29}" srcOrd="0" destOrd="0" presId="urn:microsoft.com/office/officeart/2005/8/layout/list1"/>
    <dgm:cxn modelId="{36216848-E903-459E-BA70-F885E54C6A5E}" type="presOf" srcId="{6CBA835F-12DC-4712-8CC3-59D46C8B909D}" destId="{DB92616B-573E-402D-8DA0-86C7108371DC}" srcOrd="1" destOrd="0" presId="urn:microsoft.com/office/officeart/2005/8/layout/list1"/>
    <dgm:cxn modelId="{744A429C-C1BE-4752-9A65-66059768337F}" type="presOf" srcId="{0B2AD9EF-F3ED-4D54-857D-CC1F43F8AFD6}" destId="{DD0F1857-B597-431D-9A0F-C159A0C4F7FE}" srcOrd="0" destOrd="0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7BEFA893-ACD4-4249-B5E4-5869FC9D5497}" type="presOf" srcId="{77C6A721-0D40-49DF-9896-538D015E2C22}" destId="{726BFED6-59D2-4F7E-90B2-0814C54F0E71}" srcOrd="0" destOrd="0" presId="urn:microsoft.com/office/officeart/2005/8/layout/list1"/>
    <dgm:cxn modelId="{E48F165A-3089-40C9-B294-FDD611FD10B9}" type="presParOf" srcId="{726BFED6-59D2-4F7E-90B2-0814C54F0E71}" destId="{9825C2F4-6259-4087-975F-D7E57656305B}" srcOrd="0" destOrd="0" presId="urn:microsoft.com/office/officeart/2005/8/layout/list1"/>
    <dgm:cxn modelId="{B2F5E222-D48E-412C-94D9-D4FD2A4720AE}" type="presParOf" srcId="{9825C2F4-6259-4087-975F-D7E57656305B}" destId="{8AFF8CDB-0AF9-4EA6-BECC-E63ACC5B5E29}" srcOrd="0" destOrd="0" presId="urn:microsoft.com/office/officeart/2005/8/layout/list1"/>
    <dgm:cxn modelId="{ED893465-3644-46C7-870D-2AC454B4C744}" type="presParOf" srcId="{9825C2F4-6259-4087-975F-D7E57656305B}" destId="{944BAB04-7C51-4F32-B3D9-6B3BFE861060}" srcOrd="1" destOrd="0" presId="urn:microsoft.com/office/officeart/2005/8/layout/list1"/>
    <dgm:cxn modelId="{5309B73E-664E-43FA-9045-F2A80337DCC1}" type="presParOf" srcId="{726BFED6-59D2-4F7E-90B2-0814C54F0E71}" destId="{0B92971E-CD3F-40AB-A72B-D3F249C8A999}" srcOrd="1" destOrd="0" presId="urn:microsoft.com/office/officeart/2005/8/layout/list1"/>
    <dgm:cxn modelId="{ADCB0697-0655-4E0F-BD27-E2E117630AA8}" type="presParOf" srcId="{726BFED6-59D2-4F7E-90B2-0814C54F0E71}" destId="{A3794F34-CF38-4878-8BA7-B0E44BC4E8BE}" srcOrd="2" destOrd="0" presId="urn:microsoft.com/office/officeart/2005/8/layout/list1"/>
    <dgm:cxn modelId="{E91FBE50-6529-4485-BAEF-FACFEAF7D884}" type="presParOf" srcId="{726BFED6-59D2-4F7E-90B2-0814C54F0E71}" destId="{F2E948CE-AB6E-441B-9C84-EB73198946D1}" srcOrd="3" destOrd="0" presId="urn:microsoft.com/office/officeart/2005/8/layout/list1"/>
    <dgm:cxn modelId="{142AC003-98E2-4E40-8727-159619EDF05F}" type="presParOf" srcId="{726BFED6-59D2-4F7E-90B2-0814C54F0E71}" destId="{29C14D80-9378-4DBC-8F98-7A1924A78E08}" srcOrd="4" destOrd="0" presId="urn:microsoft.com/office/officeart/2005/8/layout/list1"/>
    <dgm:cxn modelId="{67519AF6-2C47-46C1-90E2-3D45E13A3006}" type="presParOf" srcId="{29C14D80-9378-4DBC-8F98-7A1924A78E08}" destId="{DD0F1857-B597-431D-9A0F-C159A0C4F7FE}" srcOrd="0" destOrd="0" presId="urn:microsoft.com/office/officeart/2005/8/layout/list1"/>
    <dgm:cxn modelId="{B8D36FAD-1153-4A1C-A5FD-EC13ECF80C95}" type="presParOf" srcId="{29C14D80-9378-4DBC-8F98-7A1924A78E08}" destId="{0BC5C34C-6965-41B3-8AB2-EFFE6BA44191}" srcOrd="1" destOrd="0" presId="urn:microsoft.com/office/officeart/2005/8/layout/list1"/>
    <dgm:cxn modelId="{69BAD896-7FA1-489E-86BA-CE9A37BB0250}" type="presParOf" srcId="{726BFED6-59D2-4F7E-90B2-0814C54F0E71}" destId="{CA2529F1-05C9-4708-AE54-66005BE69934}" srcOrd="5" destOrd="0" presId="urn:microsoft.com/office/officeart/2005/8/layout/list1"/>
    <dgm:cxn modelId="{6FF75E16-E552-44A5-B57C-5E28924A7CDE}" type="presParOf" srcId="{726BFED6-59D2-4F7E-90B2-0814C54F0E71}" destId="{B6BC36D8-D5B0-4749-B56F-AC6C50C43627}" srcOrd="6" destOrd="0" presId="urn:microsoft.com/office/officeart/2005/8/layout/list1"/>
    <dgm:cxn modelId="{6CEA3FA6-A552-4FA9-877A-CB406434A2C6}" type="presParOf" srcId="{726BFED6-59D2-4F7E-90B2-0814C54F0E71}" destId="{F8592033-9728-426D-B657-EA746F5D2E7F}" srcOrd="7" destOrd="0" presId="urn:microsoft.com/office/officeart/2005/8/layout/list1"/>
    <dgm:cxn modelId="{9A75ABF0-F84C-40BE-9413-F54CBB6F3739}" type="presParOf" srcId="{726BFED6-59D2-4F7E-90B2-0814C54F0E71}" destId="{31C34959-0A23-4DA3-BCF2-F8D1D918B54E}" srcOrd="8" destOrd="0" presId="urn:microsoft.com/office/officeart/2005/8/layout/list1"/>
    <dgm:cxn modelId="{6AFDDE96-CA70-43A7-941F-4AEC01601FF4}" type="presParOf" srcId="{31C34959-0A23-4DA3-BCF2-F8D1D918B54E}" destId="{EA9570EB-7D53-4F83-BD89-18364F7966D1}" srcOrd="0" destOrd="0" presId="urn:microsoft.com/office/officeart/2005/8/layout/list1"/>
    <dgm:cxn modelId="{945D4301-8FE5-4C28-AC4A-86399772F792}" type="presParOf" srcId="{31C34959-0A23-4DA3-BCF2-F8D1D918B54E}" destId="{DB92616B-573E-402D-8DA0-86C7108371DC}" srcOrd="1" destOrd="0" presId="urn:microsoft.com/office/officeart/2005/8/layout/list1"/>
    <dgm:cxn modelId="{D101EDD8-93D2-40F7-B4B2-92EEF1E37A82}" type="presParOf" srcId="{726BFED6-59D2-4F7E-90B2-0814C54F0E71}" destId="{84A3CF46-AA02-40BD-B79D-3D93C13365F9}" srcOrd="9" destOrd="0" presId="urn:microsoft.com/office/officeart/2005/8/layout/list1"/>
    <dgm:cxn modelId="{AF0E5CE4-C478-4D89-AFD6-69A9161AA9BB}" type="presParOf" srcId="{726BFED6-59D2-4F7E-90B2-0814C54F0E71}" destId="{6C460B2E-B41F-4BE1-B515-98B1032B39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Variable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 sz="2800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 sz="2800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Method</a:t>
          </a:r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 sz="2800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 sz="2800"/>
        </a:p>
      </dgm:t>
    </dgm:pt>
    <dgm:pt modelId="{6CBA835F-12DC-4712-8CC3-59D46C8B909D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Class</a:t>
          </a:r>
        </a:p>
      </dgm:t>
    </dgm:pt>
    <dgm:pt modelId="{6BC3A7CD-31A8-4CDA-A927-28A8212EC4E4}" type="parTrans" cxnId="{AF4FE0CC-4A16-4351-9BA4-623F7DAA21B1}">
      <dgm:prSet/>
      <dgm:spPr/>
      <dgm:t>
        <a:bodyPr/>
        <a:lstStyle/>
        <a:p>
          <a:endParaRPr lang="en-IN" sz="2800"/>
        </a:p>
      </dgm:t>
    </dgm:pt>
    <dgm:pt modelId="{36D8DAD5-7FF5-44FB-9E8E-0695D9463A88}" type="sibTrans" cxnId="{AF4FE0CC-4A16-4351-9BA4-623F7DAA21B1}">
      <dgm:prSet/>
      <dgm:spPr/>
      <dgm:t>
        <a:bodyPr/>
        <a:lstStyle/>
        <a:p>
          <a:endParaRPr lang="en-IN" sz="2800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  <dgm:t>
        <a:bodyPr/>
        <a:lstStyle/>
        <a:p>
          <a:endParaRPr lang="en-IN"/>
        </a:p>
      </dgm:t>
    </dgm:pt>
    <dgm:pt modelId="{8AFF8CDB-0AF9-4EA6-BECC-E63ACC5B5E29}" type="pres">
      <dgm:prSet presAssocID="{8A9CBDE3-943D-44B1-AA3B-2C775C191735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3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  <dgm:t>
        <a:bodyPr/>
        <a:lstStyle/>
        <a:p>
          <a:endParaRPr lang="en-IN"/>
        </a:p>
      </dgm:t>
    </dgm:pt>
    <dgm:pt modelId="{A3794F34-CF38-4878-8BA7-B0E44BC4E8BE}" type="pres">
      <dgm:prSet presAssocID="{8A9CBDE3-943D-44B1-AA3B-2C775C19173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2E948CE-AB6E-441B-9C84-EB73198946D1}" type="pres">
      <dgm:prSet presAssocID="{4BE0501D-50E8-49B5-950C-96E7596EBD91}" presName="spaceBetweenRectangles" presStyleCnt="0"/>
      <dgm:spPr/>
      <dgm:t>
        <a:bodyPr/>
        <a:lstStyle/>
        <a:p>
          <a:endParaRPr lang="en-IN"/>
        </a:p>
      </dgm:t>
    </dgm:pt>
    <dgm:pt modelId="{29C14D80-9378-4DBC-8F98-7A1924A78E08}" type="pres">
      <dgm:prSet presAssocID="{0B2AD9EF-F3ED-4D54-857D-CC1F43F8AFD6}" presName="parentLin" presStyleCnt="0"/>
      <dgm:spPr/>
      <dgm:t>
        <a:bodyPr/>
        <a:lstStyle/>
        <a:p>
          <a:endParaRPr lang="en-IN"/>
        </a:p>
      </dgm:t>
    </dgm:pt>
    <dgm:pt modelId="{DD0F1857-B597-431D-9A0F-C159A0C4F7FE}" type="pres">
      <dgm:prSet presAssocID="{0B2AD9EF-F3ED-4D54-857D-CC1F43F8AFD6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3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  <dgm:t>
        <a:bodyPr/>
        <a:lstStyle/>
        <a:p>
          <a:endParaRPr lang="en-IN"/>
        </a:p>
      </dgm:t>
    </dgm:pt>
    <dgm:pt modelId="{B6BC36D8-D5B0-4749-B56F-AC6C50C43627}" type="pres">
      <dgm:prSet presAssocID="{0B2AD9EF-F3ED-4D54-857D-CC1F43F8AFD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592033-9728-426D-B657-EA746F5D2E7F}" type="pres">
      <dgm:prSet presAssocID="{5413F2E3-6E5C-4C54-83C2-8648AA013DB4}" presName="spaceBetweenRectangles" presStyleCnt="0"/>
      <dgm:spPr/>
      <dgm:t>
        <a:bodyPr/>
        <a:lstStyle/>
        <a:p>
          <a:endParaRPr lang="en-IN"/>
        </a:p>
      </dgm:t>
    </dgm:pt>
    <dgm:pt modelId="{31C34959-0A23-4DA3-BCF2-F8D1D918B54E}" type="pres">
      <dgm:prSet presAssocID="{6CBA835F-12DC-4712-8CC3-59D46C8B909D}" presName="parentLin" presStyleCnt="0"/>
      <dgm:spPr/>
      <dgm:t>
        <a:bodyPr/>
        <a:lstStyle/>
        <a:p>
          <a:endParaRPr lang="en-IN"/>
        </a:p>
      </dgm:t>
    </dgm:pt>
    <dgm:pt modelId="{EA9570EB-7D53-4F83-BD89-18364F7966D1}" type="pres">
      <dgm:prSet presAssocID="{6CBA835F-12DC-4712-8CC3-59D46C8B909D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DB92616B-573E-402D-8DA0-86C7108371DC}" type="pres">
      <dgm:prSet presAssocID="{6CBA835F-12DC-4712-8CC3-59D46C8B909D}" presName="parentText" presStyleLbl="node1" presStyleIdx="2" presStyleCnt="3" custScaleX="12910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A3CF46-AA02-40BD-B79D-3D93C13365F9}" type="pres">
      <dgm:prSet presAssocID="{6CBA835F-12DC-4712-8CC3-59D46C8B909D}" presName="negativeSpace" presStyleCnt="0"/>
      <dgm:spPr/>
      <dgm:t>
        <a:bodyPr/>
        <a:lstStyle/>
        <a:p>
          <a:endParaRPr lang="en-IN"/>
        </a:p>
      </dgm:t>
    </dgm:pt>
    <dgm:pt modelId="{6C460B2E-B41F-4BE1-B515-98B1032B3945}" type="pres">
      <dgm:prSet presAssocID="{6CBA835F-12DC-4712-8CC3-59D46C8B909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72AF9A8-89F5-4CB5-8ECE-7065757BC129}" type="presOf" srcId="{0B2AD9EF-F3ED-4D54-857D-CC1F43F8AFD6}" destId="{DD0F1857-B597-431D-9A0F-C159A0C4F7FE}" srcOrd="0" destOrd="0" presId="urn:microsoft.com/office/officeart/2005/8/layout/list1"/>
    <dgm:cxn modelId="{47ACEE40-545D-483E-B3D3-2A7721F7B12D}" type="presOf" srcId="{6CBA835F-12DC-4712-8CC3-59D46C8B909D}" destId="{DB92616B-573E-402D-8DA0-86C7108371DC}" srcOrd="1" destOrd="0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1A22F2CE-7DDC-44D1-865A-525EE248DB16}" type="presOf" srcId="{8A9CBDE3-943D-44B1-AA3B-2C775C191735}" destId="{8AFF8CDB-0AF9-4EA6-BECC-E63ACC5B5E29}" srcOrd="0" destOrd="0" presId="urn:microsoft.com/office/officeart/2005/8/layout/list1"/>
    <dgm:cxn modelId="{4613C5BF-9643-475F-BE43-E9C86EC84FD8}" type="presOf" srcId="{8A9CBDE3-943D-44B1-AA3B-2C775C191735}" destId="{944BAB04-7C51-4F32-B3D9-6B3BFE861060}" srcOrd="1" destOrd="0" presId="urn:microsoft.com/office/officeart/2005/8/layout/list1"/>
    <dgm:cxn modelId="{F626D257-F72E-46F2-B226-1EBA83FB48D6}" type="presOf" srcId="{6CBA835F-12DC-4712-8CC3-59D46C8B909D}" destId="{EA9570EB-7D53-4F83-BD89-18364F7966D1}" srcOrd="0" destOrd="0" presId="urn:microsoft.com/office/officeart/2005/8/layout/list1"/>
    <dgm:cxn modelId="{AF4FE0CC-4A16-4351-9BA4-623F7DAA21B1}" srcId="{77C6A721-0D40-49DF-9896-538D015E2C22}" destId="{6CBA835F-12DC-4712-8CC3-59D46C8B909D}" srcOrd="2" destOrd="0" parTransId="{6BC3A7CD-31A8-4CDA-A927-28A8212EC4E4}" sibTransId="{36D8DAD5-7FF5-44FB-9E8E-0695D9463A88}"/>
    <dgm:cxn modelId="{EAA952D5-893E-4311-9F9F-B89769DDC1E6}" type="presOf" srcId="{77C6A721-0D40-49DF-9896-538D015E2C22}" destId="{726BFED6-59D2-4F7E-90B2-0814C54F0E71}" srcOrd="0" destOrd="0" presId="urn:microsoft.com/office/officeart/2005/8/layout/list1"/>
    <dgm:cxn modelId="{96976E00-5016-4B3D-813C-9E3289725E28}" type="presOf" srcId="{0B2AD9EF-F3ED-4D54-857D-CC1F43F8AFD6}" destId="{0BC5C34C-6965-41B3-8AB2-EFFE6BA44191}" srcOrd="1" destOrd="0" presId="urn:microsoft.com/office/officeart/2005/8/layout/list1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3A2AE1FA-DD74-4943-AA7C-E57CFD540228}" type="presParOf" srcId="{726BFED6-59D2-4F7E-90B2-0814C54F0E71}" destId="{9825C2F4-6259-4087-975F-D7E57656305B}" srcOrd="0" destOrd="0" presId="urn:microsoft.com/office/officeart/2005/8/layout/list1"/>
    <dgm:cxn modelId="{5FD677A5-D068-48D8-8E00-88B9780839E6}" type="presParOf" srcId="{9825C2F4-6259-4087-975F-D7E57656305B}" destId="{8AFF8CDB-0AF9-4EA6-BECC-E63ACC5B5E29}" srcOrd="0" destOrd="0" presId="urn:microsoft.com/office/officeart/2005/8/layout/list1"/>
    <dgm:cxn modelId="{44C9F3ED-A290-4279-804C-F70E701A2F90}" type="presParOf" srcId="{9825C2F4-6259-4087-975F-D7E57656305B}" destId="{944BAB04-7C51-4F32-B3D9-6B3BFE861060}" srcOrd="1" destOrd="0" presId="urn:microsoft.com/office/officeart/2005/8/layout/list1"/>
    <dgm:cxn modelId="{9D3AE482-4097-4624-970C-AC435C908C8B}" type="presParOf" srcId="{726BFED6-59D2-4F7E-90B2-0814C54F0E71}" destId="{0B92971E-CD3F-40AB-A72B-D3F249C8A999}" srcOrd="1" destOrd="0" presId="urn:microsoft.com/office/officeart/2005/8/layout/list1"/>
    <dgm:cxn modelId="{AA5A54A4-4961-44DF-AC90-9492927B26E4}" type="presParOf" srcId="{726BFED6-59D2-4F7E-90B2-0814C54F0E71}" destId="{A3794F34-CF38-4878-8BA7-B0E44BC4E8BE}" srcOrd="2" destOrd="0" presId="urn:microsoft.com/office/officeart/2005/8/layout/list1"/>
    <dgm:cxn modelId="{5BFCCA67-FE01-4861-AC56-F1F6C556BFF9}" type="presParOf" srcId="{726BFED6-59D2-4F7E-90B2-0814C54F0E71}" destId="{F2E948CE-AB6E-441B-9C84-EB73198946D1}" srcOrd="3" destOrd="0" presId="urn:microsoft.com/office/officeart/2005/8/layout/list1"/>
    <dgm:cxn modelId="{7519C0E7-E0D0-4938-9139-689BA4320514}" type="presParOf" srcId="{726BFED6-59D2-4F7E-90B2-0814C54F0E71}" destId="{29C14D80-9378-4DBC-8F98-7A1924A78E08}" srcOrd="4" destOrd="0" presId="urn:microsoft.com/office/officeart/2005/8/layout/list1"/>
    <dgm:cxn modelId="{1D4C9339-CCA9-48A1-AA4D-0AE5D6D9B28A}" type="presParOf" srcId="{29C14D80-9378-4DBC-8F98-7A1924A78E08}" destId="{DD0F1857-B597-431D-9A0F-C159A0C4F7FE}" srcOrd="0" destOrd="0" presId="urn:microsoft.com/office/officeart/2005/8/layout/list1"/>
    <dgm:cxn modelId="{C0EEEEEB-88DC-455F-B90E-9A29F10AFE36}" type="presParOf" srcId="{29C14D80-9378-4DBC-8F98-7A1924A78E08}" destId="{0BC5C34C-6965-41B3-8AB2-EFFE6BA44191}" srcOrd="1" destOrd="0" presId="urn:microsoft.com/office/officeart/2005/8/layout/list1"/>
    <dgm:cxn modelId="{C265FA2D-449F-4E4A-8ED2-39722B4305B9}" type="presParOf" srcId="{726BFED6-59D2-4F7E-90B2-0814C54F0E71}" destId="{CA2529F1-05C9-4708-AE54-66005BE69934}" srcOrd="5" destOrd="0" presId="urn:microsoft.com/office/officeart/2005/8/layout/list1"/>
    <dgm:cxn modelId="{D4A3C81F-6BFA-4D79-8107-B0AB55EC2406}" type="presParOf" srcId="{726BFED6-59D2-4F7E-90B2-0814C54F0E71}" destId="{B6BC36D8-D5B0-4749-B56F-AC6C50C43627}" srcOrd="6" destOrd="0" presId="urn:microsoft.com/office/officeart/2005/8/layout/list1"/>
    <dgm:cxn modelId="{AD42986B-E92D-48A3-AB7D-3731D2972E4E}" type="presParOf" srcId="{726BFED6-59D2-4F7E-90B2-0814C54F0E71}" destId="{F8592033-9728-426D-B657-EA746F5D2E7F}" srcOrd="7" destOrd="0" presId="urn:microsoft.com/office/officeart/2005/8/layout/list1"/>
    <dgm:cxn modelId="{9215F88D-2830-47C5-9C96-BA507F7A80FA}" type="presParOf" srcId="{726BFED6-59D2-4F7E-90B2-0814C54F0E71}" destId="{31C34959-0A23-4DA3-BCF2-F8D1D918B54E}" srcOrd="8" destOrd="0" presId="urn:microsoft.com/office/officeart/2005/8/layout/list1"/>
    <dgm:cxn modelId="{40C608C4-03F6-4072-A243-988D8B54C012}" type="presParOf" srcId="{31C34959-0A23-4DA3-BCF2-F8D1D918B54E}" destId="{EA9570EB-7D53-4F83-BD89-18364F7966D1}" srcOrd="0" destOrd="0" presId="urn:microsoft.com/office/officeart/2005/8/layout/list1"/>
    <dgm:cxn modelId="{FB2FEA13-680D-429F-909C-3604C1D8230E}" type="presParOf" srcId="{31C34959-0A23-4DA3-BCF2-F8D1D918B54E}" destId="{DB92616B-573E-402D-8DA0-86C7108371DC}" srcOrd="1" destOrd="0" presId="urn:microsoft.com/office/officeart/2005/8/layout/list1"/>
    <dgm:cxn modelId="{717A0414-ACA7-4141-94C9-3A8F5292C894}" type="presParOf" srcId="{726BFED6-59D2-4F7E-90B2-0814C54F0E71}" destId="{84A3CF46-AA02-40BD-B79D-3D93C13365F9}" srcOrd="9" destOrd="0" presId="urn:microsoft.com/office/officeart/2005/8/layout/list1"/>
    <dgm:cxn modelId="{63403F81-B87F-429A-98DC-9E3BF3749D0C}" type="presParOf" srcId="{726BFED6-59D2-4F7E-90B2-0814C54F0E71}" destId="{6C460B2E-B41F-4BE1-B515-98B1032B39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230529"/>
          <a:ext cx="82296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411078" y="38649"/>
          <a:ext cx="7478745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Changing the number of parameters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>
        <a:off x="429812" y="57383"/>
        <a:ext cx="7441277" cy="346292"/>
      </dsp:txXfrm>
    </dsp:sp>
    <dsp:sp modelId="{B6BC36D8-D5B0-4749-B56F-AC6C50C43627}">
      <dsp:nvSpPr>
        <dsp:cNvPr id="0" name=""/>
        <dsp:cNvSpPr/>
      </dsp:nvSpPr>
      <dsp:spPr>
        <a:xfrm>
          <a:off x="0" y="820209"/>
          <a:ext cx="82296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411078" y="628329"/>
          <a:ext cx="7478745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Changing the sequence of parameters</a:t>
          </a:r>
        </a:p>
      </dsp:txBody>
      <dsp:txXfrm>
        <a:off x="429812" y="647063"/>
        <a:ext cx="7441277" cy="346292"/>
      </dsp:txXfrm>
    </dsp:sp>
    <dsp:sp modelId="{6C460B2E-B41F-4BE1-B515-98B1032B3945}">
      <dsp:nvSpPr>
        <dsp:cNvPr id="0" name=""/>
        <dsp:cNvSpPr/>
      </dsp:nvSpPr>
      <dsp:spPr>
        <a:xfrm>
          <a:off x="0" y="1409889"/>
          <a:ext cx="82296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2616B-573E-402D-8DA0-86C7108371DC}">
      <dsp:nvSpPr>
        <dsp:cNvPr id="0" name=""/>
        <dsp:cNvSpPr/>
      </dsp:nvSpPr>
      <dsp:spPr>
        <a:xfrm>
          <a:off x="411078" y="1218009"/>
          <a:ext cx="7429884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Changing the type of parameters</a:t>
          </a:r>
        </a:p>
      </dsp:txBody>
      <dsp:txXfrm>
        <a:off x="429812" y="1236743"/>
        <a:ext cx="7392416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230529"/>
          <a:ext cx="82296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411078" y="38649"/>
          <a:ext cx="7478745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Changing the number of parameters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>
        <a:off x="429812" y="57383"/>
        <a:ext cx="7441277" cy="346292"/>
      </dsp:txXfrm>
    </dsp:sp>
    <dsp:sp modelId="{B6BC36D8-D5B0-4749-B56F-AC6C50C43627}">
      <dsp:nvSpPr>
        <dsp:cNvPr id="0" name=""/>
        <dsp:cNvSpPr/>
      </dsp:nvSpPr>
      <dsp:spPr>
        <a:xfrm>
          <a:off x="0" y="820209"/>
          <a:ext cx="82296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411078" y="628329"/>
          <a:ext cx="7478745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Changing the sequence of parameters</a:t>
          </a:r>
        </a:p>
      </dsp:txBody>
      <dsp:txXfrm>
        <a:off x="429812" y="647063"/>
        <a:ext cx="7441277" cy="346292"/>
      </dsp:txXfrm>
    </dsp:sp>
    <dsp:sp modelId="{6C460B2E-B41F-4BE1-B515-98B1032B3945}">
      <dsp:nvSpPr>
        <dsp:cNvPr id="0" name=""/>
        <dsp:cNvSpPr/>
      </dsp:nvSpPr>
      <dsp:spPr>
        <a:xfrm>
          <a:off x="0" y="1409889"/>
          <a:ext cx="82296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2616B-573E-402D-8DA0-86C7108371DC}">
      <dsp:nvSpPr>
        <dsp:cNvPr id="0" name=""/>
        <dsp:cNvSpPr/>
      </dsp:nvSpPr>
      <dsp:spPr>
        <a:xfrm>
          <a:off x="411078" y="1218009"/>
          <a:ext cx="7429884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Changing the type of parameters</a:t>
          </a:r>
        </a:p>
      </dsp:txBody>
      <dsp:txXfrm>
        <a:off x="429812" y="1236743"/>
        <a:ext cx="7392416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218759"/>
          <a:ext cx="62484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312114" y="26879"/>
          <a:ext cx="5678306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Variable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>
        <a:off x="330848" y="45613"/>
        <a:ext cx="5640838" cy="346292"/>
      </dsp:txXfrm>
    </dsp:sp>
    <dsp:sp modelId="{B6BC36D8-D5B0-4749-B56F-AC6C50C43627}">
      <dsp:nvSpPr>
        <dsp:cNvPr id="0" name=""/>
        <dsp:cNvSpPr/>
      </dsp:nvSpPr>
      <dsp:spPr>
        <a:xfrm>
          <a:off x="0" y="808439"/>
          <a:ext cx="62484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312114" y="616559"/>
          <a:ext cx="5678306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Method</a:t>
          </a:r>
        </a:p>
      </dsp:txBody>
      <dsp:txXfrm>
        <a:off x="330848" y="635293"/>
        <a:ext cx="5640838" cy="346292"/>
      </dsp:txXfrm>
    </dsp:sp>
    <dsp:sp modelId="{6C460B2E-B41F-4BE1-B515-98B1032B3945}">
      <dsp:nvSpPr>
        <dsp:cNvPr id="0" name=""/>
        <dsp:cNvSpPr/>
      </dsp:nvSpPr>
      <dsp:spPr>
        <a:xfrm>
          <a:off x="0" y="1398120"/>
          <a:ext cx="62484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2616B-573E-402D-8DA0-86C7108371DC}">
      <dsp:nvSpPr>
        <dsp:cNvPr id="0" name=""/>
        <dsp:cNvSpPr/>
      </dsp:nvSpPr>
      <dsp:spPr>
        <a:xfrm>
          <a:off x="312114" y="1206240"/>
          <a:ext cx="5641208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Class</a:t>
          </a:r>
        </a:p>
      </dsp:txBody>
      <dsp:txXfrm>
        <a:off x="330848" y="1224974"/>
        <a:ext cx="5603740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16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5" tIns="45962" rIns="91925" bIns="45962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2450" y="0"/>
            <a:ext cx="43116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5" tIns="45962" rIns="91925" bIns="45962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2238"/>
            <a:ext cx="43116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5" tIns="45962" rIns="91925" bIns="45962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2450" y="6472238"/>
            <a:ext cx="43116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5" tIns="45962" rIns="91925" bIns="45962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7A143A6-BEB8-4501-A7EE-9C842B733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3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1"/>
          <p:cNvSpPr>
            <a:spLocks noChangeArrowheads="1"/>
          </p:cNvSpPr>
          <p:nvPr/>
        </p:nvSpPr>
        <p:spPr bwMode="auto">
          <a:xfrm>
            <a:off x="0" y="0"/>
            <a:ext cx="9945688" cy="68151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925" tIns="45962" rIns="91925" bIns="45962" anchor="ctr"/>
          <a:lstStyle>
            <a:lvl1pPr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r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r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r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r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sz="2400" smtClean="0"/>
          </a:p>
        </p:txBody>
      </p:sp>
      <p:sp>
        <p:nvSpPr>
          <p:cNvPr id="1126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76600" y="515938"/>
            <a:ext cx="3395663" cy="254635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1328738" y="3236913"/>
            <a:ext cx="7288212" cy="3065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925" tIns="45239" rIns="91925" bIns="4523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743535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340" name="Espace réservé du numéro de diapositiv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8B9AA3-FF7E-4BF6-A25D-907E8DD43022}" type="slidenum">
              <a:rPr lang="ja-JP" altLang="fr-FR">
                <a:latin typeface="Calibri" panose="020F050202020403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fr-FR" altLang="ja-JP">
              <a:latin typeface="Calibri" panose="020F0502020204030204" pitchFamily="34" charset="0"/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9091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cs typeface="Arial" panose="020B0604020202020204" pitchFamily="34" charset="0"/>
              </a:rPr>
              <a:t>What would be the output?</a:t>
            </a:r>
          </a:p>
          <a:p>
            <a:r>
              <a:rPr lang="en-GB" altLang="en-US" smtClean="0">
                <a:cs typeface="Arial" panose="020B0604020202020204" pitchFamily="34" charset="0"/>
              </a:rPr>
              <a:t>Line8: child object is created</a:t>
            </a:r>
          </a:p>
          <a:p>
            <a:r>
              <a:rPr lang="en-GB" altLang="en-US" smtClean="0">
                <a:cs typeface="Arial" panose="020B0604020202020204" pitchFamily="34" charset="0"/>
              </a:rPr>
              <a:t>Line9: compile time parent runtime parent</a:t>
            </a:r>
          </a:p>
          <a:p>
            <a:r>
              <a:rPr lang="en-GB" altLang="en-US" smtClean="0">
                <a:cs typeface="Arial" panose="020B0604020202020204" pitchFamily="34" charset="0"/>
              </a:rPr>
              <a:t>Line10: compile time  parent runtime child</a:t>
            </a:r>
          </a:p>
          <a:p>
            <a:endParaRPr lang="en-GB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255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cs typeface="Arial" panose="020B0604020202020204" pitchFamily="34" charset="0"/>
              </a:rPr>
              <a:t>Can we do : Child c = new Parent() ? // incompatible type</a:t>
            </a:r>
          </a:p>
        </p:txBody>
      </p:sp>
    </p:spTree>
    <p:extLst>
      <p:ext uri="{BB962C8B-B14F-4D97-AF65-F5344CB8AC3E}">
        <p14:creationId xmlns:p14="http://schemas.microsoft.com/office/powerpoint/2010/main" val="3415239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cs typeface="Arial" panose="020B0604020202020204" pitchFamily="34" charset="0"/>
              </a:rPr>
              <a:t>What would be the output?</a:t>
            </a:r>
          </a:p>
        </p:txBody>
      </p:sp>
    </p:spTree>
    <p:extLst>
      <p:ext uri="{BB962C8B-B14F-4D97-AF65-F5344CB8AC3E}">
        <p14:creationId xmlns:p14="http://schemas.microsoft.com/office/powerpoint/2010/main" val="859537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cs typeface="Arial" panose="020B0604020202020204" pitchFamily="34" charset="0"/>
              </a:rPr>
              <a:t>What would be the output?</a:t>
            </a:r>
          </a:p>
        </p:txBody>
      </p:sp>
    </p:spTree>
    <p:extLst>
      <p:ext uri="{BB962C8B-B14F-4D97-AF65-F5344CB8AC3E}">
        <p14:creationId xmlns:p14="http://schemas.microsoft.com/office/powerpoint/2010/main" val="3371182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cs typeface="Arial" panose="020B0604020202020204" pitchFamily="34" charset="0"/>
              </a:rPr>
              <a:t>Overriding method in child class and overridden method in parent class</a:t>
            </a:r>
          </a:p>
        </p:txBody>
      </p:sp>
    </p:spTree>
    <p:extLst>
      <p:ext uri="{BB962C8B-B14F-4D97-AF65-F5344CB8AC3E}">
        <p14:creationId xmlns:p14="http://schemas.microsoft.com/office/powerpoint/2010/main" val="1805126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796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58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cs typeface="Arial" panose="020B0604020202020204" pitchFamily="34" charset="0"/>
              </a:rPr>
              <a:t>Overriding method is sub type</a:t>
            </a:r>
          </a:p>
          <a:p>
            <a:r>
              <a:rPr lang="en-GB" altLang="en-US" smtClean="0">
                <a:cs typeface="Arial" panose="020B0604020202020204" pitchFamily="34" charset="0"/>
              </a:rPr>
              <a:t>Overridden method is parent type </a:t>
            </a:r>
          </a:p>
        </p:txBody>
      </p:sp>
    </p:spTree>
    <p:extLst>
      <p:ext uri="{BB962C8B-B14F-4D97-AF65-F5344CB8AC3E}">
        <p14:creationId xmlns:p14="http://schemas.microsoft.com/office/powerpoint/2010/main" val="4290122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cs typeface="Arial" panose="020B0604020202020204" pitchFamily="34" charset="0"/>
              </a:rPr>
              <a:t>Overriding method is sub type</a:t>
            </a:r>
          </a:p>
          <a:p>
            <a:r>
              <a:rPr lang="en-GB" altLang="en-US" smtClean="0">
                <a:cs typeface="Arial" panose="020B0604020202020204" pitchFamily="34" charset="0"/>
              </a:rPr>
              <a:t>Overridden method is parent type </a:t>
            </a:r>
          </a:p>
        </p:txBody>
      </p:sp>
    </p:spTree>
    <p:extLst>
      <p:ext uri="{BB962C8B-B14F-4D97-AF65-F5344CB8AC3E}">
        <p14:creationId xmlns:p14="http://schemas.microsoft.com/office/powerpoint/2010/main" val="1850696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cs typeface="Arial" panose="020B0604020202020204" pitchFamily="34" charset="0"/>
              </a:rPr>
              <a:t>Static methods are specific to class not to the object </a:t>
            </a:r>
          </a:p>
          <a:p>
            <a:r>
              <a:rPr lang="en-GB" altLang="en-US" smtClean="0">
                <a:cs typeface="Arial" panose="020B0604020202020204" pitchFamily="34" charset="0"/>
              </a:rPr>
              <a:t>What would be the output??</a:t>
            </a:r>
          </a:p>
        </p:txBody>
      </p:sp>
    </p:spTree>
    <p:extLst>
      <p:ext uri="{BB962C8B-B14F-4D97-AF65-F5344CB8AC3E}">
        <p14:creationId xmlns:p14="http://schemas.microsoft.com/office/powerpoint/2010/main" val="216305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Ex: one person with different behavior called polymorphism. You might behavior differently at home, school, in front of camera, mirror, in front of education,…</a:t>
            </a:r>
          </a:p>
        </p:txBody>
      </p:sp>
    </p:spTree>
    <p:extLst>
      <p:ext uri="{BB962C8B-B14F-4D97-AF65-F5344CB8AC3E}">
        <p14:creationId xmlns:p14="http://schemas.microsoft.com/office/powerpoint/2010/main" val="3625421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GB" altLang="en-US" dirty="0" smtClean="0">
                <a:cs typeface="Arial" panose="020B0604020202020204" pitchFamily="34" charset="0"/>
              </a:rPr>
              <a:t>Private: variables and methods</a:t>
            </a:r>
          </a:p>
          <a:p>
            <a:pPr marL="171450" indent="-171450">
              <a:buFontTx/>
              <a:buChar char="-"/>
              <a:defRPr/>
            </a:pPr>
            <a:r>
              <a:rPr lang="en-GB" altLang="en-US" dirty="0" smtClean="0">
                <a:cs typeface="Arial" panose="020B0604020202020204" pitchFamily="34" charset="0"/>
              </a:rPr>
              <a:t>Be able to access private members within the class only </a:t>
            </a:r>
          </a:p>
          <a:p>
            <a:pPr marL="171450" indent="-171450">
              <a:buFontTx/>
              <a:buChar char="-"/>
              <a:defRPr/>
            </a:pPr>
            <a:r>
              <a:rPr lang="en-GB" altLang="en-US" dirty="0" smtClean="0">
                <a:cs typeface="Arial" panose="020B0604020202020204" pitchFamily="34" charset="0"/>
              </a:rPr>
              <a:t>Not accessible to the sub class </a:t>
            </a:r>
          </a:p>
        </p:txBody>
      </p:sp>
    </p:spTree>
    <p:extLst>
      <p:ext uri="{BB962C8B-B14F-4D97-AF65-F5344CB8AC3E}">
        <p14:creationId xmlns:p14="http://schemas.microsoft.com/office/powerpoint/2010/main" val="2752326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GB" altLang="en-US" dirty="0" smtClean="0">
                <a:cs typeface="Arial" panose="020B0604020202020204" pitchFamily="34" charset="0"/>
              </a:rPr>
              <a:t>Access modifiers: </a:t>
            </a:r>
          </a:p>
          <a:p>
            <a:pPr marL="171450" indent="-171450">
              <a:buFontTx/>
              <a:buChar char="-"/>
              <a:defRPr/>
            </a:pPr>
            <a:r>
              <a:rPr lang="en-GB" altLang="en-US" dirty="0" smtClean="0">
                <a:cs typeface="Arial" panose="020B0604020202020204" pitchFamily="34" charset="0"/>
              </a:rPr>
              <a:t>Public: </a:t>
            </a:r>
            <a:r>
              <a:rPr lang="en-GB" altLang="en-US" dirty="0" err="1" smtClean="0">
                <a:cs typeface="Arial" panose="020B0604020202020204" pitchFamily="34" charset="0"/>
              </a:rPr>
              <a:t>var</a:t>
            </a:r>
            <a:r>
              <a:rPr lang="en-GB" altLang="en-US" dirty="0" smtClean="0">
                <a:cs typeface="Arial" panose="020B0604020202020204" pitchFamily="34" charset="0"/>
              </a:rPr>
              <a:t>, methods, class =&gt;any packages </a:t>
            </a:r>
          </a:p>
          <a:p>
            <a:pPr marL="171450" indent="-171450">
              <a:buFontTx/>
              <a:buChar char="-"/>
              <a:defRPr/>
            </a:pPr>
            <a:r>
              <a:rPr lang="en-GB" altLang="en-US" dirty="0" smtClean="0">
                <a:cs typeface="Arial" panose="020B0604020202020204" pitchFamily="34" charset="0"/>
              </a:rPr>
              <a:t>Protected: </a:t>
            </a:r>
            <a:r>
              <a:rPr lang="en-GB" altLang="en-US" dirty="0" err="1" smtClean="0">
                <a:cs typeface="Arial" panose="020B0604020202020204" pitchFamily="34" charset="0"/>
              </a:rPr>
              <a:t>var</a:t>
            </a:r>
            <a:r>
              <a:rPr lang="en-GB" altLang="en-US" dirty="0" smtClean="0">
                <a:cs typeface="Arial" panose="020B0604020202020204" pitchFamily="34" charset="0"/>
              </a:rPr>
              <a:t>, method =&gt; within packages, outside package by inheritance (child class)</a:t>
            </a:r>
          </a:p>
          <a:p>
            <a:pPr marL="171450" indent="-171450">
              <a:buFontTx/>
              <a:buChar char="-"/>
              <a:defRPr/>
            </a:pPr>
            <a:r>
              <a:rPr lang="en-GB" altLang="en-US" dirty="0" smtClean="0">
                <a:cs typeface="Arial" panose="020B0604020202020204" pitchFamily="34" charset="0"/>
              </a:rPr>
              <a:t>Private: </a:t>
            </a:r>
            <a:r>
              <a:rPr lang="en-GB" altLang="en-US" dirty="0" err="1" smtClean="0">
                <a:cs typeface="Arial" panose="020B0604020202020204" pitchFamily="34" charset="0"/>
              </a:rPr>
              <a:t>var</a:t>
            </a:r>
            <a:r>
              <a:rPr lang="en-GB" altLang="en-US" dirty="0" smtClean="0">
                <a:cs typeface="Arial" panose="020B0604020202020204" pitchFamily="34" charset="0"/>
              </a:rPr>
              <a:t> methods =&gt; within class</a:t>
            </a:r>
          </a:p>
          <a:p>
            <a:pPr marL="171450" indent="-171450">
              <a:buFontTx/>
              <a:buChar char="-"/>
              <a:defRPr/>
            </a:pPr>
            <a:r>
              <a:rPr lang="en-GB" altLang="en-US" dirty="0" smtClean="0">
                <a:cs typeface="Arial" panose="020B0604020202020204" pitchFamily="34" charset="0"/>
              </a:rPr>
              <a:t>Default: </a:t>
            </a:r>
            <a:r>
              <a:rPr lang="en-GB" altLang="en-US" dirty="0" err="1" smtClean="0">
                <a:cs typeface="Arial" panose="020B0604020202020204" pitchFamily="34" charset="0"/>
              </a:rPr>
              <a:t>var</a:t>
            </a:r>
            <a:r>
              <a:rPr lang="en-GB" altLang="en-US" dirty="0" smtClean="0">
                <a:cs typeface="Arial" panose="020B0604020202020204" pitchFamily="34" charset="0"/>
              </a:rPr>
              <a:t>, methods, class =&gt; within package (package level)</a:t>
            </a:r>
          </a:p>
        </p:txBody>
      </p:sp>
    </p:spTree>
    <p:extLst>
      <p:ext uri="{BB962C8B-B14F-4D97-AF65-F5344CB8AC3E}">
        <p14:creationId xmlns:p14="http://schemas.microsoft.com/office/powerpoint/2010/main" val="1371272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GB" altLang="en-US" dirty="0" smtClean="0">
                <a:cs typeface="Arial" panose="020B0604020202020204" pitchFamily="34" charset="0"/>
              </a:rPr>
              <a:t>Access modifiers: </a:t>
            </a:r>
          </a:p>
          <a:p>
            <a:pPr marL="171450" indent="-171450">
              <a:buFontTx/>
              <a:buChar char="-"/>
              <a:defRPr/>
            </a:pPr>
            <a:r>
              <a:rPr lang="en-GB" altLang="en-US" dirty="0" smtClean="0">
                <a:cs typeface="Arial" panose="020B0604020202020204" pitchFamily="34" charset="0"/>
              </a:rPr>
              <a:t>Public: </a:t>
            </a:r>
            <a:r>
              <a:rPr lang="en-GB" altLang="en-US" dirty="0" err="1" smtClean="0">
                <a:cs typeface="Arial" panose="020B0604020202020204" pitchFamily="34" charset="0"/>
              </a:rPr>
              <a:t>var</a:t>
            </a:r>
            <a:r>
              <a:rPr lang="en-GB" altLang="en-US" dirty="0" smtClean="0">
                <a:cs typeface="Arial" panose="020B0604020202020204" pitchFamily="34" charset="0"/>
              </a:rPr>
              <a:t>, methods, class =&gt;any packages </a:t>
            </a:r>
          </a:p>
          <a:p>
            <a:pPr marL="171450" indent="-171450">
              <a:buFontTx/>
              <a:buChar char="-"/>
              <a:defRPr/>
            </a:pPr>
            <a:r>
              <a:rPr lang="en-GB" altLang="en-US" dirty="0" smtClean="0">
                <a:cs typeface="Arial" panose="020B0604020202020204" pitchFamily="34" charset="0"/>
              </a:rPr>
              <a:t>Protected: </a:t>
            </a:r>
            <a:r>
              <a:rPr lang="en-GB" altLang="en-US" dirty="0" err="1" smtClean="0">
                <a:cs typeface="Arial" panose="020B0604020202020204" pitchFamily="34" charset="0"/>
              </a:rPr>
              <a:t>var</a:t>
            </a:r>
            <a:r>
              <a:rPr lang="en-GB" altLang="en-US" dirty="0" smtClean="0">
                <a:cs typeface="Arial" panose="020B0604020202020204" pitchFamily="34" charset="0"/>
              </a:rPr>
              <a:t>, method =&gt; within packages, outside package by inheritance (child class)</a:t>
            </a:r>
          </a:p>
          <a:p>
            <a:pPr marL="171450" indent="-171450">
              <a:buFontTx/>
              <a:buChar char="-"/>
              <a:defRPr/>
            </a:pPr>
            <a:r>
              <a:rPr lang="en-GB" altLang="en-US" dirty="0" smtClean="0">
                <a:cs typeface="Arial" panose="020B0604020202020204" pitchFamily="34" charset="0"/>
              </a:rPr>
              <a:t>Private: </a:t>
            </a:r>
            <a:r>
              <a:rPr lang="en-GB" altLang="en-US" dirty="0" err="1" smtClean="0">
                <a:cs typeface="Arial" panose="020B0604020202020204" pitchFamily="34" charset="0"/>
              </a:rPr>
              <a:t>var</a:t>
            </a:r>
            <a:r>
              <a:rPr lang="en-GB" altLang="en-US" dirty="0" smtClean="0">
                <a:cs typeface="Arial" panose="020B0604020202020204" pitchFamily="34" charset="0"/>
              </a:rPr>
              <a:t> methods =&gt; within class</a:t>
            </a:r>
          </a:p>
          <a:p>
            <a:pPr marL="171450" indent="-171450">
              <a:buFontTx/>
              <a:buChar char="-"/>
              <a:defRPr/>
            </a:pPr>
            <a:r>
              <a:rPr lang="en-GB" altLang="en-US" dirty="0" smtClean="0">
                <a:cs typeface="Arial" panose="020B0604020202020204" pitchFamily="34" charset="0"/>
              </a:rPr>
              <a:t>Default: </a:t>
            </a:r>
            <a:r>
              <a:rPr lang="en-GB" altLang="en-US" dirty="0" err="1" smtClean="0">
                <a:cs typeface="Arial" panose="020B0604020202020204" pitchFamily="34" charset="0"/>
              </a:rPr>
              <a:t>var</a:t>
            </a:r>
            <a:r>
              <a:rPr lang="en-GB" altLang="en-US" dirty="0" smtClean="0">
                <a:cs typeface="Arial" panose="020B0604020202020204" pitchFamily="34" charset="0"/>
              </a:rPr>
              <a:t>, methods, class =&gt; within package (package level)</a:t>
            </a:r>
          </a:p>
        </p:txBody>
      </p:sp>
    </p:spTree>
    <p:extLst>
      <p:ext uri="{BB962C8B-B14F-4D97-AF65-F5344CB8AC3E}">
        <p14:creationId xmlns:p14="http://schemas.microsoft.com/office/powerpoint/2010/main" val="2748111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GB" altLang="en-US" dirty="0" smtClean="0">
                <a:cs typeface="Arial" panose="020B0604020202020204" pitchFamily="34" charset="0"/>
              </a:rPr>
              <a:t>Access modifiers: </a:t>
            </a:r>
          </a:p>
          <a:p>
            <a:pPr marL="171450" indent="-171450">
              <a:buFontTx/>
              <a:buChar char="-"/>
              <a:defRPr/>
            </a:pPr>
            <a:r>
              <a:rPr lang="en-GB" altLang="en-US" dirty="0" smtClean="0">
                <a:cs typeface="Arial" panose="020B0604020202020204" pitchFamily="34" charset="0"/>
              </a:rPr>
              <a:t>Public: </a:t>
            </a:r>
            <a:r>
              <a:rPr lang="en-GB" altLang="en-US" dirty="0" err="1" smtClean="0">
                <a:cs typeface="Arial" panose="020B0604020202020204" pitchFamily="34" charset="0"/>
              </a:rPr>
              <a:t>var</a:t>
            </a:r>
            <a:r>
              <a:rPr lang="en-GB" altLang="en-US" dirty="0" smtClean="0">
                <a:cs typeface="Arial" panose="020B0604020202020204" pitchFamily="34" charset="0"/>
              </a:rPr>
              <a:t>, methods, class =&gt;any packages </a:t>
            </a:r>
          </a:p>
          <a:p>
            <a:pPr marL="171450" indent="-171450">
              <a:buFontTx/>
              <a:buChar char="-"/>
              <a:defRPr/>
            </a:pPr>
            <a:r>
              <a:rPr lang="en-GB" altLang="en-US" dirty="0" smtClean="0">
                <a:cs typeface="Arial" panose="020B0604020202020204" pitchFamily="34" charset="0"/>
              </a:rPr>
              <a:t>Protected: </a:t>
            </a:r>
            <a:r>
              <a:rPr lang="en-GB" altLang="en-US" dirty="0" err="1" smtClean="0">
                <a:cs typeface="Arial" panose="020B0604020202020204" pitchFamily="34" charset="0"/>
              </a:rPr>
              <a:t>var</a:t>
            </a:r>
            <a:r>
              <a:rPr lang="en-GB" altLang="en-US" dirty="0" smtClean="0">
                <a:cs typeface="Arial" panose="020B0604020202020204" pitchFamily="34" charset="0"/>
              </a:rPr>
              <a:t>, method =&gt; within packages, outside package by inheritance (child class)</a:t>
            </a:r>
          </a:p>
          <a:p>
            <a:pPr marL="171450" indent="-171450">
              <a:buFontTx/>
              <a:buChar char="-"/>
              <a:defRPr/>
            </a:pPr>
            <a:r>
              <a:rPr lang="en-GB" altLang="en-US" dirty="0" smtClean="0">
                <a:cs typeface="Arial" panose="020B0604020202020204" pitchFamily="34" charset="0"/>
              </a:rPr>
              <a:t>Private: </a:t>
            </a:r>
            <a:r>
              <a:rPr lang="en-GB" altLang="en-US" dirty="0" err="1" smtClean="0">
                <a:cs typeface="Arial" panose="020B0604020202020204" pitchFamily="34" charset="0"/>
              </a:rPr>
              <a:t>var</a:t>
            </a:r>
            <a:r>
              <a:rPr lang="en-GB" altLang="en-US" dirty="0" smtClean="0">
                <a:cs typeface="Arial" panose="020B0604020202020204" pitchFamily="34" charset="0"/>
              </a:rPr>
              <a:t> methods =&gt; within class</a:t>
            </a:r>
          </a:p>
          <a:p>
            <a:pPr marL="171450" indent="-171450">
              <a:buFontTx/>
              <a:buChar char="-"/>
              <a:defRPr/>
            </a:pPr>
            <a:r>
              <a:rPr lang="en-GB" altLang="en-US" dirty="0" smtClean="0">
                <a:cs typeface="Arial" panose="020B0604020202020204" pitchFamily="34" charset="0"/>
              </a:rPr>
              <a:t>Default: </a:t>
            </a:r>
            <a:r>
              <a:rPr lang="en-GB" altLang="en-US" dirty="0" err="1" smtClean="0">
                <a:cs typeface="Arial" panose="020B0604020202020204" pitchFamily="34" charset="0"/>
              </a:rPr>
              <a:t>var</a:t>
            </a:r>
            <a:r>
              <a:rPr lang="en-GB" altLang="en-US" dirty="0" smtClean="0">
                <a:cs typeface="Arial" panose="020B0604020202020204" pitchFamily="34" charset="0"/>
              </a:rPr>
              <a:t>, methods, class =&gt; within package (package level)</a:t>
            </a:r>
          </a:p>
        </p:txBody>
      </p:sp>
    </p:spTree>
    <p:extLst>
      <p:ext uri="{BB962C8B-B14F-4D97-AF65-F5344CB8AC3E}">
        <p14:creationId xmlns:p14="http://schemas.microsoft.com/office/powerpoint/2010/main" val="3329643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9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cs typeface="Arial" panose="020B0604020202020204" pitchFamily="34" charset="0"/>
              </a:rPr>
              <a:t>Binding/mapping will be done during the compile time only</a:t>
            </a:r>
          </a:p>
          <a:p>
            <a:endParaRPr lang="en-GB" altLang="en-US" smtClean="0">
              <a:cs typeface="Arial" panose="020B0604020202020204" pitchFamily="34" charset="0"/>
            </a:endParaRPr>
          </a:p>
          <a:p>
            <a:r>
              <a:rPr lang="en-GB" altLang="en-US" smtClean="0">
                <a:cs typeface="Arial" panose="020B0604020202020204" pitchFamily="34" charset="0"/>
              </a:rPr>
              <a:t>In cpp: there exists operator overloading but not in java since it is implicitly performed by jvm (like + concatenate operator)</a:t>
            </a:r>
          </a:p>
        </p:txBody>
      </p:sp>
    </p:spTree>
    <p:extLst>
      <p:ext uri="{BB962C8B-B14F-4D97-AF65-F5344CB8AC3E}">
        <p14:creationId xmlns:p14="http://schemas.microsoft.com/office/powerpoint/2010/main" val="390526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cs typeface="Arial" panose="020B0604020202020204" pitchFamily="34" charset="0"/>
              </a:rPr>
              <a:t>Do you remember about our Dog method overloading?</a:t>
            </a:r>
          </a:p>
          <a:p>
            <a:r>
              <a:rPr lang="en-GB" altLang="en-US" smtClean="0">
                <a:cs typeface="Arial" panose="020B0604020202020204" pitchFamily="34" charset="0"/>
              </a:rPr>
              <a:t>Same functionality but internal logic will be varied based on the provided inputs</a:t>
            </a:r>
          </a:p>
          <a:p>
            <a:r>
              <a:rPr lang="en-GB" altLang="en-US" smtClean="0">
                <a:cs typeface="Arial" panose="020B0604020202020204" pitchFamily="34" charset="0"/>
              </a:rPr>
              <a:t>The other examples: search by id, name, dob….. Sort by: name, size, item type, date modified</a:t>
            </a:r>
          </a:p>
          <a:p>
            <a:r>
              <a:rPr lang="en-GB" altLang="en-US" smtClean="0">
                <a:cs typeface="Arial" panose="020B0604020202020204" pitchFamily="34" charset="0"/>
              </a:rPr>
              <a:t>The method execution is happened at compile time (the mapping is happened at compile time)</a:t>
            </a:r>
          </a:p>
          <a:p>
            <a:r>
              <a:rPr lang="en-GB" altLang="en-US" smtClean="0">
                <a:cs typeface="Arial" panose="020B0604020202020204" pitchFamily="34" charset="0"/>
              </a:rPr>
              <a:t>Method overloading is an example of static binding where binding of method call to its definition happens at Compile time.</a:t>
            </a:r>
          </a:p>
          <a:p>
            <a:endParaRPr lang="en-GB" altLang="en-US" smtClean="0">
              <a:cs typeface="Arial" panose="020B0604020202020204" pitchFamily="34" charset="0"/>
            </a:endParaRPr>
          </a:p>
          <a:p>
            <a:r>
              <a:rPr lang="en-GB" altLang="en-US" smtClean="0">
                <a:cs typeface="Arial" panose="020B0604020202020204" pitchFamily="34" charset="0"/>
              </a:rPr>
              <a:t>* Coding on the fly. Try with some wrong mapping!!! </a:t>
            </a:r>
          </a:p>
        </p:txBody>
      </p:sp>
    </p:spTree>
    <p:extLst>
      <p:ext uri="{BB962C8B-B14F-4D97-AF65-F5344CB8AC3E}">
        <p14:creationId xmlns:p14="http://schemas.microsoft.com/office/powerpoint/2010/main" val="367653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554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836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024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To create an object we have 2 approaches :</a:t>
            </a:r>
          </a:p>
          <a:p>
            <a:pPr marL="171450" indent="-171450">
              <a:buFontTx/>
              <a:buChar char="-"/>
              <a:defRPr/>
            </a:pPr>
            <a:r>
              <a:rPr lang="en-GB" dirty="0" smtClean="0"/>
              <a:t>naming : Dog d = new Dog();</a:t>
            </a:r>
          </a:p>
          <a:p>
            <a:pPr marL="171450" indent="-171450">
              <a:buFontTx/>
              <a:buChar char="-"/>
              <a:defRPr/>
            </a:pPr>
            <a:r>
              <a:rPr lang="en-GB" dirty="0" smtClean="0"/>
              <a:t>name less : new Dog(); // anonymous object : Java designers advice to use anonymous objects when the object is required only once in the program. The advantage is to save memory, as anonymous object dies immediately.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363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cs typeface="Arial" panose="020B0604020202020204" pitchFamily="34" charset="0"/>
              </a:rPr>
              <a:t>To overload the method, one java class is enough. </a:t>
            </a:r>
          </a:p>
        </p:txBody>
      </p:sp>
    </p:spTree>
    <p:extLst>
      <p:ext uri="{BB962C8B-B14F-4D97-AF65-F5344CB8AC3E}">
        <p14:creationId xmlns:p14="http://schemas.microsoft.com/office/powerpoint/2010/main" val="87854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val 22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9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476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61D3350E-4DD0-42FC-8257-55A480F500EC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1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ZoneTexte 8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hangingPunct="1">
              <a:defRPr/>
            </a:pPr>
            <a:fld id="{58378850-88D1-4C90-B43B-8B1EDFC6BE35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defTabSz="914400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2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63940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ZoneTexte 7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1C67464E-0F11-40AE-8593-A33FAA7AD9CC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Oval 9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10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11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0" name="Oval 12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ZoneTexte 7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hangingPunct="1">
              <a:defRPr/>
            </a:pPr>
            <a:fld id="{0DE0E517-85CC-4D1B-BA3E-A9FC95F8EF38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defTabSz="914400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" name="Oval 9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Oval 10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9" name="Oval 11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2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1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9951"/>
            <a:ext cx="8219256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137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7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4348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hangingPunct="1">
              <a:defRPr/>
            </a:pPr>
            <a:fld id="{1A1E5098-18CA-4957-8723-5ADB4CB93905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defTabSz="914400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211364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63273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55314975-945B-4FCD-9B25-8C9E908D1FBB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66484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ZoneTexte 7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918DBF6C-EBAF-4F42-91CE-81C77E42D047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Oval 9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10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11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0" name="Oval 12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9951"/>
            <a:ext cx="8219256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8061285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les styles du texte du masque</a:t>
            </a:r>
          </a:p>
          <a:p>
            <a:pPr lvl="1"/>
            <a:r>
              <a:rPr lang="fr-FR" altLang="ja-JP" smtClean="0"/>
              <a:t>Deuxième niveau</a:t>
            </a:r>
          </a:p>
          <a:p>
            <a:pPr lvl="2"/>
            <a:r>
              <a:rPr lang="fr-FR" altLang="ja-JP" smtClean="0"/>
              <a:t>Troisième niveau</a:t>
            </a:r>
          </a:p>
          <a:p>
            <a:pPr lvl="3"/>
            <a:r>
              <a:rPr lang="fr-FR" altLang="ja-JP" smtClean="0"/>
              <a:t>Quatrième niveau</a:t>
            </a:r>
          </a:p>
          <a:p>
            <a:pPr lvl="4"/>
            <a:r>
              <a:rPr lang="fr-FR" altLang="ja-JP" smtClean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49B497FD-F1A7-446A-95EF-C8D241E897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9" r:id="rId1"/>
    <p:sldLayoutId id="2147484590" r:id="rId2"/>
    <p:sldLayoutId id="2147484591" r:id="rId3"/>
    <p:sldLayoutId id="2147484592" r:id="rId4"/>
    <p:sldLayoutId id="2147484593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les styles du texte du masque</a:t>
            </a:r>
          </a:p>
          <a:p>
            <a:pPr lvl="1"/>
            <a:r>
              <a:rPr lang="fr-FR" altLang="ja-JP" smtClean="0"/>
              <a:t>Deuxième niveau</a:t>
            </a:r>
          </a:p>
          <a:p>
            <a:pPr lvl="2"/>
            <a:r>
              <a:rPr lang="fr-FR" altLang="ja-JP" smtClean="0"/>
              <a:t>Troisième niveau</a:t>
            </a:r>
          </a:p>
          <a:p>
            <a:pPr lvl="3"/>
            <a:r>
              <a:rPr lang="fr-FR" altLang="ja-JP" smtClean="0"/>
              <a:t>Quatrième niveau</a:t>
            </a:r>
          </a:p>
          <a:p>
            <a:pPr lvl="4"/>
            <a:r>
              <a:rPr lang="fr-FR" altLang="ja-JP" smtClean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7C2BC59-0790-45F3-8579-949AFA43E7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4" r:id="rId1"/>
    <p:sldLayoutId id="2147484595" r:id="rId2"/>
    <p:sldLayoutId id="2147484596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>
          <a:xfrm>
            <a:off x="1331913" y="4762500"/>
            <a:ext cx="6408737" cy="503238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Passerelles numériques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349375" y="5608638"/>
            <a:ext cx="6408738" cy="431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07-Polymorphism</a:t>
            </a:r>
          </a:p>
        </p:txBody>
      </p:sp>
      <p:sp>
        <p:nvSpPr>
          <p:cNvPr id="13316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1331913" y="5157788"/>
            <a:ext cx="6408737" cy="431800"/>
          </a:xfrm>
        </p:spPr>
        <p:txBody>
          <a:bodyPr/>
          <a:lstStyle/>
          <a:p>
            <a:pPr eaLnBrk="1" hangingPunct="1"/>
            <a:r>
              <a:rPr lang="fr-FR" altLang="fr-FR" smtClean="0"/>
              <a:t>A Gateway for Life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541020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22525"/>
            <a:ext cx="1371600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86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18488" cy="3914775"/>
          </a:xfrm>
        </p:spPr>
        <p:txBody>
          <a:bodyPr/>
          <a:lstStyle/>
          <a:p>
            <a:pPr marL="0" indent="0" defTabSz="457200"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kumimoji="0" lang="en-GB" dirty="0">
                <a:solidFill>
                  <a:srgbClr val="222426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It will throw a </a:t>
            </a:r>
            <a:r>
              <a:rPr kumimoji="0" lang="en-GB" b="1" dirty="0">
                <a:solidFill>
                  <a:srgbClr val="FF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compilation error</a:t>
            </a:r>
            <a:r>
              <a:rPr kumimoji="0" lang="en-GB" dirty="0">
                <a:solidFill>
                  <a:srgbClr val="222426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 More than one method with same name and argument list cannot be given in a class even though their return type is different. </a:t>
            </a:r>
            <a:r>
              <a:rPr kumimoji="0" lang="en-GB" b="1" dirty="0">
                <a:solidFill>
                  <a:srgbClr val="222426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Method return type doesn’t matter in case of overloading.</a:t>
            </a:r>
            <a:endParaRPr kumimoji="0" lang="en-GB" dirty="0">
              <a:solidFill>
                <a:srgbClr val="000000"/>
              </a:solidFill>
              <a:latin typeface="Calibri" panose="020F0502020204030204" pitchFamily="34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defRPr/>
            </a:pP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smtClean="0"/>
              <a:t>I. Overloading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18488" cy="3914775"/>
          </a:xfrm>
        </p:spPr>
        <p:txBody>
          <a:bodyPr/>
          <a:lstStyle/>
          <a:p>
            <a:pPr marL="457200" indent="-457200">
              <a:buFont typeface="Verdana" panose="020B0604030504040204" pitchFamily="34" charset="0"/>
              <a:buAutoNum type="arabicPeriod" startAt="2"/>
            </a:pPr>
            <a:r>
              <a:rPr lang="en-GB" altLang="en-US" smtClean="0"/>
              <a:t>Constructor Overloading</a:t>
            </a:r>
          </a:p>
          <a:p>
            <a:pPr lvl="1"/>
            <a:r>
              <a:rPr lang="en-GB" altLang="en-US" smtClean="0">
                <a:ea typeface="ＭＳ Ｐゴシック" panose="020B0600070205080204" pitchFamily="34" charset="-128"/>
              </a:rPr>
              <a:t>A class can have many overloaded constructors</a:t>
            </a:r>
          </a:p>
          <a:p>
            <a:pPr lvl="1"/>
            <a:endParaRPr lang="en-GB" altLang="en-US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495300" y="2872061"/>
          <a:ext cx="8229600" cy="1776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3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18488" cy="3914775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533400"/>
            <a:ext cx="66294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63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smtClean="0"/>
              <a:t>II.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18488" cy="391477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Old contents gone new contents are added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GB" dirty="0" smtClean="0"/>
              <a:t>Method Overriding</a:t>
            </a:r>
          </a:p>
          <a:p>
            <a:pPr lvl="1" indent="-342900">
              <a:defRPr/>
            </a:pPr>
            <a:r>
              <a:rPr lang="en-GB" dirty="0"/>
              <a:t>Overriding just means that a subclass redefines one of its inherited method when it need to change or extend </a:t>
            </a:r>
            <a:r>
              <a:rPr lang="en-GB" dirty="0" smtClean="0"/>
              <a:t>behaviour </a:t>
            </a:r>
            <a:r>
              <a:rPr lang="en-GB" dirty="0"/>
              <a:t>of that method </a:t>
            </a:r>
            <a:endParaRPr lang="en-GB" dirty="0" smtClean="0"/>
          </a:p>
          <a:p>
            <a:pPr lvl="1" indent="-342900">
              <a:defRPr/>
            </a:pPr>
            <a:r>
              <a:rPr lang="en-GB" dirty="0" smtClean="0"/>
              <a:t>At least two java classes with inheritance relationship (</a:t>
            </a:r>
            <a:r>
              <a:rPr lang="en-GB" b="1" dirty="0" smtClean="0"/>
              <a:t>extends</a:t>
            </a:r>
            <a:r>
              <a:rPr lang="en-GB" dirty="0" smtClean="0"/>
              <a:t> keyword)</a:t>
            </a:r>
          </a:p>
          <a:p>
            <a:pPr lvl="1">
              <a:defRPr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2506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smtClean="0"/>
              <a:t>II. Overriding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18488" cy="3914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altLang="en-US" smtClean="0"/>
              <a:t>Method Overriding</a:t>
            </a:r>
          </a:p>
          <a:p>
            <a:pPr lvl="1"/>
            <a:endParaRPr lang="en-GB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908175"/>
            <a:ext cx="4875212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3044825"/>
            <a:ext cx="5716587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4438650"/>
            <a:ext cx="40767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3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smtClean="0"/>
              <a:t>II. Overriding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18488" cy="3914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altLang="en-US" smtClean="0"/>
              <a:t>Method Overriding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3789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06600"/>
            <a:ext cx="48958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3503613"/>
            <a:ext cx="62103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3" y="2390775"/>
            <a:ext cx="5338762" cy="227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81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smtClean="0"/>
              <a:t>II. Overriding</a:t>
            </a:r>
          </a:p>
        </p:txBody>
      </p:sp>
      <p:grpSp>
        <p:nvGrpSpPr>
          <p:cNvPr id="39939" name="Group 6"/>
          <p:cNvGrpSpPr>
            <a:grpSpLocks/>
          </p:cNvGrpSpPr>
          <p:nvPr/>
        </p:nvGrpSpPr>
        <p:grpSpPr bwMode="auto">
          <a:xfrm>
            <a:off x="920750" y="1508125"/>
            <a:ext cx="7292975" cy="3997325"/>
            <a:chOff x="992979" y="1388578"/>
            <a:chExt cx="7292816" cy="3996798"/>
          </a:xfrm>
        </p:grpSpPr>
        <p:pic>
          <p:nvPicPr>
            <p:cNvPr id="39940" name="Picture 2" descr="http://clipartpictures.org/images/stories/animalclipart/Seal2_Animal_Clipar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338" y="1435388"/>
              <a:ext cx="1352262" cy="1394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1" name="Picture 6" descr="http://catswallpaperhd.us/wp-content/uploads/2014/05/cute-cat-clipart-ffha3qhu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199" y="2829473"/>
              <a:ext cx="1223963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2" name="Picture 10" descr="http://www.vpfunworld.com/wp-content/uploads/2014/03/dog-images-clip-art-3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338" y="3118182"/>
              <a:ext cx="1243824" cy="1708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3" name="Picture 14" descr="http://images.clipartpanda.com/duck-clip-art-cute-duck-cartoon-posing-illustration-34699737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156"/>
            <a:stretch>
              <a:fillRect/>
            </a:stretch>
          </p:blipFill>
          <p:spPr bwMode="auto">
            <a:xfrm>
              <a:off x="6477000" y="2665494"/>
              <a:ext cx="1808795" cy="1994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4" name="TextBox 11"/>
            <p:cNvSpPr txBox="1">
              <a:spLocks noChangeArrowheads="1"/>
            </p:cNvSpPr>
            <p:nvPr/>
          </p:nvSpPr>
          <p:spPr bwMode="auto">
            <a:xfrm>
              <a:off x="992979" y="4800601"/>
              <a:ext cx="167640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2BBEA"/>
                </a:buClr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2BBEA"/>
                </a:buClr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22BBEA"/>
                </a:buClr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22BBEA"/>
                </a:buClr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3200" b="1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Cat</a:t>
              </a:r>
            </a:p>
          </p:txBody>
        </p:sp>
        <p:sp>
          <p:nvSpPr>
            <p:cNvPr id="39945" name="TextBox 12"/>
            <p:cNvSpPr txBox="1">
              <a:spLocks noChangeArrowheads="1"/>
            </p:cNvSpPr>
            <p:nvPr/>
          </p:nvSpPr>
          <p:spPr bwMode="auto">
            <a:xfrm>
              <a:off x="3648131" y="4800601"/>
              <a:ext cx="167640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2BBEA"/>
                </a:buClr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2BBEA"/>
                </a:buClr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22BBEA"/>
                </a:buClr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22BBEA"/>
                </a:buClr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3200" b="1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Dog</a:t>
              </a:r>
            </a:p>
          </p:txBody>
        </p:sp>
        <p:sp>
          <p:nvSpPr>
            <p:cNvPr id="39946" name="TextBox 13"/>
            <p:cNvSpPr txBox="1">
              <a:spLocks noChangeArrowheads="1"/>
            </p:cNvSpPr>
            <p:nvPr/>
          </p:nvSpPr>
          <p:spPr bwMode="auto">
            <a:xfrm>
              <a:off x="6609394" y="4800600"/>
              <a:ext cx="167640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2BBEA"/>
                </a:buClr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2BBEA"/>
                </a:buClr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22BBEA"/>
                </a:buClr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22BBEA"/>
                </a:buClr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3200" b="1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Duck</a:t>
              </a:r>
            </a:p>
          </p:txBody>
        </p:sp>
        <p:cxnSp>
          <p:nvCxnSpPr>
            <p:cNvPr id="15" name="Straight Arrow Connector 8"/>
            <p:cNvCxnSpPr>
              <a:stCxn id="39941" idx="0"/>
              <a:endCxn id="39940" idx="1"/>
            </p:cNvCxnSpPr>
            <p:nvPr/>
          </p:nvCxnSpPr>
          <p:spPr>
            <a:xfrm rot="5400000" flipH="1" flipV="1">
              <a:off x="2482061" y="1482118"/>
              <a:ext cx="696820" cy="1998619"/>
            </a:xfrm>
            <a:prstGeom prst="bentConnector2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8"/>
            <p:cNvCxnSpPr>
              <a:stCxn id="39943" idx="0"/>
              <a:endCxn id="39940" idx="3"/>
            </p:cNvCxnSpPr>
            <p:nvPr/>
          </p:nvCxnSpPr>
          <p:spPr>
            <a:xfrm rot="16200000" flipV="1">
              <a:off x="6015750" y="1299569"/>
              <a:ext cx="531742" cy="2198639"/>
            </a:xfrm>
            <a:prstGeom prst="bentConnector2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49" name="TextBox 16"/>
            <p:cNvSpPr txBox="1">
              <a:spLocks noChangeArrowheads="1"/>
            </p:cNvSpPr>
            <p:nvPr/>
          </p:nvSpPr>
          <p:spPr bwMode="auto">
            <a:xfrm>
              <a:off x="4977009" y="1388578"/>
              <a:ext cx="167640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2BBEA"/>
                </a:buClr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2BBEA"/>
                </a:buClr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22BBEA"/>
                </a:buClr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22BBEA"/>
                </a:buClr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3200" b="1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Animal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206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smtClean="0"/>
              <a:t>II. Overriding</a:t>
            </a:r>
          </a:p>
        </p:txBody>
      </p:sp>
      <p:grpSp>
        <p:nvGrpSpPr>
          <p:cNvPr id="41987" name="Group 17"/>
          <p:cNvGrpSpPr>
            <a:grpSpLocks/>
          </p:cNvGrpSpPr>
          <p:nvPr/>
        </p:nvGrpSpPr>
        <p:grpSpPr bwMode="auto">
          <a:xfrm>
            <a:off x="457200" y="1160463"/>
            <a:ext cx="8156575" cy="4659312"/>
            <a:chOff x="685800" y="1590127"/>
            <a:chExt cx="8156526" cy="4658273"/>
          </a:xfrm>
        </p:grpSpPr>
        <p:pic>
          <p:nvPicPr>
            <p:cNvPr id="41988" name="Picture 2" descr="http://clipartpictures.org/images/stories/animalclipart/Seal2_Animal_Clipar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882515"/>
              <a:ext cx="1352262" cy="1394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89" name="TextBox 19"/>
            <p:cNvSpPr txBox="1">
              <a:spLocks noChangeArrowheads="1"/>
            </p:cNvSpPr>
            <p:nvPr/>
          </p:nvSpPr>
          <p:spPr bwMode="auto">
            <a:xfrm>
              <a:off x="1789455" y="1590127"/>
              <a:ext cx="167640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2BBEA"/>
                </a:buClr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2BBEA"/>
                </a:buClr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22BBEA"/>
                </a:buClr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22BBEA"/>
                </a:buClr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3200" b="1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Animal</a:t>
              </a:r>
            </a:p>
          </p:txBody>
        </p:sp>
        <p:pic>
          <p:nvPicPr>
            <p:cNvPr id="4199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793" y="2286000"/>
              <a:ext cx="6775533" cy="396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2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smtClean="0"/>
              <a:t>II. Overriding</a:t>
            </a:r>
          </a:p>
        </p:txBody>
      </p:sp>
      <p:grpSp>
        <p:nvGrpSpPr>
          <p:cNvPr id="44035" name="Group 2"/>
          <p:cNvGrpSpPr>
            <a:grpSpLocks/>
          </p:cNvGrpSpPr>
          <p:nvPr/>
        </p:nvGrpSpPr>
        <p:grpSpPr bwMode="auto">
          <a:xfrm>
            <a:off x="457200" y="457200"/>
            <a:ext cx="8218488" cy="4495800"/>
            <a:chOff x="676331" y="1600200"/>
            <a:chExt cx="8218502" cy="4495800"/>
          </a:xfrm>
        </p:grpSpPr>
        <p:pic>
          <p:nvPicPr>
            <p:cNvPr id="44040" name="Picture 10" descr="http://www.vpfunworld.com/wp-content/uploads/2014/03/dog-images-clip-art-3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600200"/>
              <a:ext cx="1243824" cy="1708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1" name="TextBox 7"/>
            <p:cNvSpPr txBox="1">
              <a:spLocks noChangeArrowheads="1"/>
            </p:cNvSpPr>
            <p:nvPr/>
          </p:nvSpPr>
          <p:spPr bwMode="auto">
            <a:xfrm>
              <a:off x="676331" y="3572126"/>
              <a:ext cx="167640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2BBEA"/>
                </a:buClr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2BBEA"/>
                </a:buClr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22BBEA"/>
                </a:buClr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22BBEA"/>
                </a:buClr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2BBEA"/>
                </a:buClr>
                <a:buFont typeface="Wingdings" panose="05000000000000000000" pitchFamily="2" charset="2"/>
                <a:buChar char="v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3200" b="1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Dog</a:t>
              </a:r>
            </a:p>
          </p:txBody>
        </p:sp>
        <p:pic>
          <p:nvPicPr>
            <p:cNvPr id="4404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2500313"/>
              <a:ext cx="6608833" cy="3595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44036" name="Group 10"/>
          <p:cNvGrpSpPr>
            <a:grpSpLocks/>
          </p:cNvGrpSpPr>
          <p:nvPr/>
        </p:nvGrpSpPr>
        <p:grpSpPr bwMode="auto">
          <a:xfrm>
            <a:off x="614363" y="4419600"/>
            <a:ext cx="8072437" cy="1801813"/>
            <a:chOff x="638791" y="1323061"/>
            <a:chExt cx="8071888" cy="1801139"/>
          </a:xfrm>
        </p:grpSpPr>
        <p:sp>
          <p:nvSpPr>
            <p:cNvPr id="12" name="TextBox 11"/>
            <p:cNvSpPr txBox="1"/>
            <p:nvPr/>
          </p:nvSpPr>
          <p:spPr>
            <a:xfrm>
              <a:off x="1330894" y="2108580"/>
              <a:ext cx="7379785" cy="10156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lnSpc>
                  <a:spcPct val="114000"/>
                </a:lnSpc>
                <a:defRPr/>
              </a:pPr>
              <a:r>
                <a:rPr lang="en-US" sz="2000" dirty="0">
                  <a:latin typeface="Calibri" panose="020F0502020204030204" pitchFamily="34" charset="0"/>
                </a:rPr>
                <a:t>	Continue to create inheritance hierarchy for </a:t>
              </a:r>
              <a:r>
                <a:rPr lang="en-US" sz="2000" b="1" dirty="0">
                  <a:latin typeface="Calibri" panose="020F0502020204030204" pitchFamily="34" charset="0"/>
                </a:rPr>
                <a:t>Cat</a:t>
              </a:r>
              <a:r>
                <a:rPr lang="en-US" sz="2000" dirty="0">
                  <a:latin typeface="Calibri" panose="020F0502020204030204" pitchFamily="34" charset="0"/>
                </a:rPr>
                <a:t> and </a:t>
              </a:r>
              <a:r>
                <a:rPr lang="en-US" sz="2000" b="1" dirty="0">
                  <a:latin typeface="Calibri" panose="020F0502020204030204" pitchFamily="34" charset="0"/>
                </a:rPr>
                <a:t>Duck</a:t>
              </a:r>
              <a:r>
                <a:rPr lang="en-US" sz="2000" dirty="0">
                  <a:latin typeface="Calibri" panose="020F0502020204030204" pitchFamily="34" charset="0"/>
                </a:rPr>
                <a:t> and make the overriding implementation in </a:t>
              </a:r>
              <a:r>
                <a:rPr lang="en-US" sz="2000" b="1" dirty="0" err="1">
                  <a:latin typeface="Calibri" panose="020F0502020204030204" pitchFamily="34" charset="0"/>
                </a:rPr>
                <a:t>makeNoise</a:t>
              </a:r>
              <a:r>
                <a:rPr lang="en-US" sz="2000" b="1" dirty="0">
                  <a:latin typeface="Calibri" panose="020F0502020204030204" pitchFamily="34" charset="0"/>
                </a:rPr>
                <a:t>() </a:t>
              </a:r>
              <a:r>
                <a:rPr lang="en-US" sz="2000" dirty="0">
                  <a:latin typeface="Calibri" panose="020F0502020204030204" pitchFamily="34" charset="0"/>
                </a:rPr>
                <a:t>method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44039" name="Picture 2" descr="http://www.clipartbest.com/cliparts/KTj/LAG/KTjLAGgTq.jpe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85" r="34558"/>
            <a:stretch>
              <a:fillRect/>
            </a:stretch>
          </p:blipFill>
          <p:spPr bwMode="auto">
            <a:xfrm>
              <a:off x="638791" y="1323061"/>
              <a:ext cx="767786" cy="1207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Rectangle 13"/>
          <p:cNvSpPr/>
          <p:nvPr/>
        </p:nvSpPr>
        <p:spPr>
          <a:xfrm rot="1951809">
            <a:off x="-671513" y="5784850"/>
            <a:ext cx="3265488" cy="590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/>
              <a:t>10 </a:t>
            </a:r>
            <a:r>
              <a:rPr lang="en-US" sz="2000" dirty="0"/>
              <a:t>minutes</a:t>
            </a:r>
          </a:p>
        </p:txBody>
      </p:sp>
    </p:spTree>
    <p:extLst>
      <p:ext uri="{BB962C8B-B14F-4D97-AF65-F5344CB8AC3E}">
        <p14:creationId xmlns:p14="http://schemas.microsoft.com/office/powerpoint/2010/main" val="8558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Polymorphism</a:t>
            </a:r>
          </a:p>
          <a:p>
            <a:r>
              <a:rPr lang="en-GB" dirty="0"/>
              <a:t>Overloading (Static </a:t>
            </a:r>
            <a:r>
              <a:rPr lang="en-GB" dirty="0" smtClean="0"/>
              <a:t>binding)</a:t>
            </a:r>
          </a:p>
          <a:p>
            <a:r>
              <a:rPr lang="en-GB" dirty="0"/>
              <a:t>Overriding (Dynamic </a:t>
            </a:r>
            <a:r>
              <a:rPr lang="en-GB" dirty="0" smtClean="0"/>
              <a:t>binding)</a:t>
            </a:r>
          </a:p>
        </p:txBody>
      </p:sp>
    </p:spTree>
    <p:extLst>
      <p:ext uri="{BB962C8B-B14F-4D97-AF65-F5344CB8AC3E}">
        <p14:creationId xmlns:p14="http://schemas.microsoft.com/office/powerpoint/2010/main" val="721298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smtClean="0"/>
              <a:t>II. Overriding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18488" cy="3914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altLang="en-US" dirty="0" smtClean="0"/>
              <a:t>Rules:#1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 smtClean="0">
                <a:ea typeface="ＭＳ Ｐゴシック" panose="020B0600070205080204" pitchFamily="34" charset="-128"/>
              </a:rPr>
              <a:t>Parent’s signature and child’s signature is the same </a:t>
            </a:r>
          </a:p>
        </p:txBody>
      </p:sp>
      <p:pic>
        <p:nvPicPr>
          <p:cNvPr id="4" name="Picture 2" descr="C:\Users\Quadview\AppData\Local\Temp\SNAGHTML42e460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700" y="1828800"/>
            <a:ext cx="3694300" cy="486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209800"/>
            <a:ext cx="4330700" cy="2533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4683125"/>
            <a:ext cx="3697288" cy="2011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5800" y="3886200"/>
            <a:ext cx="2286000" cy="304800"/>
          </a:xfrm>
          <a:prstGeom prst="rect">
            <a:avLst/>
          </a:prstGeom>
          <a:noFill/>
          <a:ln>
            <a:solidFill>
              <a:srgbClr val="FF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66800" y="5784850"/>
            <a:ext cx="2286000" cy="339725"/>
          </a:xfrm>
          <a:prstGeom prst="rect">
            <a:avLst/>
          </a:prstGeom>
          <a:noFill/>
          <a:ln>
            <a:solidFill>
              <a:srgbClr val="FF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62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smtClean="0"/>
              <a:t>II. Overriding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18488" cy="3914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altLang="en-US" dirty="0" smtClean="0"/>
              <a:t>Rules:#2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 smtClean="0">
                <a:ea typeface="ＭＳ Ｐゴシック" panose="020B0600070205080204" pitchFamily="34" charset="-128"/>
              </a:rPr>
              <a:t>Method return type must be the same for both parent and sub class at primitive level</a:t>
            </a:r>
          </a:p>
        </p:txBody>
      </p:sp>
      <p:pic>
        <p:nvPicPr>
          <p:cNvPr id="4813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78113"/>
            <a:ext cx="5694363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486275"/>
            <a:ext cx="62293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468813"/>
            <a:ext cx="13716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1460500" y="3038475"/>
            <a:ext cx="685800" cy="381000"/>
          </a:xfrm>
          <a:prstGeom prst="ellipse">
            <a:avLst/>
          </a:prstGeom>
          <a:noFill/>
          <a:ln>
            <a:solidFill>
              <a:srgbClr val="FF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438400" y="4953000"/>
            <a:ext cx="685800" cy="381000"/>
          </a:xfrm>
          <a:prstGeom prst="ellipse">
            <a:avLst/>
          </a:prstGeom>
          <a:noFill/>
          <a:ln>
            <a:solidFill>
              <a:srgbClr val="FF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9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smtClean="0"/>
              <a:t>II. Overriding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18488" cy="3914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altLang="en-US" dirty="0" smtClean="0"/>
              <a:t>Rules:#3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 smtClean="0">
                <a:ea typeface="ＭＳ Ｐゴシック" panose="020B0600070205080204" pitchFamily="34" charset="-128"/>
              </a:rPr>
              <a:t>Method return type could be change at class level</a:t>
            </a:r>
          </a:p>
        </p:txBody>
      </p:sp>
      <p:pic>
        <p:nvPicPr>
          <p:cNvPr id="5018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2600325"/>
            <a:ext cx="2674938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600325"/>
            <a:ext cx="38354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4049713"/>
            <a:ext cx="27527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068763"/>
            <a:ext cx="32861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1371600" y="4343400"/>
            <a:ext cx="685800" cy="381000"/>
          </a:xfrm>
          <a:prstGeom prst="ellipse">
            <a:avLst/>
          </a:prstGeom>
          <a:noFill/>
          <a:ln>
            <a:solidFill>
              <a:srgbClr val="FF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876800" y="4325938"/>
            <a:ext cx="685800" cy="381000"/>
          </a:xfrm>
          <a:prstGeom prst="ellipse">
            <a:avLst/>
          </a:prstGeom>
          <a:noFill/>
          <a:ln>
            <a:solidFill>
              <a:srgbClr val="FF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219700" y="2819400"/>
            <a:ext cx="1117600" cy="150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714500" y="2819400"/>
            <a:ext cx="468313" cy="150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smtClean="0"/>
              <a:t>II. Overriding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18488" cy="3914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altLang="en-US" dirty="0" smtClean="0"/>
              <a:t>Rules:#4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 smtClean="0">
                <a:ea typeface="ＭＳ Ｐゴシック" panose="020B0600070205080204" pitchFamily="34" charset="-128"/>
              </a:rPr>
              <a:t>If the method declared as </a:t>
            </a:r>
            <a:r>
              <a:rPr lang="en-GB" altLang="en-US" b="1" dirty="0" smtClean="0">
                <a:ea typeface="ＭＳ Ｐゴシック" panose="020B0600070205080204" pitchFamily="34" charset="-128"/>
              </a:rPr>
              <a:t>final,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overriding isn’t possible </a:t>
            </a:r>
            <a:endParaRPr lang="en-GB" altLang="en-US" b="1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5222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48672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68750"/>
            <a:ext cx="62960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>
          <a:xfrm>
            <a:off x="1143000" y="2667000"/>
            <a:ext cx="685800" cy="381000"/>
          </a:xfrm>
          <a:prstGeom prst="ellipse">
            <a:avLst/>
          </a:prstGeom>
          <a:noFill/>
          <a:ln>
            <a:solidFill>
              <a:srgbClr val="FF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52231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70325"/>
            <a:ext cx="1371600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99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18488" cy="55626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1BBAED"/>
                </a:solidFill>
              </a:rPr>
              <a:t>Final </a:t>
            </a:r>
            <a:r>
              <a:rPr lang="en-US" b="1" dirty="0" smtClean="0">
                <a:solidFill>
                  <a:srgbClr val="1BBAED"/>
                </a:solidFill>
              </a:rPr>
              <a:t>Keyword</a:t>
            </a:r>
          </a:p>
          <a:p>
            <a:pPr lvl="1">
              <a:defRPr/>
            </a:pPr>
            <a:r>
              <a:rPr lang="en-GB" dirty="0"/>
              <a:t>The final keyword in java is used to restrict the user</a:t>
            </a:r>
            <a:r>
              <a:rPr lang="en-GB" dirty="0" smtClean="0"/>
              <a:t>.</a:t>
            </a:r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endParaRPr lang="en-GB" dirty="0" smtClean="0"/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endParaRPr lang="en-GB" dirty="0" smtClean="0"/>
          </a:p>
          <a:p>
            <a:pPr lvl="1">
              <a:defRPr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lvl="1">
              <a:defRPr/>
            </a:pPr>
            <a:r>
              <a:rPr lang="en-US" b="1" dirty="0"/>
              <a:t>F</a:t>
            </a:r>
            <a:r>
              <a:rPr lang="en-US" b="1" dirty="0" smtClean="0"/>
              <a:t>inal </a:t>
            </a:r>
            <a:r>
              <a:rPr lang="en-US" b="1" dirty="0"/>
              <a:t>variable</a:t>
            </a:r>
          </a:p>
          <a:p>
            <a:pPr lvl="2" indent="-342900">
              <a:defRPr/>
            </a:pPr>
            <a:r>
              <a:rPr lang="en-US" dirty="0" smtClean="0"/>
              <a:t>If </a:t>
            </a:r>
            <a:r>
              <a:rPr lang="en-US" dirty="0"/>
              <a:t>you make any variable as final, you cannot change the value of final variable(It will be constant).</a:t>
            </a:r>
          </a:p>
          <a:p>
            <a:pPr lvl="1">
              <a:defRPr/>
            </a:pPr>
            <a:r>
              <a:rPr lang="en-US" b="1" dirty="0" smtClean="0"/>
              <a:t>Final </a:t>
            </a:r>
            <a:r>
              <a:rPr lang="en-US" b="1" dirty="0"/>
              <a:t>method</a:t>
            </a:r>
          </a:p>
          <a:p>
            <a:pPr marL="1085850" lvl="2" indent="-285750">
              <a:defRPr/>
            </a:pPr>
            <a:r>
              <a:rPr lang="en-US" dirty="0" smtClean="0"/>
              <a:t>If </a:t>
            </a:r>
            <a:r>
              <a:rPr lang="en-US" dirty="0"/>
              <a:t>you make any method as final, you cannot override it.</a:t>
            </a:r>
          </a:p>
          <a:p>
            <a:pPr lvl="1">
              <a:defRPr/>
            </a:pPr>
            <a:r>
              <a:rPr lang="en-US" b="1" dirty="0" smtClean="0"/>
              <a:t>Final </a:t>
            </a:r>
            <a:r>
              <a:rPr lang="en-US" b="1" dirty="0"/>
              <a:t>class</a:t>
            </a:r>
          </a:p>
          <a:p>
            <a:pPr lvl="2" indent="-342900">
              <a:defRPr/>
            </a:pPr>
            <a:r>
              <a:rPr lang="en-US" dirty="0" smtClean="0"/>
              <a:t>If </a:t>
            </a:r>
            <a:r>
              <a:rPr lang="en-US" dirty="0"/>
              <a:t>you make any class as final, you cannot extend it.</a:t>
            </a:r>
          </a:p>
          <a:p>
            <a:pPr lvl="1">
              <a:defRPr/>
            </a:pPr>
            <a:endParaRPr lang="en-GB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442628" y="1828800"/>
          <a:ext cx="62484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1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smtClean="0"/>
              <a:t>II. Overriding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18488" cy="3914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altLang="en-US" smtClean="0"/>
              <a:t>Rules:#5</a:t>
            </a:r>
          </a:p>
          <a:p>
            <a:pPr lvl="1"/>
            <a:r>
              <a:rPr lang="en-GB" altLang="en-US" smtClean="0">
                <a:ea typeface="ＭＳ Ｐゴシック" panose="020B0600070205080204" pitchFamily="34" charset="-128"/>
              </a:rPr>
              <a:t>Not possible to overriding </a:t>
            </a:r>
            <a:r>
              <a:rPr lang="en-GB" altLang="en-US" b="1" smtClean="0">
                <a:ea typeface="ＭＳ Ｐゴシック" panose="020B0600070205080204" pitchFamily="34" charset="-128"/>
              </a:rPr>
              <a:t>static methods (method hiding concept)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44" y="2673349"/>
            <a:ext cx="6934200" cy="1285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344" y="4221160"/>
            <a:ext cx="71437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smtClean="0"/>
              <a:t>II. Overriding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18488" cy="3914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GB" altLang="en-US" dirty="0" smtClean="0"/>
              <a:t>Rules:#6</a:t>
            </a:r>
          </a:p>
          <a:p>
            <a:pPr lvl="1" indent="-342900">
              <a:defRPr/>
            </a:pPr>
            <a:r>
              <a:rPr lang="en-GB" altLang="en-US" dirty="0" smtClean="0"/>
              <a:t>Private methods are not possible to override</a:t>
            </a:r>
          </a:p>
          <a:p>
            <a:pPr lvl="1">
              <a:defRPr/>
            </a:pPr>
            <a:endParaRPr lang="en-GB" altLang="en-US" dirty="0" smtClean="0"/>
          </a:p>
        </p:txBody>
      </p:sp>
      <p:pic>
        <p:nvPicPr>
          <p:cNvPr id="5734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2387600"/>
            <a:ext cx="403066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3403600"/>
            <a:ext cx="5116513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6613"/>
            <a:ext cx="3952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9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smtClean="0"/>
              <a:t>II. Overriding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18488" cy="3914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altLang="en-US" dirty="0" smtClean="0"/>
              <a:t>Rules:#7 (Access Modifiers) </a:t>
            </a:r>
            <a:r>
              <a:rPr lang="en-GB" altLang="en-US" sz="2000" b="1" i="1" dirty="0" smtClean="0">
                <a:solidFill>
                  <a:srgbClr val="FF0000"/>
                </a:solidFill>
              </a:rPr>
              <a:t>[get back when study Access Modifiers]</a:t>
            </a:r>
            <a:endParaRPr lang="en-GB" altLang="en-US" b="1" i="1" dirty="0" smtClean="0">
              <a:solidFill>
                <a:srgbClr val="FF0000"/>
              </a:solidFill>
            </a:endParaRPr>
          </a:p>
          <a:p>
            <a:pPr lvl="1"/>
            <a:r>
              <a:rPr lang="en-GB" altLang="en-US" dirty="0" smtClean="0">
                <a:ea typeface="ＭＳ Ｐゴシック" panose="020B0600070205080204" pitchFamily="34" charset="-128"/>
              </a:rPr>
              <a:t>Case1: same level, overriding is possible </a:t>
            </a:r>
          </a:p>
        </p:txBody>
      </p:sp>
      <p:pic>
        <p:nvPicPr>
          <p:cNvPr id="5939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90813"/>
            <a:ext cx="4791075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211638"/>
            <a:ext cx="5062538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2" descr="Image result for tick symb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309813"/>
            <a:ext cx="17811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79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smtClean="0"/>
              <a:t>II. Overriding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18488" cy="3914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altLang="en-US" smtClean="0"/>
              <a:t>Rules:#7 (Access Modifiers)</a:t>
            </a:r>
          </a:p>
          <a:p>
            <a:pPr lvl="1"/>
            <a:r>
              <a:rPr lang="en-GB" altLang="en-US" smtClean="0">
                <a:ea typeface="ＭＳ Ｐゴシック" panose="020B0600070205080204" pitchFamily="34" charset="-128"/>
              </a:rPr>
              <a:t>Case2: increase level of accessibility, overriding is possible </a:t>
            </a:r>
          </a:p>
        </p:txBody>
      </p:sp>
      <p:pic>
        <p:nvPicPr>
          <p:cNvPr id="6144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57488"/>
            <a:ext cx="49958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308475"/>
            <a:ext cx="507047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2" descr="Image result for tick symb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392363"/>
            <a:ext cx="17811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smtClean="0"/>
              <a:t>II. Overriding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18488" cy="3914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altLang="en-US" smtClean="0"/>
              <a:t>Rules:#7 (Access Modifiers)</a:t>
            </a:r>
          </a:p>
          <a:p>
            <a:pPr lvl="1"/>
            <a:r>
              <a:rPr lang="en-GB" altLang="en-US" smtClean="0">
                <a:ea typeface="ＭＳ Ｐゴシック" panose="020B0600070205080204" pitchFamily="34" charset="-128"/>
              </a:rPr>
              <a:t>Case3: decrease level of accessibility, overriding isn’t possible </a:t>
            </a:r>
          </a:p>
        </p:txBody>
      </p:sp>
      <p:pic>
        <p:nvPicPr>
          <p:cNvPr id="634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4813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4240213"/>
            <a:ext cx="579913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70325"/>
            <a:ext cx="1371600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does Polymorphism mean?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736725"/>
            <a:ext cx="8218488" cy="2362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Poly: many</a:t>
            </a:r>
          </a:p>
          <a:p>
            <a:pPr eaLnBrk="1" hangingPunct="1"/>
            <a:r>
              <a:rPr lang="en-US" altLang="en-US" dirty="0" smtClean="0"/>
              <a:t>Morphism: forms</a:t>
            </a:r>
          </a:p>
          <a:p>
            <a:pPr eaLnBrk="1" hangingPunct="1"/>
            <a:r>
              <a:rPr lang="en-US" altLang="en-US" dirty="0" smtClean="0"/>
              <a:t>Polymorphism: many forms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One thing in many form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 ability to appear in more than one form</a:t>
            </a:r>
          </a:p>
        </p:txBody>
      </p:sp>
    </p:spTree>
    <p:extLst>
      <p:ext uri="{BB962C8B-B14F-4D97-AF65-F5344CB8AC3E}">
        <p14:creationId xmlns:p14="http://schemas.microsoft.com/office/powerpoint/2010/main" val="14321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9800"/>
            <a:ext cx="8218488" cy="939800"/>
          </a:xfrm>
        </p:spPr>
        <p:txBody>
          <a:bodyPr/>
          <a:lstStyle/>
          <a:p>
            <a:pPr eaLnBrk="1" hangingPunct="1"/>
            <a:r>
              <a:rPr lang="en-US" altLang="en-US" sz="16600" smtClean="0"/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smtClean="0"/>
              <a:t>Type of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18488" cy="39147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GB" dirty="0" smtClean="0"/>
              <a:t>Compile time Polymorphism / static binding / early binding</a:t>
            </a:r>
          </a:p>
          <a:p>
            <a:pPr marL="857250" lvl="1" indent="-457200">
              <a:buFont typeface="Arial" panose="020B0604020202020204" pitchFamily="34" charset="0"/>
              <a:buChar char="•"/>
              <a:defRPr/>
            </a:pPr>
            <a:r>
              <a:rPr lang="en-GB" dirty="0" smtClean="0"/>
              <a:t>Method overloading or constructor overloading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 smtClean="0"/>
              <a:t>Runtime  Polymorphism / dynamic binding / late binding </a:t>
            </a:r>
          </a:p>
          <a:p>
            <a:pPr marL="857250" lvl="1" indent="-457200">
              <a:buFont typeface="Arial" panose="020B0604020202020204" pitchFamily="34" charset="0"/>
              <a:buChar char="•"/>
              <a:defRPr/>
            </a:pPr>
            <a:r>
              <a:rPr lang="en-GB" dirty="0" smtClean="0"/>
              <a:t>Method overriding 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4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smtClean="0"/>
              <a:t>I. Overloading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18488" cy="3914775"/>
          </a:xfrm>
        </p:spPr>
        <p:txBody>
          <a:bodyPr/>
          <a:lstStyle/>
          <a:p>
            <a:pPr marL="457200" indent="-457200">
              <a:buFont typeface="Verdana" panose="020B0604030504040204" pitchFamily="34" charset="0"/>
              <a:buAutoNum type="arabicPeriod"/>
            </a:pPr>
            <a:r>
              <a:rPr lang="en-GB" altLang="en-US" smtClean="0"/>
              <a:t>Method overloading </a:t>
            </a:r>
          </a:p>
          <a:p>
            <a:pPr marL="457200" indent="-457200">
              <a:buFont typeface="Verdana" panose="020B0604030504040204" pitchFamily="34" charset="0"/>
              <a:buAutoNum type="arabicPeriod"/>
            </a:pPr>
            <a:r>
              <a:rPr lang="en-GB" altLang="en-US" smtClean="0"/>
              <a:t>Constructor overloading </a:t>
            </a:r>
          </a:p>
        </p:txBody>
      </p:sp>
    </p:spTree>
    <p:extLst>
      <p:ext uri="{BB962C8B-B14F-4D97-AF65-F5344CB8AC3E}">
        <p14:creationId xmlns:p14="http://schemas.microsoft.com/office/powerpoint/2010/main" val="24886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dirty="0" smtClean="0"/>
              <a:t>I. Overloading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18488" cy="3914775"/>
          </a:xfrm>
        </p:spPr>
        <p:txBody>
          <a:bodyPr/>
          <a:lstStyle/>
          <a:p>
            <a:pPr marL="457200" indent="-457200">
              <a:buFont typeface="Verdana" panose="020B0604030504040204" pitchFamily="34" charset="0"/>
              <a:buAutoNum type="arabicPeriod"/>
            </a:pPr>
            <a:r>
              <a:rPr lang="en-GB" altLang="en-US" dirty="0" smtClean="0"/>
              <a:t>Method Overloading</a:t>
            </a:r>
          </a:p>
          <a:p>
            <a:pPr lvl="1"/>
            <a:r>
              <a:rPr lang="en-GB" altLang="en-US" dirty="0" smtClean="0">
                <a:ea typeface="ＭＳ Ｐゴシック" panose="020B0600070205080204" pitchFamily="34" charset="-128"/>
              </a:rPr>
              <a:t>multiple methods of a class can have the same name but with different parameter lists</a:t>
            </a:r>
          </a:p>
          <a:p>
            <a:pPr lvl="1"/>
            <a:endParaRPr lang="en-GB" altLang="en-US" dirty="0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495300" y="2872061"/>
          <a:ext cx="8229600" cy="1776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81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smtClean="0"/>
              <a:t>I. Overloading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18488" cy="3914775"/>
          </a:xfrm>
        </p:spPr>
        <p:txBody>
          <a:bodyPr/>
          <a:lstStyle/>
          <a:p>
            <a:pPr marL="457200" indent="-457200">
              <a:buFont typeface="Verdana" panose="020B0604030504040204" pitchFamily="34" charset="0"/>
              <a:buAutoNum type="arabicPeriod"/>
            </a:pPr>
            <a:r>
              <a:rPr lang="en-GB" altLang="en-US" smtClean="0"/>
              <a:t>Method Overloading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21508" name="Picture 4" descr="Figure 7.17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1828800"/>
            <a:ext cx="46418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6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smtClean="0"/>
              <a:t>I. Overloading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18488" cy="3914775"/>
          </a:xfrm>
        </p:spPr>
        <p:txBody>
          <a:bodyPr/>
          <a:lstStyle/>
          <a:p>
            <a:pPr marL="457200" indent="-457200">
              <a:buFont typeface="Verdana" panose="020B0604030504040204" pitchFamily="34" charset="0"/>
              <a:buAutoNum type="arabicPeriod"/>
            </a:pPr>
            <a:r>
              <a:rPr lang="en-GB" altLang="en-US" smtClean="0"/>
              <a:t>Method Overloading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97088"/>
            <a:ext cx="6010275" cy="176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642938" y="4305300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GB" altLang="en-US" b="1" dirty="0">
                <a:solidFill>
                  <a:srgbClr val="FF010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Compile time error. </a:t>
            </a:r>
            <a:r>
              <a:rPr kumimoji="0" lang="en-GB" altLang="en-US" dirty="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Argument lists are exactly same. Both methods are having same number, data types and same sequence of data types.</a:t>
            </a:r>
          </a:p>
        </p:txBody>
      </p:sp>
      <p:pic>
        <p:nvPicPr>
          <p:cNvPr id="23558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2462213"/>
            <a:ext cx="1371600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5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smtClean="0"/>
              <a:t>I. Overloading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18488" cy="3914775"/>
          </a:xfrm>
        </p:spPr>
        <p:txBody>
          <a:bodyPr/>
          <a:lstStyle/>
          <a:p>
            <a:pPr marL="457200" indent="-457200">
              <a:buFont typeface="Verdana" panose="020B0604030504040204" pitchFamily="34" charset="0"/>
              <a:buAutoNum type="arabicPeriod"/>
            </a:pPr>
            <a:r>
              <a:rPr lang="en-GB" altLang="en-US" smtClean="0"/>
              <a:t>Method Overloading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2560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5222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642938" y="4305300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GB" altLang="en-US" b="1" dirty="0">
                <a:solidFill>
                  <a:srgbClr val="00B05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Perfectly fine. </a:t>
            </a:r>
            <a:r>
              <a:rPr kumimoji="0" lang="en-GB" altLang="en-US" dirty="0">
                <a:solidFill>
                  <a:srgbClr val="222426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Valid case of overloading. Here data types of arguments are different.</a:t>
            </a:r>
            <a:endParaRPr kumimoji="0" lang="en-GB" altLang="en-US" dirty="0">
              <a:solidFill>
                <a:srgbClr val="000000"/>
              </a:solidFill>
              <a:latin typeface="Calibri" panose="020F0502020204030204" pitchFamily="34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5606" name="Picture 2" descr="Image result for tick symb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81200"/>
            <a:ext cx="17811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9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PN_Presentation_Template_10YEARS_ENG</Template>
  <TotalTime>24320</TotalTime>
  <Words>978</Words>
  <Application>Microsoft Office PowerPoint</Application>
  <PresentationFormat>On-screen Show (4:3)</PresentationFormat>
  <Paragraphs>154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ＭＳ Ｐゴシック</vt:lpstr>
      <vt:lpstr>Arial</vt:lpstr>
      <vt:lpstr>Arial Unicode MS</vt:lpstr>
      <vt:lpstr>Calibri</vt:lpstr>
      <vt:lpstr>Times New Roman</vt:lpstr>
      <vt:lpstr>Verdana</vt:lpstr>
      <vt:lpstr>Wingdings</vt:lpstr>
      <vt:lpstr>1_Thème Office</vt:lpstr>
      <vt:lpstr>Thème Office</vt:lpstr>
      <vt:lpstr>Passerelles numériques</vt:lpstr>
      <vt:lpstr>PowerPoint Presentation</vt:lpstr>
      <vt:lpstr>What does Polymorphism mean?</vt:lpstr>
      <vt:lpstr>Type of Polymorphism</vt:lpstr>
      <vt:lpstr>I. Overloading</vt:lpstr>
      <vt:lpstr>I. Overloading</vt:lpstr>
      <vt:lpstr>I. Overloading</vt:lpstr>
      <vt:lpstr>I. Overloading</vt:lpstr>
      <vt:lpstr>I. Overloading</vt:lpstr>
      <vt:lpstr>PowerPoint Presentation</vt:lpstr>
      <vt:lpstr>PowerPoint Presentation</vt:lpstr>
      <vt:lpstr>I. Overloading</vt:lpstr>
      <vt:lpstr>PowerPoint Presentation</vt:lpstr>
      <vt:lpstr>II. Overriding</vt:lpstr>
      <vt:lpstr>II. Overriding</vt:lpstr>
      <vt:lpstr>II. Overriding</vt:lpstr>
      <vt:lpstr>II. Overriding</vt:lpstr>
      <vt:lpstr>II. Overriding</vt:lpstr>
      <vt:lpstr>II. Overriding</vt:lpstr>
      <vt:lpstr>II. Overriding</vt:lpstr>
      <vt:lpstr>II. Overriding</vt:lpstr>
      <vt:lpstr>II. Overriding</vt:lpstr>
      <vt:lpstr>II. Overriding</vt:lpstr>
      <vt:lpstr>PowerPoint Presentation</vt:lpstr>
      <vt:lpstr>II. Overriding</vt:lpstr>
      <vt:lpstr>II. Overriding</vt:lpstr>
      <vt:lpstr>II. Overriding</vt:lpstr>
      <vt:lpstr>II. Overriding</vt:lpstr>
      <vt:lpstr>II. Overriding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CIST Staff Meeting Agenda &amp; Minutes   May16th, 2007</dc:title>
  <dc:creator>Seb</dc:creator>
  <cp:lastModifiedBy>Windows User</cp:lastModifiedBy>
  <cp:revision>1255</cp:revision>
  <cp:lastPrinted>2015-02-25T02:13:57Z</cp:lastPrinted>
  <dcterms:modified xsi:type="dcterms:W3CDTF">2020-01-09T13:49:56Z</dcterms:modified>
</cp:coreProperties>
</file>