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</p:sldMasterIdLst>
  <p:notesMasterIdLst>
    <p:notesMasterId r:id="rId10"/>
  </p:notesMasterIdLst>
  <p:sldIdLst>
    <p:sldId id="256" r:id="rId3"/>
    <p:sldId id="257" r:id="rId4"/>
    <p:sldId id="259" r:id="rId5"/>
    <p:sldId id="258" r:id="rId6"/>
    <p:sldId id="261" r:id="rId7"/>
    <p:sldId id="262" r:id="rId8"/>
    <p:sldId id="302" r:id="rId9"/>
  </p:sldIdLst>
  <p:sldSz cx="9144000" cy="5143500" type="screen16x9"/>
  <p:notesSz cx="6858000" cy="9144000"/>
  <p:embeddedFontLst>
    <p:embeddedFont>
      <p:font typeface="Proxima Nova Semibold" charset="0"/>
      <p:regular r:id="rId11"/>
      <p:bold r:id="rId12"/>
      <p:boldItalic r:id="rId13"/>
    </p:embeddedFont>
    <p:embeddedFont>
      <p:font typeface="맑은 고딕" pitchFamily="34" charset="-127"/>
      <p:regular r:id="rId14"/>
      <p:bold r:id="rId15"/>
    </p:embeddedFont>
    <p:embeddedFont>
      <p:font typeface="Pontano Sans" charset="0"/>
      <p:regular r:id="rId16"/>
    </p:embeddedFont>
    <p:embeddedFont>
      <p:font typeface="Proxima Nova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AA482FC-8A92-499E-9B10-720F9E35FDC6}">
  <a:tblStyle styleId="{3AA482FC-8A92-499E-9B10-720F9E35FD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740" y="-6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09095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c5df49396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c5df49396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cf33e71e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cf33e71e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da5ba9391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da5ba9391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da5ba9391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da5ba9391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8c5df49396_2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8c5df49396_2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8ed5105fd2_0_1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8ed5105fd2_0_1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2" name="Google Shape;14002;g8cf33e71e5_0_24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3" name="Google Shape;14003;g8cf33e71e5_0_24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3075602" y="-298773"/>
            <a:ext cx="888238" cy="1676540"/>
          </a:xfrm>
          <a:custGeom>
            <a:avLst/>
            <a:gdLst/>
            <a:ahLst/>
            <a:cxnLst/>
            <a:rect l="l" t="t" r="r" b="b"/>
            <a:pathLst>
              <a:path w="57603" h="108725" fill="none" extrusionOk="0">
                <a:moveTo>
                  <a:pt x="622" y="0"/>
                </a:moveTo>
                <a:lnTo>
                  <a:pt x="90" y="37543"/>
                </a:lnTo>
                <a:cubicBezTo>
                  <a:pt x="1" y="46774"/>
                  <a:pt x="7456" y="54407"/>
                  <a:pt x="16775" y="54407"/>
                </a:cubicBezTo>
                <a:lnTo>
                  <a:pt x="40917" y="54407"/>
                </a:lnTo>
                <a:cubicBezTo>
                  <a:pt x="50147" y="54407"/>
                  <a:pt x="57602" y="61773"/>
                  <a:pt x="57602" y="71004"/>
                </a:cubicBezTo>
                <a:lnTo>
                  <a:pt x="57602" y="108725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887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-175023" y="3765677"/>
            <a:ext cx="888238" cy="1676539"/>
          </a:xfrm>
          <a:custGeom>
            <a:avLst/>
            <a:gdLst/>
            <a:ahLst/>
            <a:cxnLst/>
            <a:rect l="l" t="t" r="r" b="b"/>
            <a:pathLst>
              <a:path w="57603" h="108725" fill="none" extrusionOk="0">
                <a:moveTo>
                  <a:pt x="622" y="0"/>
                </a:moveTo>
                <a:lnTo>
                  <a:pt x="90" y="37543"/>
                </a:lnTo>
                <a:cubicBezTo>
                  <a:pt x="1" y="46774"/>
                  <a:pt x="7456" y="54407"/>
                  <a:pt x="16775" y="54407"/>
                </a:cubicBezTo>
                <a:lnTo>
                  <a:pt x="40917" y="54407"/>
                </a:lnTo>
                <a:cubicBezTo>
                  <a:pt x="50147" y="54407"/>
                  <a:pt x="57602" y="61773"/>
                  <a:pt x="57602" y="71004"/>
                </a:cubicBezTo>
                <a:lnTo>
                  <a:pt x="57602" y="108725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887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225" y="1364575"/>
            <a:ext cx="4755600" cy="20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225" y="3285975"/>
            <a:ext cx="39603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2">
  <p:cSld name="CUSTOM_6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713270" y="1087650"/>
            <a:ext cx="5521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1"/>
          </p:nvPr>
        </p:nvSpPr>
        <p:spPr>
          <a:xfrm>
            <a:off x="713225" y="1660350"/>
            <a:ext cx="55215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3" name="Google Shape;163;p24"/>
          <p:cNvSpPr/>
          <p:nvPr/>
        </p:nvSpPr>
        <p:spPr>
          <a:xfrm rot="10800000" flipH="1">
            <a:off x="6377551" y="-102845"/>
            <a:ext cx="617792" cy="1292197"/>
          </a:xfrm>
          <a:custGeom>
            <a:avLst/>
            <a:gdLst/>
            <a:ahLst/>
            <a:cxnLst/>
            <a:rect l="l" t="t" r="r" b="b"/>
            <a:pathLst>
              <a:path w="57603" h="108725" fill="none" extrusionOk="0">
                <a:moveTo>
                  <a:pt x="622" y="0"/>
                </a:moveTo>
                <a:lnTo>
                  <a:pt x="90" y="37543"/>
                </a:lnTo>
                <a:cubicBezTo>
                  <a:pt x="1" y="46774"/>
                  <a:pt x="7456" y="54407"/>
                  <a:pt x="16775" y="54407"/>
                </a:cubicBezTo>
                <a:lnTo>
                  <a:pt x="40917" y="54407"/>
                </a:lnTo>
                <a:cubicBezTo>
                  <a:pt x="50147" y="54407"/>
                  <a:pt x="57602" y="61773"/>
                  <a:pt x="57602" y="71004"/>
                </a:cubicBezTo>
                <a:lnTo>
                  <a:pt x="57602" y="108725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887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4"/>
          <p:cNvSpPr/>
          <p:nvPr/>
        </p:nvSpPr>
        <p:spPr>
          <a:xfrm flipH="1">
            <a:off x="8324526" y="2525357"/>
            <a:ext cx="667886" cy="2618131"/>
          </a:xfrm>
          <a:custGeom>
            <a:avLst/>
            <a:gdLst/>
            <a:ahLst/>
            <a:cxnLst/>
            <a:rect l="l" t="t" r="r" b="b"/>
            <a:pathLst>
              <a:path w="43313" h="169788" fill="none" extrusionOk="0">
                <a:moveTo>
                  <a:pt x="43312" y="0"/>
                </a:moveTo>
                <a:lnTo>
                  <a:pt x="43312" y="10029"/>
                </a:lnTo>
                <a:cubicBezTo>
                  <a:pt x="43312" y="16153"/>
                  <a:pt x="38342" y="21124"/>
                  <a:pt x="32218" y="21124"/>
                </a:cubicBezTo>
                <a:lnTo>
                  <a:pt x="11095" y="21124"/>
                </a:lnTo>
                <a:cubicBezTo>
                  <a:pt x="4971" y="21124"/>
                  <a:pt x="0" y="26005"/>
                  <a:pt x="0" y="32218"/>
                </a:cubicBezTo>
                <a:lnTo>
                  <a:pt x="0" y="169788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887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7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718925" y="1246950"/>
            <a:ext cx="3601500" cy="3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subTitle" idx="2"/>
          </p:nvPr>
        </p:nvSpPr>
        <p:spPr>
          <a:xfrm>
            <a:off x="4829225" y="1246950"/>
            <a:ext cx="3601500" cy="3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/>
          <p:nvPr/>
        </p:nvSpPr>
        <p:spPr>
          <a:xfrm rot="5400000" flipH="1">
            <a:off x="259307" y="-620222"/>
            <a:ext cx="547043" cy="2144422"/>
          </a:xfrm>
          <a:custGeom>
            <a:avLst/>
            <a:gdLst/>
            <a:ahLst/>
            <a:cxnLst/>
            <a:rect l="l" t="t" r="r" b="b"/>
            <a:pathLst>
              <a:path w="43313" h="169788" fill="none" extrusionOk="0">
                <a:moveTo>
                  <a:pt x="43312" y="0"/>
                </a:moveTo>
                <a:lnTo>
                  <a:pt x="43312" y="10029"/>
                </a:lnTo>
                <a:cubicBezTo>
                  <a:pt x="43312" y="16153"/>
                  <a:pt x="38342" y="21124"/>
                  <a:pt x="32218" y="21124"/>
                </a:cubicBezTo>
                <a:lnTo>
                  <a:pt x="11095" y="21124"/>
                </a:lnTo>
                <a:cubicBezTo>
                  <a:pt x="4971" y="21124"/>
                  <a:pt x="0" y="26005"/>
                  <a:pt x="0" y="32218"/>
                </a:cubicBezTo>
                <a:lnTo>
                  <a:pt x="0" y="169788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887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208;p33"/>
          <p:cNvGrpSpPr/>
          <p:nvPr/>
        </p:nvGrpSpPr>
        <p:grpSpPr>
          <a:xfrm>
            <a:off x="6956955" y="4269790"/>
            <a:ext cx="3249508" cy="541827"/>
            <a:chOff x="3804879" y="4023750"/>
            <a:chExt cx="5327062" cy="888241"/>
          </a:xfrm>
        </p:grpSpPr>
        <p:sp>
          <p:nvSpPr>
            <p:cNvPr id="209" name="Google Shape;209;p33"/>
            <p:cNvSpPr/>
            <p:nvPr/>
          </p:nvSpPr>
          <p:spPr>
            <a:xfrm rot="-5400000">
              <a:off x="4199030" y="3629602"/>
              <a:ext cx="888238" cy="1676540"/>
            </a:xfrm>
            <a:custGeom>
              <a:avLst/>
              <a:gdLst/>
              <a:ahLst/>
              <a:cxnLst/>
              <a:rect l="l" t="t" r="r" b="b"/>
              <a:pathLst>
                <a:path w="57603" h="108725" fill="none" extrusionOk="0">
                  <a:moveTo>
                    <a:pt x="622" y="0"/>
                  </a:moveTo>
                  <a:lnTo>
                    <a:pt x="90" y="37543"/>
                  </a:lnTo>
                  <a:cubicBezTo>
                    <a:pt x="1" y="46774"/>
                    <a:pt x="7456" y="54407"/>
                    <a:pt x="16775" y="54407"/>
                  </a:cubicBezTo>
                  <a:lnTo>
                    <a:pt x="40917" y="54407"/>
                  </a:lnTo>
                  <a:cubicBezTo>
                    <a:pt x="50147" y="54407"/>
                    <a:pt x="57602" y="61773"/>
                    <a:pt x="57602" y="71004"/>
                  </a:cubicBezTo>
                  <a:lnTo>
                    <a:pt x="57602" y="108725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8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0" name="Google Shape;210;p33"/>
            <p:cNvCxnSpPr/>
            <p:nvPr/>
          </p:nvCxnSpPr>
          <p:spPr>
            <a:xfrm>
              <a:off x="5474642" y="4023750"/>
              <a:ext cx="3657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/>
          <p:nvPr/>
        </p:nvSpPr>
        <p:spPr>
          <a:xfrm rot="-5400000">
            <a:off x="59533" y="205532"/>
            <a:ext cx="684309" cy="803382"/>
          </a:xfrm>
          <a:custGeom>
            <a:avLst/>
            <a:gdLst/>
            <a:ahLst/>
            <a:cxnLst/>
            <a:rect l="l" t="t" r="r" b="b"/>
            <a:pathLst>
              <a:path w="44378" h="52100" fill="none" extrusionOk="0">
                <a:moveTo>
                  <a:pt x="1" y="1"/>
                </a:moveTo>
                <a:lnTo>
                  <a:pt x="1" y="33284"/>
                </a:lnTo>
                <a:cubicBezTo>
                  <a:pt x="1" y="43668"/>
                  <a:pt x="8432" y="52100"/>
                  <a:pt x="18817" y="52100"/>
                </a:cubicBezTo>
                <a:lnTo>
                  <a:pt x="44378" y="52100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887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4"/>
          <p:cNvSpPr/>
          <p:nvPr/>
        </p:nvSpPr>
        <p:spPr>
          <a:xfrm rot="10800000">
            <a:off x="7996622" y="6027"/>
            <a:ext cx="888238" cy="1676540"/>
          </a:xfrm>
          <a:custGeom>
            <a:avLst/>
            <a:gdLst/>
            <a:ahLst/>
            <a:cxnLst/>
            <a:rect l="l" t="t" r="r" b="b"/>
            <a:pathLst>
              <a:path w="57603" h="108725" fill="none" extrusionOk="0">
                <a:moveTo>
                  <a:pt x="622" y="0"/>
                </a:moveTo>
                <a:lnTo>
                  <a:pt x="90" y="37543"/>
                </a:lnTo>
                <a:cubicBezTo>
                  <a:pt x="1" y="46774"/>
                  <a:pt x="7456" y="54407"/>
                  <a:pt x="16775" y="54407"/>
                </a:cubicBezTo>
                <a:lnTo>
                  <a:pt x="40917" y="54407"/>
                </a:lnTo>
                <a:cubicBezTo>
                  <a:pt x="50147" y="54407"/>
                  <a:pt x="57602" y="61773"/>
                  <a:pt x="57602" y="71004"/>
                </a:cubicBezTo>
                <a:lnTo>
                  <a:pt x="57602" y="108725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887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9_1_1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/>
          <p:nvPr/>
        </p:nvSpPr>
        <p:spPr>
          <a:xfrm rot="-5400000">
            <a:off x="8024693" y="3468503"/>
            <a:ext cx="547043" cy="2144422"/>
          </a:xfrm>
          <a:custGeom>
            <a:avLst/>
            <a:gdLst/>
            <a:ahLst/>
            <a:cxnLst/>
            <a:rect l="l" t="t" r="r" b="b"/>
            <a:pathLst>
              <a:path w="43313" h="169788" fill="none" extrusionOk="0">
                <a:moveTo>
                  <a:pt x="43312" y="0"/>
                </a:moveTo>
                <a:lnTo>
                  <a:pt x="43312" y="10029"/>
                </a:lnTo>
                <a:cubicBezTo>
                  <a:pt x="43312" y="16153"/>
                  <a:pt x="38342" y="21124"/>
                  <a:pt x="32218" y="21124"/>
                </a:cubicBezTo>
                <a:lnTo>
                  <a:pt x="11095" y="21124"/>
                </a:lnTo>
                <a:cubicBezTo>
                  <a:pt x="4971" y="21124"/>
                  <a:pt x="0" y="26005"/>
                  <a:pt x="0" y="32218"/>
                </a:cubicBezTo>
                <a:lnTo>
                  <a:pt x="0" y="169788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887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" name="Google Shape;216;p35"/>
          <p:cNvGrpSpPr/>
          <p:nvPr/>
        </p:nvGrpSpPr>
        <p:grpSpPr>
          <a:xfrm flipH="1">
            <a:off x="-836045" y="4269790"/>
            <a:ext cx="3249508" cy="541827"/>
            <a:chOff x="3804879" y="4023750"/>
            <a:chExt cx="5327062" cy="888241"/>
          </a:xfrm>
        </p:grpSpPr>
        <p:sp>
          <p:nvSpPr>
            <p:cNvPr id="217" name="Google Shape;217;p35"/>
            <p:cNvSpPr/>
            <p:nvPr/>
          </p:nvSpPr>
          <p:spPr>
            <a:xfrm rot="-5400000">
              <a:off x="4199030" y="3629602"/>
              <a:ext cx="888238" cy="1676540"/>
            </a:xfrm>
            <a:custGeom>
              <a:avLst/>
              <a:gdLst/>
              <a:ahLst/>
              <a:cxnLst/>
              <a:rect l="l" t="t" r="r" b="b"/>
              <a:pathLst>
                <a:path w="57603" h="108725" fill="none" extrusionOk="0">
                  <a:moveTo>
                    <a:pt x="622" y="0"/>
                  </a:moveTo>
                  <a:lnTo>
                    <a:pt x="90" y="37543"/>
                  </a:lnTo>
                  <a:cubicBezTo>
                    <a:pt x="1" y="46774"/>
                    <a:pt x="7456" y="54407"/>
                    <a:pt x="16775" y="54407"/>
                  </a:cubicBezTo>
                  <a:lnTo>
                    <a:pt x="40917" y="54407"/>
                  </a:lnTo>
                  <a:cubicBezTo>
                    <a:pt x="50147" y="54407"/>
                    <a:pt x="57602" y="61773"/>
                    <a:pt x="57602" y="71004"/>
                  </a:cubicBezTo>
                  <a:lnTo>
                    <a:pt x="57602" y="108725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8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8" name="Google Shape;218;p35"/>
            <p:cNvCxnSpPr/>
            <p:nvPr/>
          </p:nvCxnSpPr>
          <p:spPr>
            <a:xfrm>
              <a:off x="5474642" y="4023750"/>
              <a:ext cx="3657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3225" y="2068463"/>
            <a:ext cx="4275600" cy="16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112375"/>
            <a:ext cx="1185600" cy="9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3225" y="3570338"/>
            <a:ext cx="49005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713221" y="-5"/>
            <a:ext cx="684309" cy="803382"/>
          </a:xfrm>
          <a:custGeom>
            <a:avLst/>
            <a:gdLst/>
            <a:ahLst/>
            <a:cxnLst/>
            <a:rect l="l" t="t" r="r" b="b"/>
            <a:pathLst>
              <a:path w="44378" h="52100" fill="none" extrusionOk="0">
                <a:moveTo>
                  <a:pt x="1" y="1"/>
                </a:moveTo>
                <a:lnTo>
                  <a:pt x="1" y="33284"/>
                </a:lnTo>
                <a:cubicBezTo>
                  <a:pt x="1" y="43668"/>
                  <a:pt x="8432" y="52100"/>
                  <a:pt x="18817" y="52100"/>
                </a:cubicBezTo>
                <a:lnTo>
                  <a:pt x="44378" y="52100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887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rot="-5400000">
            <a:off x="7986602" y="3321552"/>
            <a:ext cx="888238" cy="1676540"/>
          </a:xfrm>
          <a:custGeom>
            <a:avLst/>
            <a:gdLst/>
            <a:ahLst/>
            <a:cxnLst/>
            <a:rect l="l" t="t" r="r" b="b"/>
            <a:pathLst>
              <a:path w="57603" h="108725" fill="none" extrusionOk="0">
                <a:moveTo>
                  <a:pt x="622" y="0"/>
                </a:moveTo>
                <a:lnTo>
                  <a:pt x="90" y="37543"/>
                </a:lnTo>
                <a:cubicBezTo>
                  <a:pt x="1" y="46774"/>
                  <a:pt x="7456" y="54407"/>
                  <a:pt x="16775" y="54407"/>
                </a:cubicBezTo>
                <a:lnTo>
                  <a:pt x="40917" y="54407"/>
                </a:lnTo>
                <a:cubicBezTo>
                  <a:pt x="50147" y="54407"/>
                  <a:pt x="57602" y="61773"/>
                  <a:pt x="57602" y="71004"/>
                </a:cubicBezTo>
                <a:lnTo>
                  <a:pt x="57602" y="108725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887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2377025" y="1915587"/>
            <a:ext cx="43950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2371975" y="2366005"/>
            <a:ext cx="4395000" cy="12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2" hasCustomPrompt="1"/>
          </p:nvPr>
        </p:nvSpPr>
        <p:spPr>
          <a:xfrm>
            <a:off x="786962" y="1287476"/>
            <a:ext cx="35652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1"/>
          </p:nvPr>
        </p:nvSpPr>
        <p:spPr>
          <a:xfrm>
            <a:off x="1148963" y="2092175"/>
            <a:ext cx="28413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3"/>
          </p:nvPr>
        </p:nvSpPr>
        <p:spPr>
          <a:xfrm>
            <a:off x="786962" y="1818927"/>
            <a:ext cx="35652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4" hasCustomPrompt="1"/>
          </p:nvPr>
        </p:nvSpPr>
        <p:spPr>
          <a:xfrm>
            <a:off x="4827576" y="1287476"/>
            <a:ext cx="35652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5"/>
          </p:nvPr>
        </p:nvSpPr>
        <p:spPr>
          <a:xfrm>
            <a:off x="5189538" y="2092175"/>
            <a:ext cx="28413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6"/>
          </p:nvPr>
        </p:nvSpPr>
        <p:spPr>
          <a:xfrm>
            <a:off x="4827574" y="1818927"/>
            <a:ext cx="35652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7" hasCustomPrompt="1"/>
          </p:nvPr>
        </p:nvSpPr>
        <p:spPr>
          <a:xfrm>
            <a:off x="786990" y="3097639"/>
            <a:ext cx="35652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8"/>
          </p:nvPr>
        </p:nvSpPr>
        <p:spPr>
          <a:xfrm>
            <a:off x="1148984" y="3891882"/>
            <a:ext cx="28413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9"/>
          </p:nvPr>
        </p:nvSpPr>
        <p:spPr>
          <a:xfrm>
            <a:off x="786990" y="3618484"/>
            <a:ext cx="35652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3" hasCustomPrompt="1"/>
          </p:nvPr>
        </p:nvSpPr>
        <p:spPr>
          <a:xfrm>
            <a:off x="4827604" y="3097639"/>
            <a:ext cx="35652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4"/>
          </p:nvPr>
        </p:nvSpPr>
        <p:spPr>
          <a:xfrm>
            <a:off x="5189560" y="3891882"/>
            <a:ext cx="28413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5"/>
          </p:nvPr>
        </p:nvSpPr>
        <p:spPr>
          <a:xfrm>
            <a:off x="4827602" y="3618484"/>
            <a:ext cx="35652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269102" y="4063602"/>
            <a:ext cx="888238" cy="1676539"/>
          </a:xfrm>
          <a:custGeom>
            <a:avLst/>
            <a:gdLst/>
            <a:ahLst/>
            <a:cxnLst/>
            <a:rect l="l" t="t" r="r" b="b"/>
            <a:pathLst>
              <a:path w="57603" h="108725" fill="none" extrusionOk="0">
                <a:moveTo>
                  <a:pt x="622" y="0"/>
                </a:moveTo>
                <a:lnTo>
                  <a:pt x="90" y="37543"/>
                </a:lnTo>
                <a:cubicBezTo>
                  <a:pt x="1" y="46774"/>
                  <a:pt x="7456" y="54407"/>
                  <a:pt x="16775" y="54407"/>
                </a:cubicBezTo>
                <a:lnTo>
                  <a:pt x="40917" y="54407"/>
                </a:lnTo>
                <a:cubicBezTo>
                  <a:pt x="50147" y="54407"/>
                  <a:pt x="57602" y="61773"/>
                  <a:pt x="57602" y="71004"/>
                </a:cubicBezTo>
                <a:lnTo>
                  <a:pt x="57602" y="108725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887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 flipH="1">
            <a:off x="8030846" y="-5"/>
            <a:ext cx="684309" cy="803382"/>
          </a:xfrm>
          <a:custGeom>
            <a:avLst/>
            <a:gdLst/>
            <a:ahLst/>
            <a:cxnLst/>
            <a:rect l="l" t="t" r="r" b="b"/>
            <a:pathLst>
              <a:path w="44378" h="52100" fill="none" extrusionOk="0">
                <a:moveTo>
                  <a:pt x="1" y="1"/>
                </a:moveTo>
                <a:lnTo>
                  <a:pt x="1" y="33284"/>
                </a:lnTo>
                <a:cubicBezTo>
                  <a:pt x="1" y="43668"/>
                  <a:pt x="8432" y="52100"/>
                  <a:pt x="18817" y="52100"/>
                </a:cubicBezTo>
                <a:lnTo>
                  <a:pt x="44378" y="52100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887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4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1"/>
          </p:nvPr>
        </p:nvSpPr>
        <p:spPr>
          <a:xfrm>
            <a:off x="718925" y="1246950"/>
            <a:ext cx="7706100" cy="3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ntano Sans"/>
              <a:buNone/>
              <a:defRPr sz="3500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ntano Sans"/>
              <a:buNone/>
              <a:defRPr sz="3500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ntano Sans"/>
              <a:buNone/>
              <a:defRPr sz="3500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ntano Sans"/>
              <a:buNone/>
              <a:defRPr sz="3500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ntano Sans"/>
              <a:buNone/>
              <a:defRPr sz="3500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ntano Sans"/>
              <a:buNone/>
              <a:defRPr sz="3500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ntano Sans"/>
              <a:buNone/>
              <a:defRPr sz="3500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ntano Sans"/>
              <a:buNone/>
              <a:defRPr sz="3500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ntano Sans"/>
              <a:buNone/>
              <a:defRPr sz="3500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●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ntano Sans"/>
              <a:buChar char="○"/>
              <a:defRPr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ntano Sans"/>
              <a:buChar char="■"/>
              <a:defRPr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ntano Sans"/>
              <a:buChar char="●"/>
              <a:defRPr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ntano Sans"/>
              <a:buChar char="○"/>
              <a:defRPr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ntano Sans"/>
              <a:buChar char="■"/>
              <a:defRPr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ntano Sans"/>
              <a:buChar char="●"/>
              <a:defRPr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ntano Sans"/>
              <a:buChar char="○"/>
              <a:defRPr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ntano Sans"/>
              <a:buChar char="■"/>
              <a:defRPr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8" r:id="rId9"/>
    <p:sldLayoutId id="2147483670" r:id="rId10"/>
    <p:sldLayoutId id="2147483672" r:id="rId11"/>
    <p:sldLayoutId id="2147483678" r:id="rId12"/>
    <p:sldLayoutId id="2147483679" r:id="rId13"/>
    <p:sldLayoutId id="2147483680" r:id="rId14"/>
    <p:sldLayoutId id="2147483681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21" name="Google Shape;221;p3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ctrTitle"/>
          </p:nvPr>
        </p:nvSpPr>
        <p:spPr>
          <a:xfrm>
            <a:off x="304800" y="1569274"/>
            <a:ext cx="4343400" cy="2009553"/>
          </a:xfrm>
          <a:prstGeom prst="rect">
            <a:avLst/>
          </a:prstGeom>
          <a:solidFill>
            <a:srgbClr val="00206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ko-KR" sz="3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Design Human-Machine interface(HMI)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9" name="Google Shape;229;p38"/>
          <p:cNvGrpSpPr/>
          <p:nvPr/>
        </p:nvGrpSpPr>
        <p:grpSpPr>
          <a:xfrm>
            <a:off x="5896120" y="-689042"/>
            <a:ext cx="3431430" cy="5286948"/>
            <a:chOff x="5896120" y="-689042"/>
            <a:chExt cx="3431430" cy="5286948"/>
          </a:xfrm>
        </p:grpSpPr>
        <p:sp>
          <p:nvSpPr>
            <p:cNvPr id="230" name="Google Shape;230;p38"/>
            <p:cNvSpPr/>
            <p:nvPr/>
          </p:nvSpPr>
          <p:spPr>
            <a:xfrm>
              <a:off x="5907250" y="4199506"/>
              <a:ext cx="3420300" cy="398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" name="Google Shape;231;p38"/>
            <p:cNvGrpSpPr/>
            <p:nvPr/>
          </p:nvGrpSpPr>
          <p:grpSpPr>
            <a:xfrm>
              <a:off x="5896120" y="-689042"/>
              <a:ext cx="2859879" cy="5137666"/>
              <a:chOff x="4113024" y="-94126"/>
              <a:chExt cx="2482319" cy="4459392"/>
            </a:xfrm>
          </p:grpSpPr>
          <p:grpSp>
            <p:nvGrpSpPr>
              <p:cNvPr id="232" name="Google Shape;232;p38"/>
              <p:cNvGrpSpPr/>
              <p:nvPr/>
            </p:nvGrpSpPr>
            <p:grpSpPr>
              <a:xfrm>
                <a:off x="4510665" y="1506349"/>
                <a:ext cx="579630" cy="527230"/>
                <a:chOff x="8528101" y="1423915"/>
                <a:chExt cx="559434" cy="508860"/>
              </a:xfrm>
            </p:grpSpPr>
            <p:sp>
              <p:nvSpPr>
                <p:cNvPr id="233" name="Google Shape;233;p38"/>
                <p:cNvSpPr/>
                <p:nvPr/>
              </p:nvSpPr>
              <p:spPr>
                <a:xfrm>
                  <a:off x="8528101" y="1423915"/>
                  <a:ext cx="559434" cy="508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80" h="38003" extrusionOk="0">
                      <a:moveTo>
                        <a:pt x="20863" y="0"/>
                      </a:moveTo>
                      <a:cubicBezTo>
                        <a:pt x="12220" y="0"/>
                        <a:pt x="4394" y="5933"/>
                        <a:pt x="2364" y="14711"/>
                      </a:cubicBezTo>
                      <a:cubicBezTo>
                        <a:pt x="0" y="24928"/>
                        <a:pt x="6364" y="35146"/>
                        <a:pt x="16617" y="37509"/>
                      </a:cubicBezTo>
                      <a:cubicBezTo>
                        <a:pt x="18058" y="37842"/>
                        <a:pt x="19498" y="38002"/>
                        <a:pt x="20916" y="38002"/>
                      </a:cubicBezTo>
                      <a:cubicBezTo>
                        <a:pt x="29559" y="38002"/>
                        <a:pt x="37386" y="32069"/>
                        <a:pt x="39416" y="23292"/>
                      </a:cubicBezTo>
                      <a:cubicBezTo>
                        <a:pt x="41779" y="13074"/>
                        <a:pt x="35416" y="2857"/>
                        <a:pt x="25162" y="493"/>
                      </a:cubicBezTo>
                      <a:cubicBezTo>
                        <a:pt x="23722" y="160"/>
                        <a:pt x="22282" y="0"/>
                        <a:pt x="20863" y="0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636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38"/>
                <p:cNvSpPr/>
                <p:nvPr/>
              </p:nvSpPr>
              <p:spPr>
                <a:xfrm>
                  <a:off x="8729184" y="1510363"/>
                  <a:ext cx="210826" cy="233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5" h="17455" fill="none" extrusionOk="0">
                      <a:moveTo>
                        <a:pt x="1" y="1"/>
                      </a:moveTo>
                      <a:lnTo>
                        <a:pt x="5891" y="12545"/>
                      </a:lnTo>
                      <a:lnTo>
                        <a:pt x="15745" y="1745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636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5" name="Google Shape;235;p38"/>
              <p:cNvGrpSpPr/>
              <p:nvPr/>
            </p:nvGrpSpPr>
            <p:grpSpPr>
              <a:xfrm>
                <a:off x="4113024" y="-94126"/>
                <a:ext cx="2482319" cy="4459392"/>
                <a:chOff x="6217920" y="-49500"/>
                <a:chExt cx="2395829" cy="4304017"/>
              </a:xfrm>
            </p:grpSpPr>
            <p:cxnSp>
              <p:nvCxnSpPr>
                <p:cNvPr id="236" name="Google Shape;236;p38"/>
                <p:cNvCxnSpPr/>
                <p:nvPr/>
              </p:nvCxnSpPr>
              <p:spPr>
                <a:xfrm>
                  <a:off x="7731489" y="-49500"/>
                  <a:ext cx="0" cy="1737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237" name="Google Shape;237;p38"/>
                <p:cNvGrpSpPr/>
                <p:nvPr/>
              </p:nvGrpSpPr>
              <p:grpSpPr>
                <a:xfrm>
                  <a:off x="6217920" y="1554480"/>
                  <a:ext cx="2395829" cy="2700037"/>
                  <a:chOff x="5276583" y="1168232"/>
                  <a:chExt cx="3007569" cy="3415175"/>
                </a:xfrm>
              </p:grpSpPr>
              <p:sp>
                <p:nvSpPr>
                  <p:cNvPr id="238" name="Google Shape;238;p38"/>
                  <p:cNvSpPr/>
                  <p:nvPr/>
                </p:nvSpPr>
                <p:spPr>
                  <a:xfrm>
                    <a:off x="7018403" y="3704471"/>
                    <a:ext cx="302924" cy="8789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37" h="41889" fill="none" extrusionOk="0">
                        <a:moveTo>
                          <a:pt x="1" y="1"/>
                        </a:moveTo>
                        <a:lnTo>
                          <a:pt x="14436" y="41889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6361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" name="Google Shape;239;p38"/>
                  <p:cNvSpPr/>
                  <p:nvPr/>
                </p:nvSpPr>
                <p:spPr>
                  <a:xfrm>
                    <a:off x="6179921" y="3704471"/>
                    <a:ext cx="302924" cy="8789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37" h="41889" fill="none" extrusionOk="0">
                        <a:moveTo>
                          <a:pt x="14436" y="1"/>
                        </a:moveTo>
                        <a:lnTo>
                          <a:pt x="1" y="41889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6361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" name="Google Shape;240;p38"/>
                  <p:cNvSpPr/>
                  <p:nvPr/>
                </p:nvSpPr>
                <p:spPr>
                  <a:xfrm>
                    <a:off x="6356174" y="4077561"/>
                    <a:ext cx="1756319" cy="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704" h="1" fill="none" extrusionOk="0">
                        <a:moveTo>
                          <a:pt x="0" y="0"/>
                        </a:moveTo>
                        <a:lnTo>
                          <a:pt x="83704" y="0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6361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" name="Google Shape;241;p38"/>
                  <p:cNvSpPr/>
                  <p:nvPr/>
                </p:nvSpPr>
                <p:spPr>
                  <a:xfrm>
                    <a:off x="7981248" y="3704471"/>
                    <a:ext cx="302903" cy="8789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36" h="41889" fill="none" extrusionOk="0">
                        <a:moveTo>
                          <a:pt x="1" y="1"/>
                        </a:moveTo>
                        <a:lnTo>
                          <a:pt x="14436" y="41889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6361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" name="Google Shape;242;p38"/>
                  <p:cNvSpPr/>
                  <p:nvPr/>
                </p:nvSpPr>
                <p:spPr>
                  <a:xfrm>
                    <a:off x="7142766" y="3704471"/>
                    <a:ext cx="302903" cy="8789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36" h="41889" fill="none" extrusionOk="0">
                        <a:moveTo>
                          <a:pt x="14436" y="1"/>
                        </a:moveTo>
                        <a:lnTo>
                          <a:pt x="1" y="41889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6361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" name="Google Shape;243;p38"/>
                  <p:cNvSpPr/>
                  <p:nvPr/>
                </p:nvSpPr>
                <p:spPr>
                  <a:xfrm>
                    <a:off x="6159316" y="2406703"/>
                    <a:ext cx="2029469" cy="14305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722" h="68178" extrusionOk="0">
                        <a:moveTo>
                          <a:pt x="54434" y="0"/>
                        </a:moveTo>
                        <a:cubicBezTo>
                          <a:pt x="48798" y="0"/>
                          <a:pt x="43671" y="3164"/>
                          <a:pt x="41162" y="8182"/>
                        </a:cubicBezTo>
                        <a:lnTo>
                          <a:pt x="38107" y="14181"/>
                        </a:lnTo>
                        <a:cubicBezTo>
                          <a:pt x="34435" y="21381"/>
                          <a:pt x="27017" y="25926"/>
                          <a:pt x="18909" y="25926"/>
                        </a:cubicBezTo>
                        <a:cubicBezTo>
                          <a:pt x="8473" y="25926"/>
                          <a:pt x="1" y="34398"/>
                          <a:pt x="1" y="44870"/>
                        </a:cubicBezTo>
                        <a:lnTo>
                          <a:pt x="1" y="63596"/>
                        </a:lnTo>
                        <a:cubicBezTo>
                          <a:pt x="1" y="66105"/>
                          <a:pt x="2037" y="68178"/>
                          <a:pt x="4582" y="68178"/>
                        </a:cubicBezTo>
                        <a:lnTo>
                          <a:pt x="84504" y="68178"/>
                        </a:lnTo>
                        <a:cubicBezTo>
                          <a:pt x="91231" y="68178"/>
                          <a:pt x="96722" y="54070"/>
                          <a:pt x="96722" y="47306"/>
                        </a:cubicBezTo>
                        <a:lnTo>
                          <a:pt x="967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" name="Google Shape;244;p38"/>
                  <p:cNvSpPr/>
                  <p:nvPr/>
                </p:nvSpPr>
                <p:spPr>
                  <a:xfrm>
                    <a:off x="6274531" y="3661750"/>
                    <a:ext cx="1223028" cy="1754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288" h="8364" extrusionOk="0">
                        <a:moveTo>
                          <a:pt x="3855" y="1"/>
                        </a:moveTo>
                        <a:cubicBezTo>
                          <a:pt x="1709" y="1"/>
                          <a:pt x="0" y="1710"/>
                          <a:pt x="0" y="3855"/>
                        </a:cubicBezTo>
                        <a:lnTo>
                          <a:pt x="0" y="4509"/>
                        </a:lnTo>
                        <a:cubicBezTo>
                          <a:pt x="0" y="6618"/>
                          <a:pt x="1709" y="8364"/>
                          <a:pt x="3855" y="8364"/>
                        </a:cubicBezTo>
                        <a:lnTo>
                          <a:pt x="54433" y="8364"/>
                        </a:lnTo>
                        <a:cubicBezTo>
                          <a:pt x="56579" y="8364"/>
                          <a:pt x="58288" y="6618"/>
                          <a:pt x="58288" y="4509"/>
                        </a:cubicBezTo>
                        <a:lnTo>
                          <a:pt x="58288" y="3855"/>
                        </a:lnTo>
                        <a:cubicBezTo>
                          <a:pt x="58288" y="1710"/>
                          <a:pt x="56579" y="1"/>
                          <a:pt x="5443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5" name="Google Shape;245;p38"/>
                  <p:cNvSpPr/>
                  <p:nvPr/>
                </p:nvSpPr>
                <p:spPr>
                  <a:xfrm>
                    <a:off x="6623197" y="2641686"/>
                    <a:ext cx="785858" cy="5546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53" h="26436" extrusionOk="0">
                        <a:moveTo>
                          <a:pt x="17708" y="1"/>
                        </a:moveTo>
                        <a:lnTo>
                          <a:pt x="11927" y="1782"/>
                        </a:lnTo>
                        <a:cubicBezTo>
                          <a:pt x="6582" y="3419"/>
                          <a:pt x="2655" y="8036"/>
                          <a:pt x="1855" y="13563"/>
                        </a:cubicBezTo>
                        <a:lnTo>
                          <a:pt x="1" y="26435"/>
                        </a:lnTo>
                        <a:lnTo>
                          <a:pt x="37453" y="26435"/>
                        </a:lnTo>
                        <a:lnTo>
                          <a:pt x="35307" y="13709"/>
                        </a:lnTo>
                        <a:cubicBezTo>
                          <a:pt x="34398" y="8255"/>
                          <a:pt x="30435" y="3782"/>
                          <a:pt x="25126" y="2219"/>
                        </a:cubicBezTo>
                        <a:lnTo>
                          <a:pt x="1770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" name="Google Shape;246;p38"/>
                  <p:cNvSpPr/>
                  <p:nvPr/>
                </p:nvSpPr>
                <p:spPr>
                  <a:xfrm>
                    <a:off x="6868861" y="2575339"/>
                    <a:ext cx="258672" cy="2845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28" h="13562" extrusionOk="0">
                        <a:moveTo>
                          <a:pt x="5930" y="0"/>
                        </a:moveTo>
                        <a:cubicBezTo>
                          <a:pt x="4531" y="0"/>
                          <a:pt x="3146" y="543"/>
                          <a:pt x="2110" y="1599"/>
                        </a:cubicBezTo>
                        <a:cubicBezTo>
                          <a:pt x="110" y="3599"/>
                          <a:pt x="1" y="6799"/>
                          <a:pt x="1855" y="8908"/>
                        </a:cubicBezTo>
                        <a:lnTo>
                          <a:pt x="5819" y="13562"/>
                        </a:lnTo>
                        <a:lnTo>
                          <a:pt x="10000" y="9489"/>
                        </a:lnTo>
                        <a:cubicBezTo>
                          <a:pt x="12327" y="7199"/>
                          <a:pt x="12109" y="3344"/>
                          <a:pt x="9527" y="1344"/>
                        </a:cubicBezTo>
                        <a:lnTo>
                          <a:pt x="9237" y="1126"/>
                        </a:lnTo>
                        <a:cubicBezTo>
                          <a:pt x="8250" y="370"/>
                          <a:pt x="7085" y="0"/>
                          <a:pt x="5930" y="0"/>
                        </a:cubicBezTo>
                        <a:close/>
                      </a:path>
                    </a:pathLst>
                  </a:custGeom>
                  <a:solidFill>
                    <a:srgbClr val="DBAE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" name="Google Shape;247;p38"/>
                  <p:cNvSpPr/>
                  <p:nvPr/>
                </p:nvSpPr>
                <p:spPr>
                  <a:xfrm>
                    <a:off x="6515410" y="2011980"/>
                    <a:ext cx="806504" cy="393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437" h="18776" extrusionOk="0">
                        <a:moveTo>
                          <a:pt x="17096" y="1"/>
                        </a:moveTo>
                        <a:cubicBezTo>
                          <a:pt x="13603" y="1"/>
                          <a:pt x="10345" y="2527"/>
                          <a:pt x="11501" y="6813"/>
                        </a:cubicBezTo>
                        <a:cubicBezTo>
                          <a:pt x="10323" y="6008"/>
                          <a:pt x="9152" y="5665"/>
                          <a:pt x="8072" y="5665"/>
                        </a:cubicBezTo>
                        <a:cubicBezTo>
                          <a:pt x="3051" y="5665"/>
                          <a:pt x="1" y="13080"/>
                          <a:pt x="7392" y="16012"/>
                        </a:cubicBezTo>
                        <a:lnTo>
                          <a:pt x="30481" y="18049"/>
                        </a:lnTo>
                        <a:cubicBezTo>
                          <a:pt x="31382" y="18557"/>
                          <a:pt x="32209" y="18775"/>
                          <a:pt x="32944" y="18775"/>
                        </a:cubicBezTo>
                        <a:cubicBezTo>
                          <a:pt x="37312" y="18775"/>
                          <a:pt x="38436" y="11062"/>
                          <a:pt x="32554" y="10595"/>
                        </a:cubicBezTo>
                        <a:cubicBezTo>
                          <a:pt x="35733" y="8624"/>
                          <a:pt x="32742" y="2021"/>
                          <a:pt x="28698" y="2021"/>
                        </a:cubicBezTo>
                        <a:cubicBezTo>
                          <a:pt x="27145" y="2021"/>
                          <a:pt x="25437" y="2994"/>
                          <a:pt x="23864" y="5577"/>
                        </a:cubicBezTo>
                        <a:cubicBezTo>
                          <a:pt x="23009" y="1716"/>
                          <a:pt x="19973" y="1"/>
                          <a:pt x="17096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8" name="Google Shape;248;p38"/>
                  <p:cNvSpPr/>
                  <p:nvPr/>
                </p:nvSpPr>
                <p:spPr>
                  <a:xfrm>
                    <a:off x="6574371" y="2434925"/>
                    <a:ext cx="192284" cy="1922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64" h="9164" extrusionOk="0">
                        <a:moveTo>
                          <a:pt x="4582" y="1"/>
                        </a:moveTo>
                        <a:cubicBezTo>
                          <a:pt x="2037" y="1"/>
                          <a:pt x="0" y="2073"/>
                          <a:pt x="0" y="4582"/>
                        </a:cubicBezTo>
                        <a:cubicBezTo>
                          <a:pt x="0" y="7127"/>
                          <a:pt x="2037" y="9164"/>
                          <a:pt x="4582" y="9164"/>
                        </a:cubicBezTo>
                        <a:cubicBezTo>
                          <a:pt x="7091" y="9164"/>
                          <a:pt x="9163" y="7127"/>
                          <a:pt x="9163" y="4582"/>
                        </a:cubicBezTo>
                        <a:cubicBezTo>
                          <a:pt x="9163" y="2073"/>
                          <a:pt x="7091" y="1"/>
                          <a:pt x="4582" y="1"/>
                        </a:cubicBezTo>
                        <a:close/>
                      </a:path>
                    </a:pathLst>
                  </a:custGeom>
                  <a:solidFill>
                    <a:srgbClr val="D17C5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9" name="Google Shape;249;p38"/>
                  <p:cNvSpPr/>
                  <p:nvPr/>
                </p:nvSpPr>
                <p:spPr>
                  <a:xfrm>
                    <a:off x="6617868" y="2248012"/>
                    <a:ext cx="160222" cy="2626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36" h="12518" extrusionOk="0">
                        <a:moveTo>
                          <a:pt x="5454" y="0"/>
                        </a:moveTo>
                        <a:cubicBezTo>
                          <a:pt x="2109" y="3236"/>
                          <a:pt x="0" y="5673"/>
                          <a:pt x="873" y="10654"/>
                        </a:cubicBezTo>
                        <a:cubicBezTo>
                          <a:pt x="1104" y="11979"/>
                          <a:pt x="1487" y="12518"/>
                          <a:pt x="1956" y="12518"/>
                        </a:cubicBezTo>
                        <a:cubicBezTo>
                          <a:pt x="3921" y="12518"/>
                          <a:pt x="7401" y="3089"/>
                          <a:pt x="7636" y="2473"/>
                        </a:cubicBezTo>
                        <a:lnTo>
                          <a:pt x="5454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" name="Google Shape;250;p38"/>
                  <p:cNvSpPr/>
                  <p:nvPr/>
                </p:nvSpPr>
                <p:spPr>
                  <a:xfrm>
                    <a:off x="6623953" y="2233073"/>
                    <a:ext cx="557736" cy="552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81" h="26350" extrusionOk="0">
                        <a:moveTo>
                          <a:pt x="13434" y="1"/>
                        </a:moveTo>
                        <a:cubicBezTo>
                          <a:pt x="13188" y="1"/>
                          <a:pt x="12940" y="7"/>
                          <a:pt x="12691" y="21"/>
                        </a:cubicBezTo>
                        <a:cubicBezTo>
                          <a:pt x="5528" y="385"/>
                          <a:pt x="1" y="6457"/>
                          <a:pt x="255" y="13657"/>
                        </a:cubicBezTo>
                        <a:cubicBezTo>
                          <a:pt x="507" y="20730"/>
                          <a:pt x="6324" y="26350"/>
                          <a:pt x="13367" y="26350"/>
                        </a:cubicBezTo>
                        <a:cubicBezTo>
                          <a:pt x="13457" y="26350"/>
                          <a:pt x="13546" y="26349"/>
                          <a:pt x="13636" y="26347"/>
                        </a:cubicBezTo>
                        <a:cubicBezTo>
                          <a:pt x="20836" y="26201"/>
                          <a:pt x="26581" y="20347"/>
                          <a:pt x="26581" y="13148"/>
                        </a:cubicBezTo>
                        <a:cubicBezTo>
                          <a:pt x="26581" y="12857"/>
                          <a:pt x="26581" y="12566"/>
                          <a:pt x="26545" y="12275"/>
                        </a:cubicBezTo>
                        <a:cubicBezTo>
                          <a:pt x="26053" y="5324"/>
                          <a:pt x="20309" y="1"/>
                          <a:pt x="134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" name="Google Shape;251;p38"/>
                  <p:cNvSpPr/>
                  <p:nvPr/>
                </p:nvSpPr>
                <p:spPr>
                  <a:xfrm>
                    <a:off x="6750603" y="2473847"/>
                    <a:ext cx="57240" cy="702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8" h="3346" extrusionOk="0">
                        <a:moveTo>
                          <a:pt x="1346" y="0"/>
                        </a:moveTo>
                        <a:cubicBezTo>
                          <a:pt x="583" y="0"/>
                          <a:pt x="1" y="764"/>
                          <a:pt x="1" y="1673"/>
                        </a:cubicBezTo>
                        <a:cubicBezTo>
                          <a:pt x="1" y="2582"/>
                          <a:pt x="583" y="3345"/>
                          <a:pt x="1346" y="3345"/>
                        </a:cubicBezTo>
                        <a:cubicBezTo>
                          <a:pt x="2110" y="3345"/>
                          <a:pt x="2728" y="2582"/>
                          <a:pt x="2728" y="1673"/>
                        </a:cubicBezTo>
                        <a:cubicBezTo>
                          <a:pt x="2728" y="764"/>
                          <a:pt x="2110" y="0"/>
                          <a:pt x="134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2" name="Google Shape;252;p38"/>
                  <p:cNvSpPr/>
                  <p:nvPr/>
                </p:nvSpPr>
                <p:spPr>
                  <a:xfrm>
                    <a:off x="6958896" y="2473847"/>
                    <a:ext cx="57240" cy="702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8" h="3346" extrusionOk="0">
                        <a:moveTo>
                          <a:pt x="1382" y="0"/>
                        </a:moveTo>
                        <a:cubicBezTo>
                          <a:pt x="619" y="0"/>
                          <a:pt x="0" y="764"/>
                          <a:pt x="0" y="1673"/>
                        </a:cubicBezTo>
                        <a:cubicBezTo>
                          <a:pt x="0" y="2582"/>
                          <a:pt x="619" y="3345"/>
                          <a:pt x="1382" y="3345"/>
                        </a:cubicBezTo>
                        <a:cubicBezTo>
                          <a:pt x="2109" y="3345"/>
                          <a:pt x="2728" y="2582"/>
                          <a:pt x="2728" y="1673"/>
                        </a:cubicBezTo>
                        <a:cubicBezTo>
                          <a:pt x="2728" y="764"/>
                          <a:pt x="2109" y="0"/>
                          <a:pt x="1382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3" name="Google Shape;253;p38"/>
                  <p:cNvSpPr/>
                  <p:nvPr/>
                </p:nvSpPr>
                <p:spPr>
                  <a:xfrm>
                    <a:off x="6827672" y="2233514"/>
                    <a:ext cx="74026" cy="3845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28" h="18327" fill="none" extrusionOk="0">
                        <a:moveTo>
                          <a:pt x="2946" y="0"/>
                        </a:moveTo>
                        <a:lnTo>
                          <a:pt x="0" y="18326"/>
                        </a:lnTo>
                        <a:lnTo>
                          <a:pt x="3527" y="18326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lt2"/>
                    </a:solidFill>
                    <a:prstDash val="solid"/>
                    <a:miter lim="36361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" name="Google Shape;254;p38"/>
                  <p:cNvSpPr/>
                  <p:nvPr/>
                </p:nvSpPr>
                <p:spPr>
                  <a:xfrm>
                    <a:off x="6995511" y="2359388"/>
                    <a:ext cx="68697" cy="62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4" h="2983" extrusionOk="0">
                        <a:moveTo>
                          <a:pt x="655" y="1"/>
                        </a:moveTo>
                        <a:lnTo>
                          <a:pt x="1" y="1783"/>
                        </a:lnTo>
                        <a:cubicBezTo>
                          <a:pt x="1092" y="2037"/>
                          <a:pt x="2110" y="2437"/>
                          <a:pt x="3055" y="2983"/>
                        </a:cubicBezTo>
                        <a:lnTo>
                          <a:pt x="3273" y="1964"/>
                        </a:lnTo>
                        <a:cubicBezTo>
                          <a:pt x="3273" y="1964"/>
                          <a:pt x="2728" y="655"/>
                          <a:pt x="655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" name="Google Shape;255;p38"/>
                  <p:cNvSpPr/>
                  <p:nvPr/>
                </p:nvSpPr>
                <p:spPr>
                  <a:xfrm>
                    <a:off x="6709415" y="2350995"/>
                    <a:ext cx="69452" cy="564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10" h="2692" extrusionOk="0">
                        <a:moveTo>
                          <a:pt x="2873" y="1"/>
                        </a:moveTo>
                        <a:cubicBezTo>
                          <a:pt x="728" y="401"/>
                          <a:pt x="0" y="1637"/>
                          <a:pt x="0" y="1637"/>
                        </a:cubicBezTo>
                        <a:lnTo>
                          <a:pt x="109" y="2692"/>
                        </a:lnTo>
                        <a:cubicBezTo>
                          <a:pt x="1128" y="2255"/>
                          <a:pt x="2182" y="1964"/>
                          <a:pt x="3309" y="1855"/>
                        </a:cubicBezTo>
                        <a:lnTo>
                          <a:pt x="2873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" name="Google Shape;256;p38"/>
                  <p:cNvSpPr/>
                  <p:nvPr/>
                </p:nvSpPr>
                <p:spPr>
                  <a:xfrm>
                    <a:off x="6891752" y="2653122"/>
                    <a:ext cx="44273" cy="26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0" h="1274" fill="none" extrusionOk="0">
                        <a:moveTo>
                          <a:pt x="2110" y="1"/>
                        </a:moveTo>
                        <a:cubicBezTo>
                          <a:pt x="1819" y="1128"/>
                          <a:pt x="437" y="1274"/>
                          <a:pt x="1" y="1"/>
                        </a:cubicBezTo>
                      </a:path>
                    </a:pathLst>
                  </a:custGeom>
                  <a:noFill/>
                  <a:ln w="11825" cap="flat" cmpd="sng">
                    <a:solidFill>
                      <a:schemeClr val="lt2"/>
                    </a:solidFill>
                    <a:prstDash val="solid"/>
                    <a:miter lim="36361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" name="Google Shape;257;p38"/>
                  <p:cNvSpPr/>
                  <p:nvPr/>
                </p:nvSpPr>
                <p:spPr>
                  <a:xfrm>
                    <a:off x="7040539" y="2268596"/>
                    <a:ext cx="167105" cy="2624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4" h="12510" extrusionOk="0">
                        <a:moveTo>
                          <a:pt x="0" y="1"/>
                        </a:moveTo>
                        <a:lnTo>
                          <a:pt x="4982" y="12509"/>
                        </a:lnTo>
                        <a:lnTo>
                          <a:pt x="6691" y="10582"/>
                        </a:lnTo>
                        <a:cubicBezTo>
                          <a:pt x="7963" y="1746"/>
                          <a:pt x="3818" y="2146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8" name="Google Shape;258;p38"/>
                  <p:cNvSpPr/>
                  <p:nvPr/>
                </p:nvSpPr>
                <p:spPr>
                  <a:xfrm>
                    <a:off x="7121406" y="2434925"/>
                    <a:ext cx="192284" cy="1922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64" h="9164" extrusionOk="0">
                        <a:moveTo>
                          <a:pt x="4582" y="1"/>
                        </a:moveTo>
                        <a:cubicBezTo>
                          <a:pt x="2037" y="1"/>
                          <a:pt x="0" y="2073"/>
                          <a:pt x="0" y="4582"/>
                        </a:cubicBezTo>
                        <a:cubicBezTo>
                          <a:pt x="0" y="7127"/>
                          <a:pt x="2037" y="9164"/>
                          <a:pt x="4582" y="9164"/>
                        </a:cubicBezTo>
                        <a:cubicBezTo>
                          <a:pt x="7091" y="9164"/>
                          <a:pt x="9163" y="7127"/>
                          <a:pt x="9163" y="4582"/>
                        </a:cubicBezTo>
                        <a:cubicBezTo>
                          <a:pt x="9163" y="2073"/>
                          <a:pt x="7091" y="1"/>
                          <a:pt x="458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9" name="Google Shape;259;p38"/>
                  <p:cNvSpPr/>
                  <p:nvPr/>
                </p:nvSpPr>
                <p:spPr>
                  <a:xfrm>
                    <a:off x="7181668" y="2496718"/>
                    <a:ext cx="57261" cy="641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9" h="3056" fill="none" extrusionOk="0">
                        <a:moveTo>
                          <a:pt x="1710" y="1"/>
                        </a:moveTo>
                        <a:cubicBezTo>
                          <a:pt x="1" y="1892"/>
                          <a:pt x="874" y="3055"/>
                          <a:pt x="2728" y="2873"/>
                        </a:cubicBezTo>
                      </a:path>
                    </a:pathLst>
                  </a:custGeom>
                  <a:noFill/>
                  <a:ln w="11825" cap="flat" cmpd="sng">
                    <a:solidFill>
                      <a:schemeClr val="lt2"/>
                    </a:solidFill>
                    <a:prstDash val="solid"/>
                    <a:miter lim="36361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" name="Google Shape;260;p38"/>
                  <p:cNvSpPr/>
                  <p:nvPr/>
                </p:nvSpPr>
                <p:spPr>
                  <a:xfrm>
                    <a:off x="6698692" y="2146268"/>
                    <a:ext cx="416629" cy="2038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56" h="9713" extrusionOk="0">
                        <a:moveTo>
                          <a:pt x="7715" y="1"/>
                        </a:moveTo>
                        <a:cubicBezTo>
                          <a:pt x="4030" y="1"/>
                          <a:pt x="58" y="887"/>
                          <a:pt x="39" y="4704"/>
                        </a:cubicBezTo>
                        <a:cubicBezTo>
                          <a:pt x="0" y="7356"/>
                          <a:pt x="2695" y="8830"/>
                          <a:pt x="5362" y="8830"/>
                        </a:cubicBezTo>
                        <a:cubicBezTo>
                          <a:pt x="7740" y="8830"/>
                          <a:pt x="10097" y="7658"/>
                          <a:pt x="10474" y="5104"/>
                        </a:cubicBezTo>
                        <a:cubicBezTo>
                          <a:pt x="10796" y="8356"/>
                          <a:pt x="13234" y="9713"/>
                          <a:pt x="15568" y="9713"/>
                        </a:cubicBezTo>
                        <a:cubicBezTo>
                          <a:pt x="17461" y="9713"/>
                          <a:pt x="19286" y="8820"/>
                          <a:pt x="19856" y="7322"/>
                        </a:cubicBezTo>
                        <a:lnTo>
                          <a:pt x="13892" y="668"/>
                        </a:lnTo>
                        <a:cubicBezTo>
                          <a:pt x="13892" y="668"/>
                          <a:pt x="10911" y="1"/>
                          <a:pt x="7715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1" name="Google Shape;261;p38"/>
                  <p:cNvSpPr/>
                  <p:nvPr/>
                </p:nvSpPr>
                <p:spPr>
                  <a:xfrm>
                    <a:off x="7150404" y="2688225"/>
                    <a:ext cx="367760" cy="6630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27" h="31599" extrusionOk="0">
                        <a:moveTo>
                          <a:pt x="0" y="1"/>
                        </a:moveTo>
                        <a:lnTo>
                          <a:pt x="5636" y="31599"/>
                        </a:lnTo>
                        <a:lnTo>
                          <a:pt x="7018" y="31308"/>
                        </a:lnTo>
                        <a:cubicBezTo>
                          <a:pt x="13636" y="29999"/>
                          <a:pt x="17526" y="23054"/>
                          <a:pt x="15199" y="16727"/>
                        </a:cubicBezTo>
                        <a:cubicBezTo>
                          <a:pt x="11381" y="6509"/>
                          <a:pt x="7600" y="2873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2" name="Google Shape;262;p38"/>
                  <p:cNvSpPr/>
                  <p:nvPr/>
                </p:nvSpPr>
                <p:spPr>
                  <a:xfrm>
                    <a:off x="6593444" y="2902625"/>
                    <a:ext cx="178540" cy="1068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09" h="5091" extrusionOk="0">
                        <a:moveTo>
                          <a:pt x="1455" y="0"/>
                        </a:moveTo>
                        <a:cubicBezTo>
                          <a:pt x="1455" y="0"/>
                          <a:pt x="0" y="1673"/>
                          <a:pt x="1055" y="3418"/>
                        </a:cubicBezTo>
                        <a:lnTo>
                          <a:pt x="2509" y="5091"/>
                        </a:lnTo>
                        <a:lnTo>
                          <a:pt x="8509" y="4800"/>
                        </a:lnTo>
                        <a:lnTo>
                          <a:pt x="1455" y="0"/>
                        </a:lnTo>
                        <a:close/>
                      </a:path>
                    </a:pathLst>
                  </a:custGeom>
                  <a:solidFill>
                    <a:srgbClr val="CF7B6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3" name="Google Shape;263;p38"/>
                  <p:cNvSpPr/>
                  <p:nvPr/>
                </p:nvSpPr>
                <p:spPr>
                  <a:xfrm>
                    <a:off x="6551479" y="2955270"/>
                    <a:ext cx="281543" cy="2268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18" h="10810" extrusionOk="0">
                        <a:moveTo>
                          <a:pt x="1" y="0"/>
                        </a:moveTo>
                        <a:lnTo>
                          <a:pt x="401" y="5236"/>
                        </a:lnTo>
                        <a:cubicBezTo>
                          <a:pt x="401" y="5236"/>
                          <a:pt x="3108" y="10810"/>
                          <a:pt x="7635" y="10810"/>
                        </a:cubicBezTo>
                        <a:cubicBezTo>
                          <a:pt x="9248" y="10810"/>
                          <a:pt x="11092" y="10102"/>
                          <a:pt x="13127" y="8181"/>
                        </a:cubicBezTo>
                        <a:lnTo>
                          <a:pt x="13418" y="2473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4" name="Google Shape;264;p38"/>
                  <p:cNvSpPr/>
                  <p:nvPr/>
                </p:nvSpPr>
                <p:spPr>
                  <a:xfrm>
                    <a:off x="6389746" y="2911773"/>
                    <a:ext cx="217442" cy="1053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63" h="5019" extrusionOk="0">
                        <a:moveTo>
                          <a:pt x="1200" y="0"/>
                        </a:moveTo>
                        <a:cubicBezTo>
                          <a:pt x="1200" y="1"/>
                          <a:pt x="0" y="4000"/>
                          <a:pt x="9418" y="5018"/>
                        </a:cubicBezTo>
                        <a:lnTo>
                          <a:pt x="10363" y="2546"/>
                        </a:lnTo>
                        <a:lnTo>
                          <a:pt x="1200" y="0"/>
                        </a:lnTo>
                        <a:close/>
                      </a:path>
                    </a:pathLst>
                  </a:custGeom>
                  <a:solidFill>
                    <a:srgbClr val="E59E7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265;p38"/>
                  <p:cNvSpPr/>
                  <p:nvPr/>
                </p:nvSpPr>
                <p:spPr>
                  <a:xfrm>
                    <a:off x="6387438" y="2974343"/>
                    <a:ext cx="192284" cy="1404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64" h="6693" extrusionOk="0">
                        <a:moveTo>
                          <a:pt x="9164" y="0"/>
                        </a:moveTo>
                        <a:lnTo>
                          <a:pt x="1" y="5454"/>
                        </a:lnTo>
                        <a:cubicBezTo>
                          <a:pt x="1" y="5454"/>
                          <a:pt x="1126" y="6693"/>
                          <a:pt x="3089" y="6693"/>
                        </a:cubicBezTo>
                        <a:cubicBezTo>
                          <a:pt x="4639" y="6693"/>
                          <a:pt x="6710" y="5922"/>
                          <a:pt x="9164" y="3164"/>
                        </a:cubicBezTo>
                        <a:lnTo>
                          <a:pt x="9164" y="0"/>
                        </a:lnTo>
                        <a:close/>
                      </a:path>
                    </a:pathLst>
                  </a:custGeom>
                  <a:solidFill>
                    <a:srgbClr val="E59E7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266;p38"/>
                  <p:cNvSpPr/>
                  <p:nvPr/>
                </p:nvSpPr>
                <p:spPr>
                  <a:xfrm>
                    <a:off x="6448476" y="3003320"/>
                    <a:ext cx="167105" cy="1780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4" h="8484" extrusionOk="0">
                        <a:moveTo>
                          <a:pt x="6946" y="1"/>
                        </a:moveTo>
                        <a:lnTo>
                          <a:pt x="1" y="8037"/>
                        </a:lnTo>
                        <a:cubicBezTo>
                          <a:pt x="1" y="8037"/>
                          <a:pt x="790" y="8483"/>
                          <a:pt x="1946" y="8483"/>
                        </a:cubicBezTo>
                        <a:cubicBezTo>
                          <a:pt x="3610" y="8483"/>
                          <a:pt x="6034" y="7559"/>
                          <a:pt x="7964" y="3055"/>
                        </a:cubicBezTo>
                        <a:lnTo>
                          <a:pt x="6946" y="1"/>
                        </a:lnTo>
                        <a:close/>
                      </a:path>
                    </a:pathLst>
                  </a:custGeom>
                  <a:solidFill>
                    <a:srgbClr val="E59E7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267;p38"/>
                  <p:cNvSpPr/>
                  <p:nvPr/>
                </p:nvSpPr>
                <p:spPr>
                  <a:xfrm>
                    <a:off x="6804025" y="3007138"/>
                    <a:ext cx="611136" cy="3166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26" h="15091" extrusionOk="0">
                        <a:moveTo>
                          <a:pt x="1382" y="1"/>
                        </a:moveTo>
                        <a:lnTo>
                          <a:pt x="0" y="5164"/>
                        </a:lnTo>
                        <a:cubicBezTo>
                          <a:pt x="0" y="5164"/>
                          <a:pt x="8109" y="15018"/>
                          <a:pt x="18290" y="15091"/>
                        </a:cubicBezTo>
                        <a:cubicBezTo>
                          <a:pt x="18330" y="15091"/>
                          <a:pt x="18370" y="15091"/>
                          <a:pt x="18410" y="15091"/>
                        </a:cubicBezTo>
                        <a:cubicBezTo>
                          <a:pt x="28512" y="15091"/>
                          <a:pt x="29125" y="5927"/>
                          <a:pt x="29125" y="5927"/>
                        </a:cubicBezTo>
                        <a:lnTo>
                          <a:pt x="138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" name="Google Shape;268;p38"/>
                  <p:cNvSpPr/>
                  <p:nvPr/>
                </p:nvSpPr>
                <p:spPr>
                  <a:xfrm>
                    <a:off x="6510291" y="3348188"/>
                    <a:ext cx="543237" cy="3135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90" h="14945" extrusionOk="0">
                        <a:moveTo>
                          <a:pt x="6909" y="0"/>
                        </a:moveTo>
                        <a:cubicBezTo>
                          <a:pt x="3091" y="0"/>
                          <a:pt x="0" y="3127"/>
                          <a:pt x="0" y="6945"/>
                        </a:cubicBezTo>
                        <a:lnTo>
                          <a:pt x="0" y="8036"/>
                        </a:lnTo>
                        <a:cubicBezTo>
                          <a:pt x="0" y="11854"/>
                          <a:pt x="3091" y="14945"/>
                          <a:pt x="6909" y="14945"/>
                        </a:cubicBezTo>
                        <a:lnTo>
                          <a:pt x="25889" y="14945"/>
                        </a:lnTo>
                        <a:lnTo>
                          <a:pt x="25889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9" name="Google Shape;269;p38"/>
                  <p:cNvSpPr/>
                  <p:nvPr/>
                </p:nvSpPr>
                <p:spPr>
                  <a:xfrm>
                    <a:off x="6532406" y="3402344"/>
                    <a:ext cx="240355" cy="6958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55" h="33163" extrusionOk="0">
                        <a:moveTo>
                          <a:pt x="5709" y="1"/>
                        </a:moveTo>
                        <a:cubicBezTo>
                          <a:pt x="2546" y="1"/>
                          <a:pt x="1" y="2582"/>
                          <a:pt x="1" y="5746"/>
                        </a:cubicBezTo>
                        <a:lnTo>
                          <a:pt x="110" y="33162"/>
                        </a:lnTo>
                        <a:lnTo>
                          <a:pt x="8764" y="32653"/>
                        </a:lnTo>
                        <a:lnTo>
                          <a:pt x="11454" y="5746"/>
                        </a:lnTo>
                        <a:cubicBezTo>
                          <a:pt x="11454" y="2582"/>
                          <a:pt x="8873" y="1"/>
                          <a:pt x="570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0" name="Google Shape;270;p38"/>
                  <p:cNvSpPr/>
                  <p:nvPr/>
                </p:nvSpPr>
                <p:spPr>
                  <a:xfrm>
                    <a:off x="6836820" y="3348188"/>
                    <a:ext cx="543237" cy="3135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90" h="14945" extrusionOk="0">
                        <a:moveTo>
                          <a:pt x="6909" y="0"/>
                        </a:moveTo>
                        <a:cubicBezTo>
                          <a:pt x="3091" y="0"/>
                          <a:pt x="1" y="3127"/>
                          <a:pt x="1" y="6945"/>
                        </a:cubicBezTo>
                        <a:lnTo>
                          <a:pt x="1" y="8036"/>
                        </a:lnTo>
                        <a:cubicBezTo>
                          <a:pt x="1" y="11854"/>
                          <a:pt x="3091" y="14945"/>
                          <a:pt x="6909" y="14945"/>
                        </a:cubicBezTo>
                        <a:lnTo>
                          <a:pt x="25890" y="14945"/>
                        </a:lnTo>
                        <a:lnTo>
                          <a:pt x="25890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1" name="Google Shape;271;p38"/>
                  <p:cNvSpPr/>
                  <p:nvPr/>
                </p:nvSpPr>
                <p:spPr>
                  <a:xfrm>
                    <a:off x="6885647" y="3402344"/>
                    <a:ext cx="241110" cy="656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91" h="31272" extrusionOk="0">
                        <a:moveTo>
                          <a:pt x="5746" y="1"/>
                        </a:moveTo>
                        <a:cubicBezTo>
                          <a:pt x="2582" y="1"/>
                          <a:pt x="1" y="2582"/>
                          <a:pt x="37" y="5746"/>
                        </a:cubicBezTo>
                        <a:lnTo>
                          <a:pt x="2401" y="31271"/>
                        </a:lnTo>
                        <a:lnTo>
                          <a:pt x="11491" y="30544"/>
                        </a:lnTo>
                        <a:lnTo>
                          <a:pt x="11491" y="5746"/>
                        </a:lnTo>
                        <a:cubicBezTo>
                          <a:pt x="11491" y="2582"/>
                          <a:pt x="8909" y="1"/>
                          <a:pt x="5746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2" name="Google Shape;272;p38"/>
                  <p:cNvSpPr/>
                  <p:nvPr/>
                </p:nvSpPr>
                <p:spPr>
                  <a:xfrm>
                    <a:off x="6907007" y="4007374"/>
                    <a:ext cx="327327" cy="345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00" h="16472" extrusionOk="0">
                        <a:moveTo>
                          <a:pt x="10473" y="0"/>
                        </a:moveTo>
                        <a:lnTo>
                          <a:pt x="1383" y="2436"/>
                        </a:lnTo>
                        <a:cubicBezTo>
                          <a:pt x="1" y="9672"/>
                          <a:pt x="1928" y="16472"/>
                          <a:pt x="1928" y="16472"/>
                        </a:cubicBezTo>
                        <a:lnTo>
                          <a:pt x="10473" y="15781"/>
                        </a:lnTo>
                        <a:cubicBezTo>
                          <a:pt x="10473" y="15781"/>
                          <a:pt x="11818" y="14254"/>
                          <a:pt x="11055" y="11527"/>
                        </a:cubicBezTo>
                        <a:cubicBezTo>
                          <a:pt x="10255" y="8836"/>
                          <a:pt x="15600" y="5418"/>
                          <a:pt x="1047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3" name="Google Shape;273;p38"/>
                  <p:cNvSpPr/>
                  <p:nvPr/>
                </p:nvSpPr>
                <p:spPr>
                  <a:xfrm>
                    <a:off x="6937872" y="4320181"/>
                    <a:ext cx="202628" cy="903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57" h="4307" extrusionOk="0">
                        <a:moveTo>
                          <a:pt x="9002" y="0"/>
                        </a:moveTo>
                        <a:lnTo>
                          <a:pt x="457" y="1564"/>
                        </a:lnTo>
                        <a:lnTo>
                          <a:pt x="239" y="2582"/>
                        </a:lnTo>
                        <a:cubicBezTo>
                          <a:pt x="1" y="3505"/>
                          <a:pt x="763" y="4307"/>
                          <a:pt x="1625" y="4307"/>
                        </a:cubicBezTo>
                        <a:cubicBezTo>
                          <a:pt x="1816" y="4307"/>
                          <a:pt x="2012" y="4267"/>
                          <a:pt x="2202" y="4182"/>
                        </a:cubicBezTo>
                        <a:cubicBezTo>
                          <a:pt x="2711" y="3927"/>
                          <a:pt x="3111" y="3491"/>
                          <a:pt x="3257" y="2946"/>
                        </a:cubicBezTo>
                        <a:lnTo>
                          <a:pt x="3330" y="3018"/>
                        </a:lnTo>
                        <a:cubicBezTo>
                          <a:pt x="3705" y="3487"/>
                          <a:pt x="4295" y="3768"/>
                          <a:pt x="4916" y="3768"/>
                        </a:cubicBezTo>
                        <a:cubicBezTo>
                          <a:pt x="5017" y="3768"/>
                          <a:pt x="5119" y="3761"/>
                          <a:pt x="5220" y="3746"/>
                        </a:cubicBezTo>
                        <a:lnTo>
                          <a:pt x="7875" y="3346"/>
                        </a:lnTo>
                        <a:cubicBezTo>
                          <a:pt x="8966" y="3164"/>
                          <a:pt x="9656" y="2037"/>
                          <a:pt x="9329" y="982"/>
                        </a:cubicBezTo>
                        <a:lnTo>
                          <a:pt x="9002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4" name="Google Shape;274;p38"/>
                  <p:cNvSpPr/>
                  <p:nvPr/>
                </p:nvSpPr>
                <p:spPr>
                  <a:xfrm>
                    <a:off x="6472900" y="4058487"/>
                    <a:ext cx="320466" cy="3296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73" h="15709" extrusionOk="0">
                        <a:moveTo>
                          <a:pt x="11527" y="0"/>
                        </a:moveTo>
                        <a:lnTo>
                          <a:pt x="3018" y="655"/>
                        </a:lnTo>
                        <a:cubicBezTo>
                          <a:pt x="0" y="7382"/>
                          <a:pt x="328" y="14400"/>
                          <a:pt x="328" y="14400"/>
                        </a:cubicBezTo>
                        <a:lnTo>
                          <a:pt x="8836" y="15709"/>
                        </a:lnTo>
                        <a:cubicBezTo>
                          <a:pt x="8836" y="15709"/>
                          <a:pt x="10509" y="14545"/>
                          <a:pt x="10363" y="11709"/>
                        </a:cubicBezTo>
                        <a:cubicBezTo>
                          <a:pt x="10182" y="8909"/>
                          <a:pt x="15272" y="6436"/>
                          <a:pt x="11527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5" name="Google Shape;275;p38"/>
                  <p:cNvSpPr/>
                  <p:nvPr/>
                </p:nvSpPr>
                <p:spPr>
                  <a:xfrm>
                    <a:off x="6467549" y="4343829"/>
                    <a:ext cx="204852" cy="82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63" h="3955" extrusionOk="0">
                        <a:moveTo>
                          <a:pt x="655" y="1"/>
                        </a:moveTo>
                        <a:lnTo>
                          <a:pt x="183" y="1673"/>
                        </a:lnTo>
                        <a:cubicBezTo>
                          <a:pt x="1" y="2400"/>
                          <a:pt x="474" y="3128"/>
                          <a:pt x="1237" y="3200"/>
                        </a:cubicBezTo>
                        <a:lnTo>
                          <a:pt x="5055" y="3673"/>
                        </a:lnTo>
                        <a:cubicBezTo>
                          <a:pt x="5092" y="3676"/>
                          <a:pt x="5128" y="3678"/>
                          <a:pt x="5164" y="3678"/>
                        </a:cubicBezTo>
                        <a:cubicBezTo>
                          <a:pt x="5558" y="3678"/>
                          <a:pt x="5916" y="3497"/>
                          <a:pt x="6182" y="3164"/>
                        </a:cubicBezTo>
                        <a:lnTo>
                          <a:pt x="6510" y="2764"/>
                        </a:lnTo>
                        <a:cubicBezTo>
                          <a:pt x="6619" y="3091"/>
                          <a:pt x="6837" y="3382"/>
                          <a:pt x="7128" y="3637"/>
                        </a:cubicBezTo>
                        <a:cubicBezTo>
                          <a:pt x="7404" y="3857"/>
                          <a:pt x="7714" y="3955"/>
                          <a:pt x="8019" y="3955"/>
                        </a:cubicBezTo>
                        <a:cubicBezTo>
                          <a:pt x="8918" y="3955"/>
                          <a:pt x="9763" y="3105"/>
                          <a:pt x="9491" y="2073"/>
                        </a:cubicBezTo>
                        <a:lnTo>
                          <a:pt x="9273" y="1237"/>
                        </a:lnTo>
                        <a:lnTo>
                          <a:pt x="655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" name="Google Shape;276;p38"/>
                  <p:cNvSpPr/>
                  <p:nvPr/>
                </p:nvSpPr>
                <p:spPr>
                  <a:xfrm>
                    <a:off x="7238132" y="2406703"/>
                    <a:ext cx="950654" cy="14305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07" h="68178" extrusionOk="0">
                        <a:moveTo>
                          <a:pt x="45307" y="0"/>
                        </a:moveTo>
                        <a:lnTo>
                          <a:pt x="38107" y="14181"/>
                        </a:lnTo>
                        <a:cubicBezTo>
                          <a:pt x="34435" y="21381"/>
                          <a:pt x="27017" y="25926"/>
                          <a:pt x="18945" y="25926"/>
                        </a:cubicBezTo>
                        <a:cubicBezTo>
                          <a:pt x="8473" y="25926"/>
                          <a:pt x="1" y="34398"/>
                          <a:pt x="1" y="44870"/>
                        </a:cubicBezTo>
                        <a:lnTo>
                          <a:pt x="1" y="63814"/>
                        </a:lnTo>
                        <a:cubicBezTo>
                          <a:pt x="1" y="66214"/>
                          <a:pt x="1964" y="68178"/>
                          <a:pt x="4364" y="68178"/>
                        </a:cubicBezTo>
                        <a:lnTo>
                          <a:pt x="37016" y="68178"/>
                        </a:lnTo>
                        <a:cubicBezTo>
                          <a:pt x="41598" y="68178"/>
                          <a:pt x="45307" y="64469"/>
                          <a:pt x="45307" y="59887"/>
                        </a:cubicBezTo>
                        <a:lnTo>
                          <a:pt x="45307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7" name="Google Shape;277;p38"/>
                  <p:cNvSpPr/>
                  <p:nvPr/>
                </p:nvSpPr>
                <p:spPr>
                  <a:xfrm>
                    <a:off x="5276583" y="3262726"/>
                    <a:ext cx="2851165" cy="100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883" h="4801" extrusionOk="0">
                        <a:moveTo>
                          <a:pt x="1" y="1"/>
                        </a:moveTo>
                        <a:lnTo>
                          <a:pt x="1" y="4800"/>
                        </a:lnTo>
                        <a:lnTo>
                          <a:pt x="135883" y="4800"/>
                        </a:lnTo>
                        <a:lnTo>
                          <a:pt x="13588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" name="Google Shape;278;p38"/>
                  <p:cNvSpPr/>
                  <p:nvPr/>
                </p:nvSpPr>
                <p:spPr>
                  <a:xfrm>
                    <a:off x="5355938" y="2412809"/>
                    <a:ext cx="1453437" cy="8453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269" h="40289" extrusionOk="0">
                        <a:moveTo>
                          <a:pt x="2582" y="0"/>
                        </a:moveTo>
                        <a:cubicBezTo>
                          <a:pt x="1673" y="0"/>
                          <a:pt x="837" y="546"/>
                          <a:pt x="473" y="1382"/>
                        </a:cubicBezTo>
                        <a:lnTo>
                          <a:pt x="1" y="2400"/>
                        </a:lnTo>
                        <a:lnTo>
                          <a:pt x="10000" y="40288"/>
                        </a:lnTo>
                        <a:lnTo>
                          <a:pt x="69269" y="40288"/>
                        </a:lnTo>
                        <a:lnTo>
                          <a:pt x="60651" y="1455"/>
                        </a:lnTo>
                        <a:cubicBezTo>
                          <a:pt x="60469" y="618"/>
                          <a:pt x="59706" y="0"/>
                          <a:pt x="58833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" name="Google Shape;279;p38"/>
                  <p:cNvSpPr/>
                  <p:nvPr/>
                </p:nvSpPr>
                <p:spPr>
                  <a:xfrm>
                    <a:off x="5349832" y="2438743"/>
                    <a:ext cx="1422152" cy="8201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778" h="39089" extrusionOk="0">
                        <a:moveTo>
                          <a:pt x="1891" y="0"/>
                        </a:moveTo>
                        <a:cubicBezTo>
                          <a:pt x="801" y="0"/>
                          <a:pt x="1" y="1019"/>
                          <a:pt x="255" y="2073"/>
                        </a:cubicBezTo>
                        <a:lnTo>
                          <a:pt x="8436" y="39089"/>
                        </a:lnTo>
                        <a:lnTo>
                          <a:pt x="67778" y="39089"/>
                        </a:lnTo>
                        <a:lnTo>
                          <a:pt x="59415" y="1346"/>
                        </a:lnTo>
                        <a:cubicBezTo>
                          <a:pt x="59233" y="546"/>
                          <a:pt x="58542" y="0"/>
                          <a:pt x="57779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280;p38"/>
                  <p:cNvSpPr/>
                  <p:nvPr/>
                </p:nvSpPr>
                <p:spPr>
                  <a:xfrm>
                    <a:off x="5960192" y="2760699"/>
                    <a:ext cx="196858" cy="1754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82" h="8364" extrusionOk="0">
                        <a:moveTo>
                          <a:pt x="3746" y="1"/>
                        </a:moveTo>
                        <a:cubicBezTo>
                          <a:pt x="1455" y="1"/>
                          <a:pt x="1" y="1892"/>
                          <a:pt x="510" y="4182"/>
                        </a:cubicBezTo>
                        <a:cubicBezTo>
                          <a:pt x="1091" y="6546"/>
                          <a:pt x="3164" y="8255"/>
                          <a:pt x="5600" y="8364"/>
                        </a:cubicBezTo>
                        <a:cubicBezTo>
                          <a:pt x="7927" y="8364"/>
                          <a:pt x="9382" y="6510"/>
                          <a:pt x="8873" y="4182"/>
                        </a:cubicBezTo>
                        <a:cubicBezTo>
                          <a:pt x="8255" y="1819"/>
                          <a:pt x="6182" y="110"/>
                          <a:pt x="374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281;p38"/>
                  <p:cNvSpPr/>
                  <p:nvPr/>
                </p:nvSpPr>
                <p:spPr>
                  <a:xfrm>
                    <a:off x="6781888" y="3197114"/>
                    <a:ext cx="598169" cy="61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08" h="2910" extrusionOk="0">
                        <a:moveTo>
                          <a:pt x="1" y="1"/>
                        </a:moveTo>
                        <a:lnTo>
                          <a:pt x="1" y="2909"/>
                        </a:lnTo>
                        <a:lnTo>
                          <a:pt x="28508" y="2909"/>
                        </a:lnTo>
                        <a:lnTo>
                          <a:pt x="28508" y="1855"/>
                        </a:lnTo>
                        <a:cubicBezTo>
                          <a:pt x="28508" y="837"/>
                          <a:pt x="27672" y="1"/>
                          <a:pt x="2661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282;p38"/>
                  <p:cNvSpPr/>
                  <p:nvPr/>
                </p:nvSpPr>
                <p:spPr>
                  <a:xfrm>
                    <a:off x="5526841" y="3258907"/>
                    <a:ext cx="1853216" cy="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322" h="1" fill="none" extrusionOk="0">
                        <a:moveTo>
                          <a:pt x="0" y="1"/>
                        </a:moveTo>
                        <a:lnTo>
                          <a:pt x="88322" y="1"/>
                        </a:lnTo>
                      </a:path>
                    </a:pathLst>
                  </a:custGeom>
                  <a:noFill/>
                  <a:ln w="11825" cap="flat" cmpd="sng">
                    <a:solidFill>
                      <a:schemeClr val="lt2"/>
                    </a:solidFill>
                    <a:prstDash val="solid"/>
                    <a:miter lim="36361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283;p38"/>
                  <p:cNvSpPr/>
                  <p:nvPr/>
                </p:nvSpPr>
                <p:spPr>
                  <a:xfrm>
                    <a:off x="7181668" y="3073527"/>
                    <a:ext cx="894967" cy="189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53" h="9054" extrusionOk="0">
                        <a:moveTo>
                          <a:pt x="3637" y="0"/>
                        </a:moveTo>
                        <a:cubicBezTo>
                          <a:pt x="1637" y="0"/>
                          <a:pt x="1" y="2036"/>
                          <a:pt x="1" y="4545"/>
                        </a:cubicBezTo>
                        <a:cubicBezTo>
                          <a:pt x="1" y="5672"/>
                          <a:pt x="365" y="6800"/>
                          <a:pt x="1092" y="7709"/>
                        </a:cubicBezTo>
                        <a:cubicBezTo>
                          <a:pt x="1674" y="8509"/>
                          <a:pt x="2619" y="9018"/>
                          <a:pt x="3637" y="9054"/>
                        </a:cubicBezTo>
                        <a:lnTo>
                          <a:pt x="42616" y="9054"/>
                        </a:lnTo>
                        <a:lnTo>
                          <a:pt x="42616" y="7054"/>
                        </a:lnTo>
                        <a:lnTo>
                          <a:pt x="4473" y="7054"/>
                        </a:lnTo>
                        <a:cubicBezTo>
                          <a:pt x="3892" y="7054"/>
                          <a:pt x="3383" y="6763"/>
                          <a:pt x="3055" y="6327"/>
                        </a:cubicBezTo>
                        <a:cubicBezTo>
                          <a:pt x="2619" y="5781"/>
                          <a:pt x="2437" y="5163"/>
                          <a:pt x="2437" y="4509"/>
                        </a:cubicBezTo>
                        <a:cubicBezTo>
                          <a:pt x="2437" y="3091"/>
                          <a:pt x="3346" y="1964"/>
                          <a:pt x="4473" y="1964"/>
                        </a:cubicBezTo>
                        <a:lnTo>
                          <a:pt x="42653" y="1964"/>
                        </a:lnTo>
                        <a:lnTo>
                          <a:pt x="42653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" name="Google Shape;284;p38"/>
                  <p:cNvSpPr/>
                  <p:nvPr/>
                </p:nvSpPr>
                <p:spPr>
                  <a:xfrm>
                    <a:off x="7232802" y="3113960"/>
                    <a:ext cx="820185" cy="107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089" h="5128" extrusionOk="0">
                        <a:moveTo>
                          <a:pt x="2036" y="0"/>
                        </a:moveTo>
                        <a:cubicBezTo>
                          <a:pt x="909" y="0"/>
                          <a:pt x="0" y="1164"/>
                          <a:pt x="0" y="2545"/>
                        </a:cubicBezTo>
                        <a:cubicBezTo>
                          <a:pt x="0" y="3200"/>
                          <a:pt x="182" y="3854"/>
                          <a:pt x="618" y="4364"/>
                        </a:cubicBezTo>
                        <a:cubicBezTo>
                          <a:pt x="946" y="4836"/>
                          <a:pt x="1455" y="5091"/>
                          <a:pt x="2036" y="5127"/>
                        </a:cubicBezTo>
                        <a:lnTo>
                          <a:pt x="39088" y="5127"/>
                        </a:lnTo>
                        <a:lnTo>
                          <a:pt x="39088" y="37"/>
                        </a:lnTo>
                        <a:lnTo>
                          <a:pt x="20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" name="Google Shape;285;p38"/>
                  <p:cNvSpPr/>
                  <p:nvPr/>
                </p:nvSpPr>
                <p:spPr>
                  <a:xfrm>
                    <a:off x="7290777" y="3122353"/>
                    <a:ext cx="87770" cy="862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83" h="4109" extrusionOk="0">
                        <a:moveTo>
                          <a:pt x="1" y="0"/>
                        </a:moveTo>
                        <a:lnTo>
                          <a:pt x="1" y="4109"/>
                        </a:lnTo>
                        <a:lnTo>
                          <a:pt x="2073" y="2945"/>
                        </a:lnTo>
                        <a:lnTo>
                          <a:pt x="4182" y="4109"/>
                        </a:lnTo>
                        <a:lnTo>
                          <a:pt x="4182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" name="Google Shape;286;p38"/>
                  <p:cNvSpPr/>
                  <p:nvPr/>
                </p:nvSpPr>
                <p:spPr>
                  <a:xfrm>
                    <a:off x="7254162" y="2916347"/>
                    <a:ext cx="748467" cy="156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671" h="7455" extrusionOk="0">
                        <a:moveTo>
                          <a:pt x="3673" y="1"/>
                        </a:moveTo>
                        <a:cubicBezTo>
                          <a:pt x="1637" y="1"/>
                          <a:pt x="0" y="1673"/>
                          <a:pt x="37" y="3709"/>
                        </a:cubicBezTo>
                        <a:cubicBezTo>
                          <a:pt x="37" y="4691"/>
                          <a:pt x="400" y="5673"/>
                          <a:pt x="1091" y="6364"/>
                        </a:cubicBezTo>
                        <a:cubicBezTo>
                          <a:pt x="1746" y="7055"/>
                          <a:pt x="2691" y="7455"/>
                          <a:pt x="3636" y="7455"/>
                        </a:cubicBezTo>
                        <a:lnTo>
                          <a:pt x="35634" y="7455"/>
                        </a:lnTo>
                        <a:lnTo>
                          <a:pt x="35634" y="5818"/>
                        </a:lnTo>
                        <a:lnTo>
                          <a:pt x="4509" y="5818"/>
                        </a:lnTo>
                        <a:cubicBezTo>
                          <a:pt x="3964" y="5818"/>
                          <a:pt x="3418" y="5600"/>
                          <a:pt x="3055" y="5200"/>
                        </a:cubicBezTo>
                        <a:cubicBezTo>
                          <a:pt x="2655" y="4800"/>
                          <a:pt x="2436" y="4291"/>
                          <a:pt x="2473" y="3709"/>
                        </a:cubicBezTo>
                        <a:cubicBezTo>
                          <a:pt x="2436" y="2582"/>
                          <a:pt x="3346" y="1601"/>
                          <a:pt x="4509" y="1601"/>
                        </a:cubicBezTo>
                        <a:lnTo>
                          <a:pt x="35671" y="1601"/>
                        </a:lnTo>
                        <a:lnTo>
                          <a:pt x="3567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" name="Google Shape;287;p38"/>
                  <p:cNvSpPr/>
                  <p:nvPr/>
                </p:nvSpPr>
                <p:spPr>
                  <a:xfrm>
                    <a:off x="7290777" y="2949919"/>
                    <a:ext cx="691247" cy="8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944" h="4219" extrusionOk="0">
                        <a:moveTo>
                          <a:pt x="2073" y="1"/>
                        </a:moveTo>
                        <a:cubicBezTo>
                          <a:pt x="946" y="37"/>
                          <a:pt x="1" y="946"/>
                          <a:pt x="37" y="2109"/>
                        </a:cubicBezTo>
                        <a:cubicBezTo>
                          <a:pt x="37" y="2655"/>
                          <a:pt x="255" y="3200"/>
                          <a:pt x="619" y="3600"/>
                        </a:cubicBezTo>
                        <a:cubicBezTo>
                          <a:pt x="1019" y="4000"/>
                          <a:pt x="1528" y="4218"/>
                          <a:pt x="2073" y="4218"/>
                        </a:cubicBezTo>
                        <a:lnTo>
                          <a:pt x="32944" y="4218"/>
                        </a:lnTo>
                        <a:lnTo>
                          <a:pt x="3294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" name="Google Shape;288;p38"/>
                  <p:cNvSpPr/>
                  <p:nvPr/>
                </p:nvSpPr>
                <p:spPr>
                  <a:xfrm>
                    <a:off x="7116433" y="1260744"/>
                    <a:ext cx="117523" cy="2716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01" h="12946" extrusionOk="0">
                        <a:moveTo>
                          <a:pt x="2801" y="1"/>
                        </a:moveTo>
                        <a:cubicBezTo>
                          <a:pt x="1237" y="1"/>
                          <a:pt x="1" y="1237"/>
                          <a:pt x="1" y="2800"/>
                        </a:cubicBezTo>
                        <a:lnTo>
                          <a:pt x="1" y="10182"/>
                        </a:lnTo>
                        <a:cubicBezTo>
                          <a:pt x="1" y="11709"/>
                          <a:pt x="1237" y="12945"/>
                          <a:pt x="2801" y="12945"/>
                        </a:cubicBezTo>
                        <a:cubicBezTo>
                          <a:pt x="4328" y="12945"/>
                          <a:pt x="5601" y="11673"/>
                          <a:pt x="5601" y="10145"/>
                        </a:cubicBezTo>
                        <a:lnTo>
                          <a:pt x="5601" y="2800"/>
                        </a:lnTo>
                        <a:cubicBezTo>
                          <a:pt x="5601" y="1237"/>
                          <a:pt x="4328" y="1"/>
                          <a:pt x="280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" name="Google Shape;289;p38"/>
                  <p:cNvSpPr/>
                  <p:nvPr/>
                </p:nvSpPr>
                <p:spPr>
                  <a:xfrm>
                    <a:off x="6886024" y="1168232"/>
                    <a:ext cx="577585" cy="2802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27" h="13355" extrusionOk="0">
                        <a:moveTo>
                          <a:pt x="13782" y="1"/>
                        </a:moveTo>
                        <a:cubicBezTo>
                          <a:pt x="13418" y="1"/>
                          <a:pt x="13054" y="174"/>
                          <a:pt x="12836" y="519"/>
                        </a:cubicBezTo>
                        <a:lnTo>
                          <a:pt x="11127" y="3210"/>
                        </a:lnTo>
                        <a:cubicBezTo>
                          <a:pt x="8982" y="6628"/>
                          <a:pt x="5928" y="9355"/>
                          <a:pt x="2255" y="11064"/>
                        </a:cubicBezTo>
                        <a:lnTo>
                          <a:pt x="801" y="11755"/>
                        </a:lnTo>
                        <a:cubicBezTo>
                          <a:pt x="1" y="12118"/>
                          <a:pt x="255" y="13318"/>
                          <a:pt x="1164" y="13355"/>
                        </a:cubicBezTo>
                        <a:lnTo>
                          <a:pt x="26399" y="13355"/>
                        </a:lnTo>
                        <a:cubicBezTo>
                          <a:pt x="27272" y="13318"/>
                          <a:pt x="27526" y="12118"/>
                          <a:pt x="26726" y="11755"/>
                        </a:cubicBezTo>
                        <a:lnTo>
                          <a:pt x="25272" y="11064"/>
                        </a:lnTo>
                        <a:cubicBezTo>
                          <a:pt x="21636" y="9355"/>
                          <a:pt x="18545" y="6628"/>
                          <a:pt x="16400" y="3210"/>
                        </a:cubicBezTo>
                        <a:lnTo>
                          <a:pt x="14727" y="519"/>
                        </a:lnTo>
                        <a:cubicBezTo>
                          <a:pt x="14509" y="174"/>
                          <a:pt x="14145" y="1"/>
                          <a:pt x="1378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290" name="Google Shape;290;p38"/>
          <p:cNvSpPr/>
          <p:nvPr/>
        </p:nvSpPr>
        <p:spPr>
          <a:xfrm rot="10800000">
            <a:off x="4950877" y="2525379"/>
            <a:ext cx="667886" cy="2618131"/>
          </a:xfrm>
          <a:custGeom>
            <a:avLst/>
            <a:gdLst/>
            <a:ahLst/>
            <a:cxnLst/>
            <a:rect l="l" t="t" r="r" b="b"/>
            <a:pathLst>
              <a:path w="43313" h="169788" fill="none" extrusionOk="0">
                <a:moveTo>
                  <a:pt x="43312" y="0"/>
                </a:moveTo>
                <a:lnTo>
                  <a:pt x="43312" y="10029"/>
                </a:lnTo>
                <a:cubicBezTo>
                  <a:pt x="43312" y="16153"/>
                  <a:pt x="38342" y="21124"/>
                  <a:pt x="32218" y="21124"/>
                </a:cubicBezTo>
                <a:lnTo>
                  <a:pt x="11095" y="21124"/>
                </a:lnTo>
                <a:cubicBezTo>
                  <a:pt x="4971" y="21124"/>
                  <a:pt x="0" y="26005"/>
                  <a:pt x="0" y="32218"/>
                </a:cubicBezTo>
                <a:lnTo>
                  <a:pt x="0" y="169788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887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Outline</a:t>
            </a:r>
            <a:endParaRPr dirty="0"/>
          </a:p>
        </p:txBody>
      </p:sp>
      <p:sp>
        <p:nvSpPr>
          <p:cNvPr id="296" name="Google Shape;296;p39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Design program to NX8048k050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Learn to nrf52840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User NX8048k050 with nrf52840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esting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1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43950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HMI = NX8048k050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971550"/>
            <a:ext cx="3146425" cy="314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1200" y="1123949"/>
            <a:ext cx="4394200" cy="2994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Nextion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includes a hardware part (a series of TFT boards) and a software part (the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Nextion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editor). The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Nextion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TFT board uses only one serial port to communicate.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>
            <a:spLocks noGrp="1"/>
          </p:cNvSpPr>
          <p:nvPr>
            <p:ph type="title"/>
          </p:nvPr>
        </p:nvSpPr>
        <p:spPr>
          <a:xfrm>
            <a:off x="685800" y="1333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Features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14" name="Google Shape;314;p40"/>
          <p:cNvSpPr txBox="1">
            <a:spLocks noGrp="1"/>
          </p:cNvSpPr>
          <p:nvPr>
            <p:ph type="title" idx="2"/>
          </p:nvPr>
        </p:nvSpPr>
        <p:spPr>
          <a:xfrm>
            <a:off x="457200" y="819150"/>
            <a:ext cx="8001000" cy="35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	Available display size in 5.0”</a:t>
            </a:r>
            <a:br>
              <a:rPr lang="en-US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2.	RGB 65k Resistive/ Capacitive touchscreen</a:t>
            </a:r>
            <a:br>
              <a:rPr lang="en-US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3.	Up to 128MB for HMI project</a:t>
            </a:r>
            <a:br>
              <a:rPr lang="en-US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4.	+5V</a:t>
            </a:r>
            <a:r>
              <a:rPr lang="en-US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b="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b="0" dirty="0">
                <a:latin typeface="Times New Roman" pitchFamily="18" charset="0"/>
                <a:cs typeface="Times New Roman" pitchFamily="18" charset="0"/>
              </a:rPr>
            </a:br>
            <a:endParaRPr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361950"/>
            <a:ext cx="4900500" cy="460800"/>
          </a:xfrm>
        </p:spPr>
        <p:txBody>
          <a:bodyPr/>
          <a:lstStyle/>
          <a:p>
            <a:pPr marL="571500" indent="-457200">
              <a:buFont typeface="Wingdings" pitchFamily="2" charset="2"/>
              <a:buChar char="v"/>
            </a:pP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program design</a:t>
            </a:r>
            <a:endParaRPr lang="en-US" sz="3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81151"/>
            <a:ext cx="4199881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81151"/>
            <a:ext cx="420182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93900"/>
            <a:ext cx="3262313" cy="140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ross 2"/>
          <p:cNvSpPr/>
          <p:nvPr/>
        </p:nvSpPr>
        <p:spPr>
          <a:xfrm>
            <a:off x="4038600" y="2518965"/>
            <a:ext cx="533400" cy="509985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00744"/>
            <a:ext cx="3146425" cy="314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1" y="3395663"/>
            <a:ext cx="28098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4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05" name="Google Shape;14005;p8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ddle School Center by Slidesgo">
  <a:themeElements>
    <a:clrScheme name="Simple Light">
      <a:dk1>
        <a:srgbClr val="FFFFFF"/>
      </a:dk1>
      <a:lt1>
        <a:srgbClr val="7EC8D0"/>
      </a:lt1>
      <a:dk2>
        <a:srgbClr val="38C490"/>
      </a:dk2>
      <a:lt2>
        <a:srgbClr val="3F9091"/>
      </a:lt2>
      <a:accent1>
        <a:srgbClr val="F1BF6A"/>
      </a:accent1>
      <a:accent2>
        <a:srgbClr val="D7554C"/>
      </a:accent2>
      <a:accent3>
        <a:srgbClr val="DC7749"/>
      </a:accent3>
      <a:accent4>
        <a:srgbClr val="FFFFFF"/>
      </a:accent4>
      <a:accent5>
        <a:srgbClr val="7EC8D0"/>
      </a:accent5>
      <a:accent6>
        <a:srgbClr val="38C49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58</Words>
  <Application>Microsoft Office PowerPoint</Application>
  <PresentationFormat>On-screen Show (16:9)</PresentationFormat>
  <Paragraphs>12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Proxima Nova Semibold</vt:lpstr>
      <vt:lpstr>Times New Roman</vt:lpstr>
      <vt:lpstr>맑은 고딕</vt:lpstr>
      <vt:lpstr>Pontano Sans</vt:lpstr>
      <vt:lpstr>Wingdings</vt:lpstr>
      <vt:lpstr>Proxima Nova</vt:lpstr>
      <vt:lpstr>Middle School Center by Slidesgo</vt:lpstr>
      <vt:lpstr>Slidesgo Final Pages</vt:lpstr>
      <vt:lpstr>Design Human-Machine interface(HMI)</vt:lpstr>
      <vt:lpstr>Outline</vt:lpstr>
      <vt:lpstr>HMI = NX8048k050</vt:lpstr>
      <vt:lpstr>Features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Human-Machine interface(HMI)</dc:title>
  <cp:lastModifiedBy>user</cp:lastModifiedBy>
  <cp:revision>11</cp:revision>
  <dcterms:modified xsi:type="dcterms:W3CDTF">2020-11-11T05:26:27Z</dcterms:modified>
</cp:coreProperties>
</file>