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466" r:id="rId6"/>
    <p:sldId id="467" r:id="rId7"/>
    <p:sldId id="468" r:id="rId8"/>
    <p:sldId id="4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74" d="100"/>
          <a:sy n="74" d="100"/>
        </p:scale>
        <p:origin x="-1134" y="-9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2/19/2016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2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6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0518" y="998804"/>
            <a:ext cx="4322852" cy="2639212"/>
            <a:chOff x="300518" y="1018002"/>
            <a:chExt cx="4322852" cy="1889585"/>
          </a:xfrm>
        </p:grpSpPr>
        <p:sp>
          <p:nvSpPr>
            <p:cNvPr id="7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46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Team – Cross Training &amp; Critical Procedure documentation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330" y="1676514"/>
              <a:ext cx="4283040" cy="859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Lead/s –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Roop</a:t>
              </a:r>
              <a:r>
                <a:rPr lang="en-US" sz="1200" dirty="0" smtClean="0"/>
                <a:t>, Kondal and Mustaq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–</a:t>
              </a:r>
            </a:p>
            <a:p>
              <a:pPr marL="571500" lvl="2" indent="-114300">
                <a:buFont typeface="Arial" charset="0"/>
                <a:buChar char="•"/>
              </a:pPr>
              <a:r>
                <a:rPr lang="en-US" sz="1200" dirty="0" smtClean="0"/>
                <a:t>Ananda, Amitabh , Vishnu, Aparna, Divya B</a:t>
              </a:r>
              <a:endParaRPr lang="en-US" sz="1200" dirty="0"/>
            </a:p>
            <a:p>
              <a:pPr marL="114300" indent="-114300">
                <a:buFont typeface="Arial" charset="0"/>
                <a:buChar char="•"/>
              </a:pPr>
              <a:endParaRPr lang="en-US" sz="1200" i="1" dirty="0" smtClean="0"/>
            </a:p>
            <a:p>
              <a:r>
                <a:rPr lang="en-US" sz="1200" dirty="0" smtClean="0"/>
                <a:t>			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3370" y="998804"/>
            <a:ext cx="4322852" cy="3208859"/>
            <a:chOff x="300518" y="1018002"/>
            <a:chExt cx="4322852" cy="2297433"/>
          </a:xfrm>
        </p:grpSpPr>
        <p:sp>
          <p:nvSpPr>
            <p:cNvPr id="12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Goals / Deliverables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330" y="1266111"/>
              <a:ext cx="4283040" cy="2049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200" dirty="0"/>
                <a:t>Drive </a:t>
              </a:r>
              <a:r>
                <a:rPr lang="en-US" sz="1200" dirty="0" smtClean="0"/>
                <a:t>Documentation of </a:t>
              </a:r>
              <a:r>
                <a:rPr lang="en-US" sz="1200" dirty="0"/>
                <a:t>critical procedures and maintaining it in a repository.</a:t>
              </a: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200" dirty="0"/>
                <a:t>Regular Trainings/workshops to familiarize members about various critical procedures and also about the tools and the applications.   </a:t>
              </a:r>
              <a:endParaRPr lang="en-US" sz="1200" dirty="0" smtClean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Formalize training efforts. The program documents will identify the members trainer; outline the nature of training to be received; set forth the specific tasks to be assigned to the trainee; describe the skills, knowledge, and abilities to be acquired by the trainee; provide the timetable by which these activities will be governed; and provide a schedule for evaluation of the </a:t>
              </a:r>
              <a:r>
                <a:rPr lang="en-US" sz="1200" dirty="0" smtClean="0"/>
                <a:t>trainee’s. </a:t>
              </a:r>
              <a:r>
                <a:rPr lang="en-US" sz="1200" dirty="0"/>
                <a:t>progress</a:t>
              </a:r>
            </a:p>
            <a:p>
              <a:pPr marL="342900" indent="-342900">
                <a:buFont typeface="Symbol"/>
                <a:buChar char=""/>
              </a:pPr>
              <a:endParaRPr lang="en-US" sz="1200" dirty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 			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692" y="3638017"/>
            <a:ext cx="4322852" cy="2639212"/>
            <a:chOff x="300518" y="1018002"/>
            <a:chExt cx="4322852" cy="1889585"/>
          </a:xfrm>
        </p:grpSpPr>
        <p:sp>
          <p:nvSpPr>
            <p:cNvPr id="16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Accomplishments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330" y="1422455"/>
              <a:ext cx="4283040" cy="46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met internally and discussed objectives, framework and guidelines.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discussed implementation strategies and tools. 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95544" y="3638017"/>
            <a:ext cx="4322852" cy="2639212"/>
            <a:chOff x="300518" y="1018002"/>
            <a:chExt cx="4322852" cy="1889585"/>
          </a:xfrm>
        </p:grpSpPr>
        <p:sp>
          <p:nvSpPr>
            <p:cNvPr id="20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What is next?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330" y="1422455"/>
              <a:ext cx="4283040" cy="594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indent="-114300">
                <a:buFont typeface="Arial" charset="0"/>
                <a:buChar char="•"/>
              </a:pPr>
              <a:r>
                <a:rPr lang="en-US" sz="1200" dirty="0" smtClean="0"/>
                <a:t>Review by Lise and Suraj.  </a:t>
              </a:r>
            </a:p>
            <a:p>
              <a:pPr marL="114300" lvl="1" indent="-114300">
                <a:buFont typeface="Arial" charset="0"/>
                <a:buChar char="•"/>
              </a:pPr>
              <a:r>
                <a:rPr lang="en-US" sz="1200" dirty="0" smtClean="0"/>
                <a:t>Rolling out Training plan.- 30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November.</a:t>
              </a:r>
            </a:p>
            <a:p>
              <a:pPr marL="114300" lvl="1" indent="-114300">
                <a:buFont typeface="Arial" charset="0"/>
                <a:buChar char="•"/>
              </a:pPr>
              <a:r>
                <a:rPr lang="en-US" sz="1200" dirty="0"/>
                <a:t> </a:t>
              </a:r>
              <a:r>
                <a:rPr lang="en-US" sz="1200" dirty="0" smtClean="0"/>
                <a:t>Pilot</a:t>
              </a:r>
            </a:p>
            <a:p>
              <a:pPr marL="114300" indent="-114300"/>
              <a:endParaRPr lang="en-US" sz="1200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133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0518" y="998804"/>
            <a:ext cx="4322852" cy="2639212"/>
            <a:chOff x="300518" y="1018002"/>
            <a:chExt cx="4322852" cy="1889585"/>
          </a:xfrm>
        </p:grpSpPr>
        <p:sp>
          <p:nvSpPr>
            <p:cNvPr id="7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Team – Brown bag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330" y="1676514"/>
              <a:ext cx="4283040" cy="859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Lead/s –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Vijaya, Rahul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–</a:t>
              </a:r>
            </a:p>
            <a:p>
              <a:pPr marL="571500" lvl="2" indent="-114300">
                <a:buFont typeface="Arial" charset="0"/>
                <a:buChar char="•"/>
              </a:pPr>
              <a:r>
                <a:rPr lang="en-US" sz="1200" dirty="0" smtClean="0"/>
                <a:t>Sabareesh, Himanshu, Divya N</a:t>
              </a:r>
            </a:p>
            <a:p>
              <a:pPr marL="114300" indent="-114300">
                <a:buFont typeface="Arial" charset="0"/>
                <a:buChar char="•"/>
              </a:pPr>
              <a:endParaRPr lang="en-US" sz="1200" i="1" dirty="0" smtClean="0"/>
            </a:p>
            <a:p>
              <a:r>
                <a:rPr lang="en-US" sz="1200" dirty="0" smtClean="0"/>
                <a:t>			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3370" y="998804"/>
            <a:ext cx="4322852" cy="2839527"/>
            <a:chOff x="300518" y="1018002"/>
            <a:chExt cx="4322852" cy="2033004"/>
          </a:xfrm>
        </p:grpSpPr>
        <p:sp>
          <p:nvSpPr>
            <p:cNvPr id="12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Goals / Deliverables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330" y="1266111"/>
              <a:ext cx="4283040" cy="1784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Brown bags will be scheduled/published and conducted.</a:t>
              </a:r>
            </a:p>
            <a:p>
              <a:pPr marL="342900" lvl="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This will be used for improving our  skills as well as familiarize various teams about the features of various tools that we support.  </a:t>
              </a:r>
            </a:p>
            <a:p>
              <a:pPr marL="342900" lvl="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Calendar based brown bags.</a:t>
              </a:r>
            </a:p>
            <a:p>
              <a:pPr marL="342900" lvl="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Knowledge sharing </a:t>
              </a:r>
              <a:r>
                <a:rPr lang="en-US" sz="1200" dirty="0" smtClean="0">
                  <a:solidFill>
                    <a:schemeClr val="dk1"/>
                  </a:solidFill>
                </a:rPr>
                <a:t>opportunity, Skill building</a:t>
              </a:r>
              <a:endParaRPr lang="en-US" sz="1200" dirty="0">
                <a:solidFill>
                  <a:schemeClr val="dk1"/>
                </a:solidFill>
              </a:endParaRPr>
            </a:p>
            <a:p>
              <a:pPr marL="34290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Sharing Challenges faced or Overcome</a:t>
              </a:r>
            </a:p>
            <a:p>
              <a:pPr marL="342900" lvl="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Presentation skills improvement.</a:t>
              </a:r>
            </a:p>
            <a:p>
              <a:pPr marL="34290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Share knowledge on , Products used within tools team. Technical knowledge of Products , New enhancement/changes made on different products.</a:t>
              </a:r>
            </a:p>
            <a:p>
              <a:pPr marL="342900" indent="-342900">
                <a:buFont typeface="Symbol"/>
                <a:buChar char=""/>
              </a:pPr>
              <a:r>
                <a:rPr lang="en-US" sz="1200" dirty="0" smtClean="0"/>
                <a:t>			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692" y="3638017"/>
            <a:ext cx="4322852" cy="2639212"/>
            <a:chOff x="300518" y="1018002"/>
            <a:chExt cx="4322852" cy="1889585"/>
          </a:xfrm>
        </p:grpSpPr>
        <p:sp>
          <p:nvSpPr>
            <p:cNvPr id="16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Accomplishments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330" y="1422455"/>
              <a:ext cx="4283040" cy="330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met and identified the gaps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discussed implementation strategies and tools.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95544" y="3638017"/>
            <a:ext cx="4322852" cy="2639212"/>
            <a:chOff x="300518" y="1018002"/>
            <a:chExt cx="4322852" cy="1889585"/>
          </a:xfrm>
        </p:grpSpPr>
        <p:sp>
          <p:nvSpPr>
            <p:cNvPr id="20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What is next?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330" y="1422455"/>
              <a:ext cx="4283040" cy="727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indent="-114300">
                <a:buFont typeface="Arial" charset="0"/>
                <a:buChar char="•"/>
              </a:pPr>
              <a:r>
                <a:rPr lang="en-US" sz="1200" dirty="0" smtClean="0"/>
                <a:t>Review by Lise and Suraj. </a:t>
              </a:r>
            </a:p>
            <a:p>
              <a:pPr marL="114300" lvl="1" indent="-114300">
                <a:buFont typeface="Arial" charset="0"/>
                <a:buChar char="•"/>
              </a:pPr>
              <a:r>
                <a:rPr lang="en-US" sz="1200" dirty="0" smtClean="0"/>
                <a:t>Rolling out brownbag  calendar. -30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November</a:t>
              </a:r>
            </a:p>
            <a:p>
              <a:pPr marL="114300" lvl="1" indent="-114300">
                <a:buFont typeface="Arial" charset="0"/>
                <a:buChar char="•"/>
              </a:pPr>
              <a:r>
                <a:rPr lang="en-US" sz="1200" dirty="0" smtClean="0"/>
                <a:t>Regular brown bags based on the calendar. – 7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December onwards.</a:t>
              </a:r>
            </a:p>
            <a:p>
              <a:pPr marL="114300" indent="-114300"/>
              <a:endParaRPr lang="en-US" sz="1200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207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0518" y="998804"/>
            <a:ext cx="4322852" cy="2639212"/>
            <a:chOff x="300518" y="1018002"/>
            <a:chExt cx="4322852" cy="1889585"/>
          </a:xfrm>
        </p:grpSpPr>
        <p:sp>
          <p:nvSpPr>
            <p:cNvPr id="7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Team – Backlog Reduction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330" y="1676514"/>
              <a:ext cx="4283040" cy="859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Lead/s –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Amitabh, Kondal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–</a:t>
              </a:r>
            </a:p>
            <a:p>
              <a:pPr marL="571500" lvl="2" indent="-114300">
                <a:buFont typeface="Arial" charset="0"/>
                <a:buChar char="•"/>
              </a:pPr>
              <a:r>
                <a:rPr lang="en-US" sz="1200" dirty="0" smtClean="0"/>
                <a:t>Saurav, Ananda, Senthil, Parag</a:t>
              </a:r>
            </a:p>
            <a:p>
              <a:pPr marL="114300" indent="-114300">
                <a:buFont typeface="Arial" charset="0"/>
                <a:buChar char="•"/>
              </a:pPr>
              <a:endParaRPr lang="en-US" sz="1200" i="1" dirty="0" smtClean="0"/>
            </a:p>
            <a:p>
              <a:r>
                <a:rPr lang="en-US" sz="1200" dirty="0" smtClean="0"/>
                <a:t>			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3370" y="998804"/>
            <a:ext cx="4322852" cy="2639212"/>
            <a:chOff x="300518" y="1018002"/>
            <a:chExt cx="4322852" cy="1889585"/>
          </a:xfrm>
        </p:grpSpPr>
        <p:sp>
          <p:nvSpPr>
            <p:cNvPr id="12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Goals / Deliverables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330" y="1266111"/>
              <a:ext cx="4283040" cy="727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Symbol"/>
                <a:buChar char=""/>
              </a:pPr>
              <a:r>
                <a:rPr lang="en-US" sz="1200" dirty="0">
                  <a:solidFill>
                    <a:schemeClr val="dk1"/>
                  </a:solidFill>
                </a:rPr>
                <a:t>Any ticket older than 30 days will be considered as backlog.</a:t>
              </a:r>
            </a:p>
            <a:p>
              <a:pPr marL="342900" indent="-342900">
                <a:buFont typeface="Symbol"/>
                <a:buChar char=""/>
              </a:pPr>
              <a:r>
                <a:rPr lang="en-IN" sz="1200" dirty="0">
                  <a:solidFill>
                    <a:schemeClr val="dk1"/>
                  </a:solidFill>
                </a:rPr>
                <a:t>Target is to reduce backlog by 15-20% every month.</a:t>
              </a:r>
            </a:p>
            <a:p>
              <a:pPr marL="342900" indent="-342900">
                <a:buFont typeface="Symbol"/>
                <a:buChar char=""/>
              </a:pPr>
              <a:r>
                <a:rPr lang="en-IN" sz="1200" dirty="0">
                  <a:solidFill>
                    <a:schemeClr val="dk1"/>
                  </a:solidFill>
                </a:rPr>
                <a:t>Zero backlog after 5-6 months </a:t>
              </a:r>
            </a:p>
            <a:p>
              <a:pPr lvl="0"/>
              <a:endParaRPr lang="en-US" sz="1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692" y="3638017"/>
            <a:ext cx="4322852" cy="2639212"/>
            <a:chOff x="300518" y="1018002"/>
            <a:chExt cx="4322852" cy="1889585"/>
          </a:xfrm>
        </p:grpSpPr>
        <p:sp>
          <p:nvSpPr>
            <p:cNvPr id="16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Accomplishments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330" y="1422455"/>
              <a:ext cx="4283040" cy="727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met and analyzed the tickets and looked at the root cause of the backlogs.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discussed about tracking, communication and reporting.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discussed implementation strategies and tools.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95544" y="3638017"/>
            <a:ext cx="4322852" cy="2935065"/>
            <a:chOff x="300518" y="1018002"/>
            <a:chExt cx="4322852" cy="2101405"/>
          </a:xfrm>
        </p:grpSpPr>
        <p:sp>
          <p:nvSpPr>
            <p:cNvPr id="20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What is next?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330" y="1334512"/>
              <a:ext cx="4283040" cy="1784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indent="-114300">
                <a:buFont typeface="Arial" charset="0"/>
                <a:buChar char="•"/>
              </a:pPr>
              <a:r>
                <a:rPr lang="en-US" sz="1200" dirty="0"/>
                <a:t>Review by Lise and Suraj. </a:t>
              </a:r>
            </a:p>
            <a:p>
              <a:pPr marL="114300" indent="-114300">
                <a:buFont typeface="Arial" charset="0"/>
                <a:buChar char="•"/>
              </a:pPr>
              <a:endParaRPr lang="en-IN" sz="1200" dirty="0" smtClean="0"/>
            </a:p>
            <a:p>
              <a:pPr marL="114300" indent="-114300">
                <a:buFont typeface="Arial" charset="0"/>
                <a:buChar char="•"/>
              </a:pPr>
              <a:r>
                <a:rPr lang="en-IN" sz="1200" dirty="0" smtClean="0"/>
                <a:t>Team </a:t>
              </a:r>
              <a:r>
                <a:rPr lang="en-IN" sz="1200" dirty="0"/>
                <a:t>members fill the tracking sheet and send to Leads.</a:t>
              </a:r>
            </a:p>
            <a:p>
              <a:pPr marL="114300" indent="-114300">
                <a:buFont typeface="Arial" charset="0"/>
                <a:buChar char="•"/>
              </a:pPr>
              <a:endParaRPr lang="en-IN" sz="1200" dirty="0"/>
            </a:p>
            <a:p>
              <a:pPr marL="114300" indent="-114300">
                <a:buFont typeface="Arial" charset="0"/>
                <a:buChar char="•"/>
              </a:pPr>
              <a:r>
                <a:rPr lang="en-IN" sz="1200" dirty="0"/>
                <a:t>Leads will review the tracking sheet, will address if there is any obstacle.</a:t>
              </a:r>
            </a:p>
            <a:p>
              <a:pPr marL="114300" indent="-114300">
                <a:buFont typeface="Arial" charset="0"/>
                <a:buChar char="•"/>
              </a:pPr>
              <a:endParaRPr lang="en-IN" sz="1200" dirty="0"/>
            </a:p>
            <a:p>
              <a:pPr marL="114300" indent="-114300">
                <a:buFont typeface="Arial" charset="0"/>
                <a:buChar char="•"/>
              </a:pPr>
              <a:r>
                <a:rPr lang="en-IN" sz="1200" dirty="0"/>
                <a:t>Will create roster to collect update from all teams and send to Leads on weekly basis</a:t>
              </a:r>
              <a:r>
                <a:rPr lang="en-IN" sz="1200" dirty="0" smtClean="0"/>
                <a:t>.</a:t>
              </a:r>
            </a:p>
            <a:p>
              <a:pPr marL="114300" indent="-114300">
                <a:buFont typeface="Arial" charset="0"/>
                <a:buChar char="•"/>
              </a:pPr>
              <a:endParaRPr lang="en-IN" sz="1200" dirty="0" smtClean="0"/>
            </a:p>
            <a:p>
              <a:pPr marL="114300" indent="-114300">
                <a:buFont typeface="Arial" charset="0"/>
                <a:buChar char="•"/>
              </a:pPr>
              <a:r>
                <a:rPr lang="en-IN" sz="1200" dirty="0"/>
                <a:t>Schedule regular meetings with various stakeholders. </a:t>
              </a:r>
            </a:p>
            <a:p>
              <a:pPr marL="114300" indent="-114300">
                <a:buFont typeface="Arial" charset="0"/>
                <a:buChar char="•"/>
              </a:pPr>
              <a:endParaRPr lang="en-IN" sz="1200" dirty="0"/>
            </a:p>
            <a:p>
              <a:pPr marL="114300" indent="-114300">
                <a:buFont typeface="Arial" charset="0"/>
                <a:buChar char="•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3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0518" y="998804"/>
            <a:ext cx="4322852" cy="2639212"/>
            <a:chOff x="300518" y="1018002"/>
            <a:chExt cx="4322852" cy="1889585"/>
          </a:xfrm>
        </p:grpSpPr>
        <p:sp>
          <p:nvSpPr>
            <p:cNvPr id="7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46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Team – Driving Innovation and Automation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330" y="1676514"/>
              <a:ext cx="4283040" cy="859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Lead/s –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Preetha, Amitabh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–</a:t>
              </a:r>
            </a:p>
            <a:p>
              <a:pPr marL="571500" lvl="2" indent="-114300">
                <a:buFont typeface="Arial" charset="0"/>
                <a:buChar char="•"/>
              </a:pPr>
              <a:r>
                <a:rPr lang="en-US" sz="1200" dirty="0" smtClean="0"/>
                <a:t>Vijaya, Rupesh, Kanika, Saurav</a:t>
              </a:r>
            </a:p>
            <a:p>
              <a:pPr marL="114300" indent="-114300">
                <a:buFont typeface="Arial" charset="0"/>
                <a:buChar char="•"/>
              </a:pPr>
              <a:endParaRPr lang="en-US" sz="1200" i="1" dirty="0" smtClean="0"/>
            </a:p>
            <a:p>
              <a:r>
                <a:rPr lang="en-US" sz="1200" dirty="0" smtClean="0"/>
                <a:t>			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3370" y="998804"/>
            <a:ext cx="4322852" cy="2639212"/>
            <a:chOff x="300518" y="1018002"/>
            <a:chExt cx="4322852" cy="1889585"/>
          </a:xfrm>
        </p:grpSpPr>
        <p:sp>
          <p:nvSpPr>
            <p:cNvPr id="12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Goals / Deliverables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330" y="1266111"/>
              <a:ext cx="4283040" cy="1256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200" dirty="0"/>
                <a:t>To build the innovation culture in the team with various activities.</a:t>
              </a: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200" dirty="0"/>
                <a:t>Encourage the team to identify and drive automation opportunities.</a:t>
              </a:r>
            </a:p>
            <a:p>
              <a:pPr marL="342900" lvl="0" indent="-342900">
                <a:buFont typeface="Symbol"/>
                <a:buChar char=""/>
                <a:defRPr/>
              </a:pPr>
              <a:r>
                <a:rPr lang="en-US" sz="1200" dirty="0"/>
                <a:t>Team to come out with a model to recognize major contributors</a:t>
              </a:r>
              <a:r>
                <a:rPr lang="en-US" sz="1200" dirty="0" smtClean="0"/>
                <a:t>.</a:t>
              </a:r>
            </a:p>
            <a:p>
              <a:pPr marL="342900" lvl="0" indent="-342900">
                <a:buFont typeface="Symbol"/>
                <a:buChar char=""/>
                <a:defRPr/>
              </a:pPr>
              <a:r>
                <a:rPr lang="en-US" sz="1200" dirty="0" smtClean="0"/>
                <a:t>Will work with other initiatives teams like cross training/brown bag etc. to build the innovation culture.</a:t>
              </a:r>
              <a:endParaRPr lang="en-US" sz="1200" dirty="0"/>
            </a:p>
            <a:p>
              <a:pPr lvl="0"/>
              <a:endParaRPr lang="en-US" sz="1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692" y="3638017"/>
            <a:ext cx="4322852" cy="2639212"/>
            <a:chOff x="300518" y="1018002"/>
            <a:chExt cx="4322852" cy="1889585"/>
          </a:xfrm>
        </p:grpSpPr>
        <p:sp>
          <p:nvSpPr>
            <p:cNvPr id="16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380142" y="1018002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Accomplishments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330" y="1422455"/>
              <a:ext cx="4283040" cy="46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Team met and discussed implementation strategies and approach.</a:t>
              </a:r>
            </a:p>
            <a:p>
              <a:pPr marL="114300" indent="-114300">
                <a:buFont typeface="Arial" charset="0"/>
                <a:buChar char="•"/>
              </a:pPr>
              <a:r>
                <a:rPr lang="en-US" sz="1200" dirty="0" smtClean="0"/>
                <a:t>Met with various teams to understand the current status.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95544" y="3597070"/>
            <a:ext cx="4322852" cy="3099678"/>
            <a:chOff x="300518" y="988686"/>
            <a:chExt cx="4322852" cy="2219263"/>
          </a:xfrm>
        </p:grpSpPr>
        <p:sp>
          <p:nvSpPr>
            <p:cNvPr id="20" name="Rounded Rectangle 5"/>
            <p:cNvSpPr>
              <a:spLocks noChangeArrowheads="1"/>
            </p:cNvSpPr>
            <p:nvPr/>
          </p:nvSpPr>
          <p:spPr bwMode="auto">
            <a:xfrm>
              <a:off x="300518" y="1018858"/>
              <a:ext cx="4267200" cy="1888729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endParaRPr lang="en-US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80142" y="988686"/>
              <a:ext cx="4187575" cy="26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</a:rPr>
                <a:t>What is next?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330" y="1158625"/>
              <a:ext cx="4283040" cy="2049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buFont typeface="Symbol"/>
                <a:buChar char=""/>
              </a:pPr>
              <a:r>
                <a:rPr lang="en-US" sz="1200" dirty="0"/>
                <a:t>Review by Lise and Suraj. </a:t>
              </a:r>
            </a:p>
            <a:p>
              <a:pPr marL="114300" lvl="1" indent="-114300">
                <a:buFont typeface="Arial" charset="0"/>
                <a:buChar char="•"/>
              </a:pPr>
              <a:endParaRPr lang="en-IN" sz="1200" dirty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IA team’s first task is to supply excel sheet to collect information from team that is currently a time consuming repeated task.</a:t>
              </a:r>
              <a:endParaRPr lang="en-IN" sz="1200" dirty="0"/>
            </a:p>
            <a:p>
              <a:pPr marL="342900" indent="-342900">
                <a:buFont typeface="Symbol"/>
                <a:buChar char=""/>
              </a:pPr>
              <a:endParaRPr lang="en-IN" sz="1200" dirty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IA team will review the data and conduct meeting with each of the team to understand the task in detail</a:t>
              </a:r>
              <a:r>
                <a:rPr lang="en-US" sz="1200" dirty="0" smtClean="0"/>
                <a:t>.</a:t>
              </a:r>
            </a:p>
            <a:p>
              <a:pPr marL="342900" indent="-342900">
                <a:buFont typeface="Symbol"/>
                <a:buChar char=""/>
              </a:pPr>
              <a:endParaRPr lang="en-US" sz="1200" dirty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The task priority is set based on the manual task hours</a:t>
              </a:r>
              <a:r>
                <a:rPr lang="en-US" sz="1200" dirty="0" smtClean="0"/>
                <a:t>.</a:t>
              </a:r>
            </a:p>
            <a:p>
              <a:pPr marL="342900" indent="-342900">
                <a:buFont typeface="Symbol"/>
                <a:buChar char=""/>
              </a:pPr>
              <a:endParaRPr lang="en-US" sz="1200" dirty="0"/>
            </a:p>
            <a:p>
              <a:pPr marL="342900" indent="-342900">
                <a:buFont typeface="Symbol"/>
                <a:buChar char=""/>
              </a:pPr>
              <a:r>
                <a:rPr lang="en-US" sz="1200" dirty="0"/>
                <a:t>Define LOE and share with leads</a:t>
              </a:r>
              <a:r>
                <a:rPr lang="en-US" sz="1200" dirty="0" smtClean="0"/>
                <a:t>. And implementation after approval from the management. </a:t>
              </a:r>
              <a:endParaRPr lang="en-US" sz="1200" dirty="0"/>
            </a:p>
            <a:p>
              <a:pPr marL="114300" indent="-114300">
                <a:buFont typeface="Arial" charset="0"/>
                <a:buChar char="•"/>
              </a:pPr>
              <a:endParaRPr lang="en-IN" sz="1200" dirty="0" smtClean="0"/>
            </a:p>
            <a:p>
              <a:pPr marL="114300" indent="-114300">
                <a:buFont typeface="Arial" charset="0"/>
                <a:buChar char="•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3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9" ma:contentTypeDescription="" ma:contentTypeScope="" ma:versionID="462f1beef76646f13dd66b5932b99912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6e92d90d295c6c99190135c8e35c248f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France"/>
                    <xsd:enumeration value="Nordic, Southern Europe and America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CSMeta2010Field xmlns="http://schemas.microsoft.com/sharepoint/v3">28ffff19-c38e-43f0-8365-c8b30d7f0131;2015-06-19 08:42:12;AUTOCLASSIFIED;Business theme:2015-06-19 08:42:12|False||AUTOCLASSIFIED|2015-06-19 08:42:12|UNDEFINED;Organization:2015-06-19 08:42:12|False||AUTOCLASSIFIED|2015-06-19 08:42:12|UNDEFINED;Sector:2015-06-19 08:42:12|False||AUTOCLASSIFIED|2015-06-19 08:42:12|UNDEFINED;Proposition:2015-06-19 08:42:12|False||AUTOCLASSIFIED|2015-06-19 08:42:12|UNDEFINED;Service line:2015-06-19 08:42:12|False||AUTOCLASSIFIED|2015-06-19 08:42:12|UNDEFINED;True</CSMeta2010Field>
  </documentManagement>
</p:properties>
</file>

<file path=customXml/itemProps1.xml><?xml version="1.0" encoding="utf-8"?>
<ds:datastoreItem xmlns:ds="http://schemas.openxmlformats.org/officeDocument/2006/customXml" ds:itemID="{91A90AEB-DA96-4528-8160-33258279034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A33BF4-38C9-4FED-8AEF-5280C970F3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d95a5b16-1b8d-4c7c-9ebf-89c0983b6970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544</TotalTime>
  <Words>646</Words>
  <Application>Microsoft Office PowerPoint</Application>
  <PresentationFormat>On-screen Show (4:3)</PresentationFormat>
  <Paragraphs>105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CGI Beet</vt:lpstr>
      <vt:lpstr>Initiatives </vt:lpstr>
      <vt:lpstr>Initiatives (Cont’d)</vt:lpstr>
      <vt:lpstr>Initiatives (Cont’d)</vt:lpstr>
      <vt:lpstr>Initiatives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Taditoti, Kondala R</cp:lastModifiedBy>
  <cp:revision>64</cp:revision>
  <dcterms:created xsi:type="dcterms:W3CDTF">2012-12-22T14:27:28Z</dcterms:created>
  <dcterms:modified xsi:type="dcterms:W3CDTF">2016-02-19T17:16:51Z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</Properties>
</file>