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100" d="100"/>
          <a:sy n="100" d="100"/>
        </p:scale>
        <p:origin x="882" y="-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Catalogue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  <p:sp>
        <p:nvSpPr>
          <p:cNvPr id="59" name="Rectangle 62"/>
          <p:cNvSpPr/>
          <p:nvPr/>
        </p:nvSpPr>
        <p:spPr>
          <a:xfrm>
            <a:off x="2334221" y="3058789"/>
            <a:ext cx="75869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UndoRedo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Stack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57"/>
          <p:cNvCxnSpPr>
            <a:endCxn id="59" idx="2"/>
          </p:cNvCxnSpPr>
          <p:nvPr/>
        </p:nvCxnSpPr>
        <p:spPr>
          <a:xfrm flipV="1">
            <a:off x="2713568" y="3405549"/>
            <a:ext cx="1" cy="17798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2724741" y="341825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44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Chan Tiong Ley</cp:lastModifiedBy>
  <cp:revision>92</cp:revision>
  <dcterms:created xsi:type="dcterms:W3CDTF">2016-07-22T14:33:02Z</dcterms:created>
  <dcterms:modified xsi:type="dcterms:W3CDTF">2018-04-15T09:33:46Z</dcterms:modified>
</cp:coreProperties>
</file>