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9D_DA42DE1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404" r:id="rId6"/>
    <p:sldId id="405" r:id="rId7"/>
    <p:sldId id="406" r:id="rId8"/>
    <p:sldId id="407" r:id="rId9"/>
    <p:sldId id="408" r:id="rId10"/>
    <p:sldId id="424" r:id="rId11"/>
    <p:sldId id="409" r:id="rId12"/>
    <p:sldId id="410" r:id="rId13"/>
    <p:sldId id="411" r:id="rId14"/>
    <p:sldId id="412" r:id="rId15"/>
    <p:sldId id="413" r:id="rId16"/>
    <p:sldId id="414" r:id="rId17"/>
    <p:sldId id="416" r:id="rId18"/>
    <p:sldId id="417" r:id="rId19"/>
    <p:sldId id="418" r:id="rId20"/>
    <p:sldId id="419" r:id="rId21"/>
    <p:sldId id="420" r:id="rId22"/>
    <p:sldId id="422" r:id="rId23"/>
    <p:sldId id="425" r:id="rId24"/>
    <p:sldId id="263" r:id="rId25"/>
    <p:sldId id="276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4571352-A6AB-67D7-C835-E98C39E3421F}" name="JeanLuc Turrel" initials="JT" userId="S::jeanluc.turrel@diiage.org::c610d250-c897-4626-9687-c5c78e350905" providerId="AD"/>
  <p188:author id="{18B6A0F1-C6A9-C08B-ACEF-8B71670CF318}" name="Matthieu Royer" initials="MR" userId="Matthieu Roye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GUINOT" initials="AG" lastIdx="3" clrIdx="0">
    <p:extLst>
      <p:ext uri="{19B8F6BF-5375-455C-9EA6-DF929625EA0E}">
        <p15:presenceInfo xmlns:p15="http://schemas.microsoft.com/office/powerpoint/2012/main" userId="S::anne.guinot@diiage.org::71af1343-e9ff-4a45-b617-ece79a9369be" providerId="AD"/>
      </p:ext>
    </p:extLst>
  </p:cmAuthor>
  <p:cmAuthor id="2" name="Matthieu Royer" initials="MR" lastIdx="1" clrIdx="1">
    <p:extLst>
      <p:ext uri="{19B8F6BF-5375-455C-9EA6-DF929625EA0E}">
        <p15:presenceInfo xmlns:p15="http://schemas.microsoft.com/office/powerpoint/2012/main" userId="Matthieu Roy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EA"/>
    <a:srgbClr val="CC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0007F-F403-4A61-995E-8C1A5666AE7F}" v="92" dt="2021-10-10T13:09:39.683"/>
    <p1510:client id="{C866D9A2-DEA5-41F3-97F1-FD7AA9107E0A}" v="181" dt="2021-10-10T15:25:42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28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Royer" userId="8986938d-e1fb-47c0-adbc-301ba35da096" providerId="ADAL" clId="{C570007F-F403-4A61-995E-8C1A5666AE7F}"/>
    <pc:docChg chg="undo custSel delSld modSld">
      <pc:chgData name="Matthieu Royer" userId="8986938d-e1fb-47c0-adbc-301ba35da096" providerId="ADAL" clId="{C570007F-F403-4A61-995E-8C1A5666AE7F}" dt="2021-10-11T06:54:07.456" v="1615" actId="20577"/>
      <pc:docMkLst>
        <pc:docMk/>
      </pc:docMkLst>
      <pc:sldChg chg="modSp mod">
        <pc:chgData name="Matthieu Royer" userId="8986938d-e1fb-47c0-adbc-301ba35da096" providerId="ADAL" clId="{C570007F-F403-4A61-995E-8C1A5666AE7F}" dt="2021-10-11T06:54:07.456" v="1615" actId="20577"/>
        <pc:sldMkLst>
          <pc:docMk/>
          <pc:sldMk cId="356070387" sldId="412"/>
        </pc:sldMkLst>
        <pc:spChg chg="mod">
          <ac:chgData name="Matthieu Royer" userId="8986938d-e1fb-47c0-adbc-301ba35da096" providerId="ADAL" clId="{C570007F-F403-4A61-995E-8C1A5666AE7F}" dt="2021-10-11T06:54:07.456" v="1615" actId="20577"/>
          <ac:spMkLst>
            <pc:docMk/>
            <pc:sldMk cId="356070387" sldId="412"/>
            <ac:spMk id="3" creationId="{741884A0-9645-4057-9F43-427D4CE24B6A}"/>
          </ac:spMkLst>
        </pc:spChg>
      </pc:sldChg>
      <pc:sldChg chg="del">
        <pc:chgData name="Matthieu Royer" userId="8986938d-e1fb-47c0-adbc-301ba35da096" providerId="ADAL" clId="{C570007F-F403-4A61-995E-8C1A5666AE7F}" dt="2021-10-06T16:50:04.148" v="830" actId="47"/>
        <pc:sldMkLst>
          <pc:docMk/>
          <pc:sldMk cId="1374237601" sldId="415"/>
        </pc:sldMkLst>
      </pc:sldChg>
      <pc:sldChg chg="modSp mod">
        <pc:chgData name="Matthieu Royer" userId="8986938d-e1fb-47c0-adbc-301ba35da096" providerId="ADAL" clId="{C570007F-F403-4A61-995E-8C1A5666AE7F}" dt="2021-10-10T13:06:58.078" v="1479"/>
        <pc:sldMkLst>
          <pc:docMk/>
          <pc:sldMk cId="1619746688" sldId="417"/>
        </pc:sldMkLst>
        <pc:graphicFrameChg chg="mod modGraphic">
          <ac:chgData name="Matthieu Royer" userId="8986938d-e1fb-47c0-adbc-301ba35da096" providerId="ADAL" clId="{C570007F-F403-4A61-995E-8C1A5666AE7F}" dt="2021-10-10T13:06:58.078" v="1479"/>
          <ac:graphicFrameMkLst>
            <pc:docMk/>
            <pc:sldMk cId="1619746688" sldId="417"/>
            <ac:graphicFrameMk id="4" creationId="{EA1BBA18-B4AD-4845-B54D-9B93B119FCFB}"/>
          </ac:graphicFrameMkLst>
        </pc:graphicFrameChg>
      </pc:sldChg>
      <pc:sldChg chg="modSp mod addCm delCm">
        <pc:chgData name="Matthieu Royer" userId="8986938d-e1fb-47c0-adbc-301ba35da096" providerId="ADAL" clId="{C570007F-F403-4A61-995E-8C1A5666AE7F}" dt="2021-10-10T13:09:47.796" v="1484"/>
        <pc:sldMkLst>
          <pc:docMk/>
          <pc:sldMk cId="3940668716" sldId="418"/>
        </pc:sldMkLst>
        <pc:graphicFrameChg chg="mod modGraphic">
          <ac:chgData name="Matthieu Royer" userId="8986938d-e1fb-47c0-adbc-301ba35da096" providerId="ADAL" clId="{C570007F-F403-4A61-995E-8C1A5666AE7F}" dt="2021-10-10T13:09:39.683" v="1483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 mod">
        <pc:chgData name="Matthieu Royer" userId="8986938d-e1fb-47c0-adbc-301ba35da096" providerId="ADAL" clId="{C570007F-F403-4A61-995E-8C1A5666AE7F}" dt="2021-10-10T13:03:23.863" v="1361" actId="20577"/>
        <pc:sldMkLst>
          <pc:docMk/>
          <pc:sldMk cId="4241500478" sldId="420"/>
        </pc:sldMkLst>
        <pc:spChg chg="mod">
          <ac:chgData name="Matthieu Royer" userId="8986938d-e1fb-47c0-adbc-301ba35da096" providerId="ADAL" clId="{C570007F-F403-4A61-995E-8C1A5666AE7F}" dt="2021-10-10T13:03:23.863" v="1361" actId="20577"/>
          <ac:spMkLst>
            <pc:docMk/>
            <pc:sldMk cId="4241500478" sldId="420"/>
            <ac:spMk id="4" creationId="{8AD990AA-1069-43C2-A6D3-67921D1D914C}"/>
          </ac:spMkLst>
        </pc:spChg>
      </pc:sldChg>
      <pc:sldChg chg="modSp mod">
        <pc:chgData name="Matthieu Royer" userId="8986938d-e1fb-47c0-adbc-301ba35da096" providerId="ADAL" clId="{C570007F-F403-4A61-995E-8C1A5666AE7F}" dt="2021-10-10T12:56:45.118" v="1040"/>
        <pc:sldMkLst>
          <pc:docMk/>
          <pc:sldMk cId="1147631240" sldId="422"/>
        </pc:sldMkLst>
        <pc:graphicFrameChg chg="mod modGraphic">
          <ac:chgData name="Matthieu Royer" userId="8986938d-e1fb-47c0-adbc-301ba35da096" providerId="ADAL" clId="{C570007F-F403-4A61-995E-8C1A5666AE7F}" dt="2021-10-10T12:56:45.118" v="1040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">
        <pc:chgData name="Matthieu Royer" userId="8986938d-e1fb-47c0-adbc-301ba35da096" providerId="ADAL" clId="{C570007F-F403-4A61-995E-8C1A5666AE7F}" dt="2021-10-05T16:46:41.895" v="829"/>
        <pc:sldMkLst>
          <pc:docMk/>
          <pc:sldMk cId="100235019" sldId="424"/>
        </pc:sldMkLst>
        <pc:graphicFrameChg chg="mod">
          <ac:chgData name="Matthieu Royer" userId="8986938d-e1fb-47c0-adbc-301ba35da096" providerId="ADAL" clId="{C570007F-F403-4A61-995E-8C1A5666AE7F}" dt="2021-10-05T16:46:41.895" v="829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mod">
        <pc:chgData name="Matthieu Royer" userId="8986938d-e1fb-47c0-adbc-301ba35da096" providerId="ADAL" clId="{C570007F-F403-4A61-995E-8C1A5666AE7F}" dt="2021-10-10T13:02:09.383" v="1241" actId="20577"/>
        <pc:sldMkLst>
          <pc:docMk/>
          <pc:sldMk cId="2237959919" sldId="425"/>
        </pc:sldMkLst>
        <pc:graphicFrameChg chg="mod modGraphic">
          <ac:chgData name="Matthieu Royer" userId="8986938d-e1fb-47c0-adbc-301ba35da096" providerId="ADAL" clId="{C570007F-F403-4A61-995E-8C1A5666AE7F}" dt="2021-10-10T13:02:09.383" v="1241" actId="20577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</pc:docChg>
  </pc:docChgLst>
  <pc:docChgLst>
    <pc:chgData name="Anais Page" userId="210210e4-de1b-42a9-8f7a-f506090862fc" providerId="ADAL" clId="{78F1A907-C366-41B4-BC66-FE696998986E}"/>
    <pc:docChg chg="custSel modSld">
      <pc:chgData name="Anais Page" userId="210210e4-de1b-42a9-8f7a-f506090862fc" providerId="ADAL" clId="{78F1A907-C366-41B4-BC66-FE696998986E}" dt="2021-08-30T09:17:12.957" v="583" actId="20577"/>
      <pc:docMkLst>
        <pc:docMk/>
      </pc:docMkLst>
      <pc:sldChg chg="delSp modSp mod">
        <pc:chgData name="Anais Page" userId="210210e4-de1b-42a9-8f7a-f506090862fc" providerId="ADAL" clId="{78F1A907-C366-41B4-BC66-FE696998986E}" dt="2021-08-30T09:10:45.068" v="26" actId="478"/>
        <pc:sldMkLst>
          <pc:docMk/>
          <pc:sldMk cId="0" sldId="258"/>
        </pc:sldMkLst>
        <pc:spChg chg="del mod">
          <ac:chgData name="Anais Page" userId="210210e4-de1b-42a9-8f7a-f506090862fc" providerId="ADAL" clId="{78F1A907-C366-41B4-BC66-FE696998986E}" dt="2021-08-30T09:10:45.068" v="26" actId="478"/>
          <ac:spMkLst>
            <pc:docMk/>
            <pc:sldMk cId="0" sldId="258"/>
            <ac:spMk id="8" creationId="{50432464-29C5-496A-BCCD-732E34BC4A0C}"/>
          </ac:spMkLst>
        </pc:spChg>
      </pc:sldChg>
      <pc:sldChg chg="modNotesTx">
        <pc:chgData name="Anais Page" userId="210210e4-de1b-42a9-8f7a-f506090862fc" providerId="ADAL" clId="{78F1A907-C366-41B4-BC66-FE696998986E}" dt="2021-08-30T09:13:26.406" v="106" actId="20577"/>
        <pc:sldMkLst>
          <pc:docMk/>
          <pc:sldMk cId="0" sldId="263"/>
        </pc:sldMkLst>
      </pc:sldChg>
      <pc:sldChg chg="modNotesTx">
        <pc:chgData name="Anais Page" userId="210210e4-de1b-42a9-8f7a-f506090862fc" providerId="ADAL" clId="{78F1A907-C366-41B4-BC66-FE696998986E}" dt="2021-08-30T09:16:15.460" v="563" actId="6549"/>
        <pc:sldMkLst>
          <pc:docMk/>
          <pc:sldMk cId="2805794942" sldId="384"/>
        </pc:sldMkLst>
      </pc:sldChg>
      <pc:sldChg chg="modNotesTx">
        <pc:chgData name="Anais Page" userId="210210e4-de1b-42a9-8f7a-f506090862fc" providerId="ADAL" clId="{78F1A907-C366-41B4-BC66-FE696998986E}" dt="2021-08-30T09:16:35.648" v="565" actId="6549"/>
        <pc:sldMkLst>
          <pc:docMk/>
          <pc:sldMk cId="3049595902" sldId="385"/>
        </pc:sldMkLst>
      </pc:sldChg>
      <pc:sldChg chg="modNotesTx">
        <pc:chgData name="Anais Page" userId="210210e4-de1b-42a9-8f7a-f506090862fc" providerId="ADAL" clId="{78F1A907-C366-41B4-BC66-FE696998986E}" dt="2021-08-30T09:16:08.637" v="561" actId="6549"/>
        <pc:sldMkLst>
          <pc:docMk/>
          <pc:sldMk cId="478261596" sldId="387"/>
        </pc:sldMkLst>
      </pc:sldChg>
      <pc:sldChg chg="modNotesTx">
        <pc:chgData name="Anais Page" userId="210210e4-de1b-42a9-8f7a-f506090862fc" providerId="ADAL" clId="{78F1A907-C366-41B4-BC66-FE696998986E}" dt="2021-08-30T09:16:11.597" v="562" actId="6549"/>
        <pc:sldMkLst>
          <pc:docMk/>
          <pc:sldMk cId="399204345" sldId="388"/>
        </pc:sldMkLst>
      </pc:sldChg>
      <pc:sldChg chg="modNotesTx">
        <pc:chgData name="Anais Page" userId="210210e4-de1b-42a9-8f7a-f506090862fc" providerId="ADAL" clId="{78F1A907-C366-41B4-BC66-FE696998986E}" dt="2021-08-30T09:13:40.518" v="108"/>
        <pc:sldMkLst>
          <pc:docMk/>
          <pc:sldMk cId="2542902249" sldId="390"/>
        </pc:sldMkLst>
      </pc:sldChg>
      <pc:sldChg chg="modNotesTx">
        <pc:chgData name="Anais Page" userId="210210e4-de1b-42a9-8f7a-f506090862fc" providerId="ADAL" clId="{78F1A907-C366-41B4-BC66-FE696998986E}" dt="2021-08-30T09:13:44.253" v="109"/>
        <pc:sldMkLst>
          <pc:docMk/>
          <pc:sldMk cId="2174212021" sldId="391"/>
        </pc:sldMkLst>
      </pc:sldChg>
      <pc:sldChg chg="modNotesTx">
        <pc:chgData name="Anais Page" userId="210210e4-de1b-42a9-8f7a-f506090862fc" providerId="ADAL" clId="{78F1A907-C366-41B4-BC66-FE696998986E}" dt="2021-08-30T09:15:56.707" v="559" actId="6549"/>
        <pc:sldMkLst>
          <pc:docMk/>
          <pc:sldMk cId="3837722754" sldId="394"/>
        </pc:sldMkLst>
      </pc:sldChg>
      <pc:sldChg chg="modSp mod modNotesTx">
        <pc:chgData name="Anais Page" userId="210210e4-de1b-42a9-8f7a-f506090862fc" providerId="ADAL" clId="{78F1A907-C366-41B4-BC66-FE696998986E}" dt="2021-08-30T09:15:15.502" v="558" actId="313"/>
        <pc:sldMkLst>
          <pc:docMk/>
          <pc:sldMk cId="3158078667" sldId="395"/>
        </pc:sldMkLst>
        <pc:spChg chg="mod">
          <ac:chgData name="Anais Page" userId="210210e4-de1b-42a9-8f7a-f506090862fc" providerId="ADAL" clId="{78F1A907-C366-41B4-BC66-FE696998986E}" dt="2021-08-30T09:14:02.485" v="138" actId="114"/>
          <ac:spMkLst>
            <pc:docMk/>
            <pc:sldMk cId="3158078667" sldId="395"/>
            <ac:spMk id="2" creationId="{C0EF9987-D4BB-42F0-A160-BFD073CCEEC6}"/>
          </ac:spMkLst>
        </pc:spChg>
      </pc:sldChg>
      <pc:sldChg chg="modNotesTx">
        <pc:chgData name="Anais Page" userId="210210e4-de1b-42a9-8f7a-f506090862fc" providerId="ADAL" clId="{78F1A907-C366-41B4-BC66-FE696998986E}" dt="2021-08-30T09:16:37.883" v="566" actId="5793"/>
        <pc:sldMkLst>
          <pc:docMk/>
          <pc:sldMk cId="3212619190" sldId="400"/>
        </pc:sldMkLst>
      </pc:sldChg>
      <pc:sldChg chg="modSp mod">
        <pc:chgData name="Anais Page" userId="210210e4-de1b-42a9-8f7a-f506090862fc" providerId="ADAL" clId="{78F1A907-C366-41B4-BC66-FE696998986E}" dt="2021-08-30T09:17:12.957" v="583" actId="20577"/>
        <pc:sldMkLst>
          <pc:docMk/>
          <pc:sldMk cId="2825559269" sldId="403"/>
        </pc:sldMkLst>
        <pc:spChg chg="mod">
          <ac:chgData name="Anais Page" userId="210210e4-de1b-42a9-8f7a-f506090862fc" providerId="ADAL" clId="{78F1A907-C366-41B4-BC66-FE696998986E}" dt="2021-08-30T09:17:12.957" v="583" actId="20577"/>
          <ac:spMkLst>
            <pc:docMk/>
            <pc:sldMk cId="2825559269" sldId="403"/>
            <ac:spMk id="4" creationId="{861DB04D-E940-45BA-A29F-11893370A201}"/>
          </ac:spMkLst>
        </pc:spChg>
      </pc:sldChg>
    </pc:docChg>
  </pc:docChgLst>
  <pc:docChgLst>
    <pc:chgData name="JeanLuc Turrel" userId="S::jeanluc.turrel@diiage.org::c610d250-c897-4626-9687-c5c78e350905" providerId="AD" clId="Web-{A1C345DF-8B20-49E8-8E26-54DBBAC40EBC}"/>
    <pc:docChg chg="modSld">
      <pc:chgData name="JeanLuc Turrel" userId="S::jeanluc.turrel@diiage.org::c610d250-c897-4626-9687-c5c78e350905" providerId="AD" clId="Web-{A1C345DF-8B20-49E8-8E26-54DBBAC40EBC}" dt="2021-09-15T16:38:43.113" v="39"/>
      <pc:docMkLst>
        <pc:docMk/>
      </pc:docMkLst>
      <pc:sldChg chg="modSp">
        <pc:chgData name="JeanLuc Turrel" userId="S::jeanluc.turrel@diiage.org::c610d250-c897-4626-9687-c5c78e350905" providerId="AD" clId="Web-{A1C345DF-8B20-49E8-8E26-54DBBAC40EBC}" dt="2021-09-15T16:38:11.237" v="31"/>
        <pc:sldMkLst>
          <pc:docMk/>
          <pc:sldMk cId="3940668716" sldId="418"/>
        </pc:sldMkLst>
        <pc:graphicFrameChg chg="mod modGraphic">
          <ac:chgData name="JeanLuc Turrel" userId="S::jeanluc.turrel@diiage.org::c610d250-c897-4626-9687-c5c78e350905" providerId="AD" clId="Web-{A1C345DF-8B20-49E8-8E26-54DBBAC40EBC}" dt="2021-09-15T16:38:11.237" v="31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">
        <pc:chgData name="JeanLuc Turrel" userId="S::jeanluc.turrel@diiage.org::c610d250-c897-4626-9687-c5c78e350905" providerId="AD" clId="Web-{A1C345DF-8B20-49E8-8E26-54DBBAC40EBC}" dt="2021-09-15T16:38:43.113" v="39"/>
        <pc:sldMkLst>
          <pc:docMk/>
          <pc:sldMk cId="1147631240" sldId="422"/>
        </pc:sldMkLst>
        <pc:graphicFrameChg chg="mod modGraphic">
          <ac:chgData name="JeanLuc Turrel" userId="S::jeanluc.turrel@diiage.org::c610d250-c897-4626-9687-c5c78e350905" providerId="AD" clId="Web-{A1C345DF-8B20-49E8-8E26-54DBBAC40EBC}" dt="2021-09-15T16:38:43.113" v="39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Adrien Daugabel" userId="S::adrien.daugabel@diiage.org::1819acea-ddf1-4308-b6e1-f1ca823d1e9f" providerId="AD" clId="Web-{909CE817-24AA-43D9-9C8A-1F5DBE81E375}"/>
    <pc:docChg chg="modSld">
      <pc:chgData name="Adrien Daugabel" userId="S::adrien.daugabel@diiage.org::1819acea-ddf1-4308-b6e1-f1ca823d1e9f" providerId="AD" clId="Web-{909CE817-24AA-43D9-9C8A-1F5DBE81E375}" dt="2021-10-05T10:49:49.463" v="1"/>
      <pc:docMkLst>
        <pc:docMk/>
      </pc:docMkLst>
      <pc:sldChg chg="modSp">
        <pc:chgData name="Adrien Daugabel" userId="S::adrien.daugabel@diiage.org::1819acea-ddf1-4308-b6e1-f1ca823d1e9f" providerId="AD" clId="Web-{909CE817-24AA-43D9-9C8A-1F5DBE81E375}" dt="2021-10-05T10:49:49.463" v="1"/>
        <pc:sldMkLst>
          <pc:docMk/>
          <pc:sldMk cId="2237959919" sldId="425"/>
        </pc:sldMkLst>
        <pc:graphicFrameChg chg="mod modGraphic">
          <ac:chgData name="Adrien Daugabel" userId="S::adrien.daugabel@diiage.org::1819acea-ddf1-4308-b6e1-f1ca823d1e9f" providerId="AD" clId="Web-{909CE817-24AA-43D9-9C8A-1F5DBE81E375}" dt="2021-10-05T10:49:49.463" v="1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</pc:docChg>
  </pc:docChgLst>
  <pc:docChgLst>
    <pc:chgData name="Matthieu Royer" userId="S::matthieu.royer@diiage.org::8986938d-e1fb-47c0-adbc-301ba35da096" providerId="AD" clId="Web-{10B27184-B01E-FA18-F508-18044B039131}"/>
    <pc:docChg chg="modSld">
      <pc:chgData name="Matthieu Royer" userId="S::matthieu.royer@diiage.org::8986938d-e1fb-47c0-adbc-301ba35da096" providerId="AD" clId="Web-{10B27184-B01E-FA18-F508-18044B039131}" dt="2021-09-30T16:46:22.148" v="195"/>
      <pc:docMkLst>
        <pc:docMk/>
      </pc:docMkLst>
      <pc:sldChg chg="modSp">
        <pc:chgData name="Matthieu Royer" userId="S::matthieu.royer@diiage.org::8986938d-e1fb-47c0-adbc-301ba35da096" providerId="AD" clId="Web-{10B27184-B01E-FA18-F508-18044B039131}" dt="2021-09-30T16:46:22.148" v="195"/>
        <pc:sldMkLst>
          <pc:docMk/>
          <pc:sldMk cId="1147631240" sldId="422"/>
        </pc:sldMkLst>
        <pc:graphicFrameChg chg="mod modGraphic">
          <ac:chgData name="Matthieu Royer" userId="S::matthieu.royer@diiage.org::8986938d-e1fb-47c0-adbc-301ba35da096" providerId="AD" clId="Web-{10B27184-B01E-FA18-F508-18044B039131}" dt="2021-09-30T16:46:22.148" v="195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Anne GUINOT" userId="71af1343-e9ff-4a45-b617-ece79a9369be" providerId="ADAL" clId="{8349ADF6-D8C1-4216-9E08-1F696D1E2032}"/>
    <pc:docChg chg="undo redo custSel addSld delSld modSld">
      <pc:chgData name="Anne GUINOT" userId="71af1343-e9ff-4a45-b617-ece79a9369be" providerId="ADAL" clId="{8349ADF6-D8C1-4216-9E08-1F696D1E2032}" dt="2021-08-29T20:52:18.314" v="1619" actId="14100"/>
      <pc:docMkLst>
        <pc:docMk/>
      </pc:docMkLst>
      <pc:sldChg chg="addSp delSp modSp mod">
        <pc:chgData name="Anne GUINOT" userId="71af1343-e9ff-4a45-b617-ece79a9369be" providerId="ADAL" clId="{8349ADF6-D8C1-4216-9E08-1F696D1E2032}" dt="2021-08-29T20:49:32.359" v="1569" actId="12788"/>
        <pc:sldMkLst>
          <pc:docMk/>
          <pc:sldMk cId="0" sldId="256"/>
        </pc:sldMkLst>
        <pc:spChg chg="add del mod">
          <ac:chgData name="Anne GUINOT" userId="71af1343-e9ff-4a45-b617-ece79a9369be" providerId="ADAL" clId="{8349ADF6-D8C1-4216-9E08-1F696D1E2032}" dt="2021-08-29T20:49:05.624" v="1565" actId="478"/>
          <ac:spMkLst>
            <pc:docMk/>
            <pc:sldMk cId="0" sldId="256"/>
            <ac:spMk id="3" creationId="{2C8FA5F6-6DAB-4FB5-B4F7-7A19D4F09B87}"/>
          </ac:spMkLst>
        </pc:spChg>
        <pc:spChg chg="del">
          <ac:chgData name="Anne GUINOT" userId="71af1343-e9ff-4a45-b617-ece79a9369be" providerId="ADAL" clId="{8349ADF6-D8C1-4216-9E08-1F696D1E2032}" dt="2021-08-29T20:49:02.409" v="1564" actId="478"/>
          <ac:spMkLst>
            <pc:docMk/>
            <pc:sldMk cId="0" sldId="256"/>
            <ac:spMk id="97" creationId="{00000000-0000-0000-0000-000000000000}"/>
          </ac:spMkLst>
        </pc:spChg>
        <pc:picChg chg="mod">
          <ac:chgData name="Anne GUINOT" userId="71af1343-e9ff-4a45-b617-ece79a9369be" providerId="ADAL" clId="{8349ADF6-D8C1-4216-9E08-1F696D1E2032}" dt="2021-08-29T20:49:32.359" v="1569" actId="12788"/>
          <ac:picMkLst>
            <pc:docMk/>
            <pc:sldMk cId="0" sldId="256"/>
            <ac:picMk id="98" creationId="{00000000-0000-0000-0000-000000000000}"/>
          </ac:picMkLst>
        </pc:picChg>
      </pc:sldChg>
      <pc:sldChg chg="modSp">
        <pc:chgData name="Anne GUINOT" userId="71af1343-e9ff-4a45-b617-ece79a9369be" providerId="ADAL" clId="{8349ADF6-D8C1-4216-9E08-1F696D1E2032}" dt="2021-08-29T20:23:48.115" v="1263" actId="14826"/>
        <pc:sldMkLst>
          <pc:docMk/>
          <pc:sldMk cId="0" sldId="257"/>
        </pc:sldMkLst>
        <pc:picChg chg="mod">
          <ac:chgData name="Anne GUINOT" userId="71af1343-e9ff-4a45-b617-ece79a9369be" providerId="ADAL" clId="{8349ADF6-D8C1-4216-9E08-1F696D1E2032}" dt="2021-08-29T20:23:48.115" v="1263" actId="14826"/>
          <ac:picMkLst>
            <pc:docMk/>
            <pc:sldMk cId="0" sldId="257"/>
            <ac:picMk id="103" creationId="{00000000-0000-0000-0000-000000000000}"/>
          </ac:picMkLst>
        </pc:picChg>
      </pc:sldChg>
      <pc:sldChg chg="addSp modSp mod">
        <pc:chgData name="Anne GUINOT" userId="71af1343-e9ff-4a45-b617-ece79a9369be" providerId="ADAL" clId="{8349ADF6-D8C1-4216-9E08-1F696D1E2032}" dt="2021-08-29T20:52:18.314" v="1619" actId="14100"/>
        <pc:sldMkLst>
          <pc:docMk/>
          <pc:sldMk cId="0" sldId="258"/>
        </pc:sldMkLst>
        <pc:spChg chg="add mod">
          <ac:chgData name="Anne GUINOT" userId="71af1343-e9ff-4a45-b617-ece79a9369be" providerId="ADAL" clId="{8349ADF6-D8C1-4216-9E08-1F696D1E2032}" dt="2021-08-29T20:52:05.049" v="1572" actId="1076"/>
          <ac:spMkLst>
            <pc:docMk/>
            <pc:sldMk cId="0" sldId="258"/>
            <ac:spMk id="8" creationId="{50432464-29C5-496A-BCCD-732E34BC4A0C}"/>
          </ac:spMkLst>
        </pc:spChg>
        <pc:spChg chg="mod">
          <ac:chgData name="Anne GUINOT" userId="71af1343-e9ff-4a45-b617-ece79a9369be" providerId="ADAL" clId="{8349ADF6-D8C1-4216-9E08-1F696D1E2032}" dt="2021-08-29T20:23:05.454" v="1261" actId="20577"/>
          <ac:spMkLst>
            <pc:docMk/>
            <pc:sldMk cId="0" sldId="258"/>
            <ac:spMk id="115" creationId="{00000000-0000-0000-0000-000000000000}"/>
          </ac:spMkLst>
        </pc:spChg>
        <pc:spChg chg="mod">
          <ac:chgData name="Anne GUINOT" userId="71af1343-e9ff-4a45-b617-ece79a9369be" providerId="ADAL" clId="{8349ADF6-D8C1-4216-9E08-1F696D1E2032}" dt="2021-08-29T20:52:18.314" v="1619" actId="14100"/>
          <ac:spMkLst>
            <pc:docMk/>
            <pc:sldMk cId="0" sldId="258"/>
            <ac:spMk id="116" creationId="{00000000-0000-0000-0000-000000000000}"/>
          </ac:spMkLst>
        </pc:spChg>
      </pc:sldChg>
      <pc:sldChg chg="modSp">
        <pc:chgData name="Anne GUINOT" userId="71af1343-e9ff-4a45-b617-ece79a9369be" providerId="ADAL" clId="{8349ADF6-D8C1-4216-9E08-1F696D1E2032}" dt="2021-08-29T20:23:58.860" v="1264" actId="14826"/>
        <pc:sldMkLst>
          <pc:docMk/>
          <pc:sldMk cId="0" sldId="261"/>
        </pc:sldMkLst>
        <pc:picChg chg="mod">
          <ac:chgData name="Anne GUINOT" userId="71af1343-e9ff-4a45-b617-ece79a9369be" providerId="ADAL" clId="{8349ADF6-D8C1-4216-9E08-1F696D1E2032}" dt="2021-08-29T20:23:58.860" v="1264" actId="14826"/>
          <ac:picMkLst>
            <pc:docMk/>
            <pc:sldMk cId="0" sldId="261"/>
            <ac:picMk id="136" creationId="{00000000-0000-0000-0000-000000000000}"/>
          </ac:picMkLst>
        </pc:picChg>
      </pc:sldChg>
      <pc:sldChg chg="modSp mod">
        <pc:chgData name="Anne GUINOT" userId="71af1343-e9ff-4a45-b617-ece79a9369be" providerId="ADAL" clId="{8349ADF6-D8C1-4216-9E08-1F696D1E2032}" dt="2021-08-29T20:22:29" v="1244" actId="20577"/>
        <pc:sldMkLst>
          <pc:docMk/>
          <pc:sldMk cId="2805794942" sldId="384"/>
        </pc:sldMkLst>
        <pc:spChg chg="mod">
          <ac:chgData name="Anne GUINOT" userId="71af1343-e9ff-4a45-b617-ece79a9369be" providerId="ADAL" clId="{8349ADF6-D8C1-4216-9E08-1F696D1E2032}" dt="2021-08-29T20:22:29" v="1244" actId="20577"/>
          <ac:spMkLst>
            <pc:docMk/>
            <pc:sldMk cId="2805794942" sldId="384"/>
            <ac:spMk id="5" creationId="{CC947517-CF4D-43C4-8027-1A42A89FDCA6}"/>
          </ac:spMkLst>
        </pc:spChg>
      </pc:sldChg>
      <pc:sldChg chg="addSp delSp modSp mod">
        <pc:chgData name="Anne GUINOT" userId="71af1343-e9ff-4a45-b617-ece79a9369be" providerId="ADAL" clId="{8349ADF6-D8C1-4216-9E08-1F696D1E2032}" dt="2021-08-28T20:58:51.618" v="915" actId="20577"/>
        <pc:sldMkLst>
          <pc:docMk/>
          <pc:sldMk cId="3049595902" sldId="385"/>
        </pc:sldMkLst>
        <pc:spChg chg="add mod">
          <ac:chgData name="Anne GUINOT" userId="71af1343-e9ff-4a45-b617-ece79a9369be" providerId="ADAL" clId="{8349ADF6-D8C1-4216-9E08-1F696D1E2032}" dt="2021-08-28T20:58:51.618" v="915" actId="20577"/>
          <ac:spMkLst>
            <pc:docMk/>
            <pc:sldMk cId="3049595902" sldId="385"/>
            <ac:spMk id="3" creationId="{2FF30405-C5E5-4F9E-89B5-43EEE3FB9090}"/>
          </ac:spMkLst>
        </pc:spChg>
        <pc:graphicFrameChg chg="add del mod modGraphic">
          <ac:chgData name="Anne GUINOT" userId="71af1343-e9ff-4a45-b617-ece79a9369be" providerId="ADAL" clId="{8349ADF6-D8C1-4216-9E08-1F696D1E2032}" dt="2021-08-28T20:28:17.267" v="163" actId="478"/>
          <ac:graphicFrameMkLst>
            <pc:docMk/>
            <pc:sldMk cId="3049595902" sldId="385"/>
            <ac:graphicFrameMk id="2" creationId="{25A8B5C7-2AAF-4A8A-94E3-BF6CD96C9870}"/>
          </ac:graphicFrameMkLst>
        </pc:graphicFrameChg>
      </pc:sldChg>
      <pc:sldChg chg="modSp mod">
        <pc:chgData name="Anne GUINOT" userId="71af1343-e9ff-4a45-b617-ece79a9369be" providerId="ADAL" clId="{8349ADF6-D8C1-4216-9E08-1F696D1E2032}" dt="2021-08-28T20:22:00.956" v="13" actId="20577"/>
        <pc:sldMkLst>
          <pc:docMk/>
          <pc:sldMk cId="478261596" sldId="387"/>
        </pc:sldMkLst>
        <pc:spChg chg="mod">
          <ac:chgData name="Anne GUINOT" userId="71af1343-e9ff-4a45-b617-ece79a9369be" providerId="ADAL" clId="{8349ADF6-D8C1-4216-9E08-1F696D1E2032}" dt="2021-08-28T20:22:00.956" v="13" actId="20577"/>
          <ac:spMkLst>
            <pc:docMk/>
            <pc:sldMk cId="478261596" sldId="387"/>
            <ac:spMk id="6" creationId="{DFA5D236-5205-4551-8A0E-3304B15EA0E8}"/>
          </ac:spMkLst>
        </pc:spChg>
        <pc:spChg chg="mod">
          <ac:chgData name="Anne GUINOT" userId="71af1343-e9ff-4a45-b617-ece79a9369be" providerId="ADAL" clId="{8349ADF6-D8C1-4216-9E08-1F696D1E2032}" dt="2021-08-28T20:21:50.454" v="10" actId="20577"/>
          <ac:spMkLst>
            <pc:docMk/>
            <pc:sldMk cId="478261596" sldId="387"/>
            <ac:spMk id="22" creationId="{331F6FD3-39E2-4DBF-B038-EDBF0FA41DA8}"/>
          </ac:spMkLst>
        </pc:spChg>
        <pc:spChg chg="mod">
          <ac:chgData name="Anne GUINOT" userId="71af1343-e9ff-4a45-b617-ece79a9369be" providerId="ADAL" clId="{8349ADF6-D8C1-4216-9E08-1F696D1E2032}" dt="2021-08-28T20:21:51.456" v="11" actId="20577"/>
          <ac:spMkLst>
            <pc:docMk/>
            <pc:sldMk cId="478261596" sldId="387"/>
            <ac:spMk id="28" creationId="{97C9AE31-3EF0-4F1A-8291-AD1CF7DBA7B8}"/>
          </ac:spMkLst>
        </pc:spChg>
      </pc:sldChg>
      <pc:sldChg chg="modSp mod">
        <pc:chgData name="Anne GUINOT" userId="71af1343-e9ff-4a45-b617-ece79a9369be" providerId="ADAL" clId="{8349ADF6-D8C1-4216-9E08-1F696D1E2032}" dt="2021-08-29T20:22:51.192" v="1251" actId="20577"/>
        <pc:sldMkLst>
          <pc:docMk/>
          <pc:sldMk cId="399204345" sldId="388"/>
        </pc:sldMkLst>
        <pc:spChg chg="mod">
          <ac:chgData name="Anne GUINOT" userId="71af1343-e9ff-4a45-b617-ece79a9369be" providerId="ADAL" clId="{8349ADF6-D8C1-4216-9E08-1F696D1E2032}" dt="2021-08-29T20:22:51.192" v="1251" actId="20577"/>
          <ac:spMkLst>
            <pc:docMk/>
            <pc:sldMk cId="399204345" sldId="388"/>
            <ac:spMk id="130" creationId="{00000000-0000-0000-0000-000000000000}"/>
          </ac:spMkLst>
        </pc:spChg>
      </pc:sldChg>
      <pc:sldChg chg="modSp mod">
        <pc:chgData name="Anne GUINOT" userId="71af1343-e9ff-4a45-b617-ece79a9369be" providerId="ADAL" clId="{8349ADF6-D8C1-4216-9E08-1F696D1E2032}" dt="2021-08-29T20:24:17.575" v="1266" actId="20577"/>
        <pc:sldMkLst>
          <pc:docMk/>
          <pc:sldMk cId="2174212021" sldId="391"/>
        </pc:sldMkLst>
        <pc:spChg chg="mod">
          <ac:chgData name="Anne GUINOT" userId="71af1343-e9ff-4a45-b617-ece79a9369be" providerId="ADAL" clId="{8349ADF6-D8C1-4216-9E08-1F696D1E2032}" dt="2021-08-29T20:24:17.575" v="1266" actId="20577"/>
          <ac:spMkLst>
            <pc:docMk/>
            <pc:sldMk cId="2174212021" sldId="391"/>
            <ac:spMk id="13" creationId="{C9FABE99-DFC9-4211-B8FC-2440A0610C52}"/>
          </ac:spMkLst>
        </pc:spChg>
      </pc:sldChg>
      <pc:sldChg chg="modSp mod addCm delCm">
        <pc:chgData name="Anne GUINOT" userId="71af1343-e9ff-4a45-b617-ece79a9369be" providerId="ADAL" clId="{8349ADF6-D8C1-4216-9E08-1F696D1E2032}" dt="2021-08-29T20:25:47.623" v="1285" actId="20577"/>
        <pc:sldMkLst>
          <pc:docMk/>
          <pc:sldMk cId="1340492951" sldId="396"/>
        </pc:sldMkLst>
        <pc:spChg chg="mod">
          <ac:chgData name="Anne GUINOT" userId="71af1343-e9ff-4a45-b617-ece79a9369be" providerId="ADAL" clId="{8349ADF6-D8C1-4216-9E08-1F696D1E2032}" dt="2021-08-29T20:25:47.623" v="1285" actId="20577"/>
          <ac:spMkLst>
            <pc:docMk/>
            <pc:sldMk cId="1340492951" sldId="396"/>
            <ac:spMk id="241" creationId="{00000000-0000-0000-0000-000000000000}"/>
          </ac:spMkLst>
        </pc:spChg>
      </pc:sldChg>
      <pc:sldChg chg="modSp mod">
        <pc:chgData name="Anne GUINOT" userId="71af1343-e9ff-4a45-b617-ece79a9369be" providerId="ADAL" clId="{8349ADF6-D8C1-4216-9E08-1F696D1E2032}" dt="2021-08-28T20:23:14.828" v="21" actId="20577"/>
        <pc:sldMkLst>
          <pc:docMk/>
          <pc:sldMk cId="1699361744" sldId="399"/>
        </pc:sldMkLst>
        <pc:spChg chg="mod">
          <ac:chgData name="Anne GUINOT" userId="71af1343-e9ff-4a45-b617-ece79a9369be" providerId="ADAL" clId="{8349ADF6-D8C1-4216-9E08-1F696D1E2032}" dt="2021-08-28T20:23:14.828" v="21" actId="20577"/>
          <ac:spMkLst>
            <pc:docMk/>
            <pc:sldMk cId="1699361744" sldId="399"/>
            <ac:spMk id="31" creationId="{569BFEE3-7A87-4244-86B1-5605C9589148}"/>
          </ac:spMkLst>
        </pc:spChg>
        <pc:spChg chg="mod">
          <ac:chgData name="Anne GUINOT" userId="71af1343-e9ff-4a45-b617-ece79a9369be" providerId="ADAL" clId="{8349ADF6-D8C1-4216-9E08-1F696D1E2032}" dt="2021-08-28T20:23:03.760" v="19" actId="20577"/>
          <ac:spMkLst>
            <pc:docMk/>
            <pc:sldMk cId="1699361744" sldId="399"/>
            <ac:spMk id="54" creationId="{98708D48-6A40-460D-A497-C0CE1AAD3F28}"/>
          </ac:spMkLst>
        </pc:spChg>
      </pc:sldChg>
      <pc:sldChg chg="addSp delSp modSp new mod addCm modCm">
        <pc:chgData name="Anne GUINOT" userId="71af1343-e9ff-4a45-b617-ece79a9369be" providerId="ADAL" clId="{8349ADF6-D8C1-4216-9E08-1F696D1E2032}" dt="2021-08-28T21:04:10.030" v="936" actId="5900"/>
        <pc:sldMkLst>
          <pc:docMk/>
          <pc:sldMk cId="3212619190" sldId="400"/>
        </pc:sldMkLst>
        <pc:spChg chg="mod">
          <ac:chgData name="Anne GUINOT" userId="71af1343-e9ff-4a45-b617-ece79a9369be" providerId="ADAL" clId="{8349ADF6-D8C1-4216-9E08-1F696D1E2032}" dt="2021-08-28T20:29:06.374" v="189" actId="20577"/>
          <ac:spMkLst>
            <pc:docMk/>
            <pc:sldMk cId="3212619190" sldId="400"/>
            <ac:spMk id="2" creationId="{D2ABFF39-64D5-49FA-839C-D6BC532AFA13}"/>
          </ac:spMkLst>
        </pc:spChg>
        <pc:spChg chg="del mod">
          <ac:chgData name="Anne GUINOT" userId="71af1343-e9ff-4a45-b617-ece79a9369be" providerId="ADAL" clId="{8349ADF6-D8C1-4216-9E08-1F696D1E2032}" dt="2021-08-28T20:35:08.513" v="300" actId="478"/>
          <ac:spMkLst>
            <pc:docMk/>
            <pc:sldMk cId="3212619190" sldId="400"/>
            <ac:spMk id="3" creationId="{2784645E-9AB7-42E8-B9EA-550778F97791}"/>
          </ac:spMkLst>
        </pc:spChg>
        <pc:spChg chg="add del mod">
          <ac:chgData name="Anne GUINOT" userId="71af1343-e9ff-4a45-b617-ece79a9369be" providerId="ADAL" clId="{8349ADF6-D8C1-4216-9E08-1F696D1E2032}" dt="2021-08-28T20:35:01.444" v="299" actId="478"/>
          <ac:spMkLst>
            <pc:docMk/>
            <pc:sldMk cId="3212619190" sldId="400"/>
            <ac:spMk id="6" creationId="{D850F5ED-3BF6-4E9F-8D8F-7E169E0F8C3D}"/>
          </ac:spMkLst>
        </pc:spChg>
        <pc:spChg chg="add del mod">
          <ac:chgData name="Anne GUINOT" userId="71af1343-e9ff-4a45-b617-ece79a9369be" providerId="ADAL" clId="{8349ADF6-D8C1-4216-9E08-1F696D1E2032}" dt="2021-08-28T20:35:10.662" v="301" actId="478"/>
          <ac:spMkLst>
            <pc:docMk/>
            <pc:sldMk cId="3212619190" sldId="400"/>
            <ac:spMk id="8" creationId="{D1CFF8DD-9B6D-49B5-BCE5-A231504834B6}"/>
          </ac:spMkLst>
        </pc:spChg>
        <pc:spChg chg="add mod">
          <ac:chgData name="Anne GUINOT" userId="71af1343-e9ff-4a45-b617-ece79a9369be" providerId="ADAL" clId="{8349ADF6-D8C1-4216-9E08-1F696D1E2032}" dt="2021-08-28T21:02:47.640" v="935" actId="20577"/>
          <ac:spMkLst>
            <pc:docMk/>
            <pc:sldMk cId="3212619190" sldId="400"/>
            <ac:spMk id="9" creationId="{235F2A02-9D60-4806-9D70-DF024D482759}"/>
          </ac:spMkLst>
        </pc:spChg>
        <pc:picChg chg="add mod">
          <ac:chgData name="Anne GUINOT" userId="71af1343-e9ff-4a45-b617-ece79a9369be" providerId="ADAL" clId="{8349ADF6-D8C1-4216-9E08-1F696D1E2032}" dt="2021-08-28T20:39:04.200" v="538" actId="1037"/>
          <ac:picMkLst>
            <pc:docMk/>
            <pc:sldMk cId="3212619190" sldId="400"/>
            <ac:picMk id="5" creationId="{ADF1E094-DEC7-4B43-9F91-F5461B291B28}"/>
          </ac:picMkLst>
        </pc:picChg>
      </pc:sldChg>
      <pc:sldChg chg="addSp delSp modSp new mod">
        <pc:chgData name="Anne GUINOT" userId="71af1343-e9ff-4a45-b617-ece79a9369be" providerId="ADAL" clId="{8349ADF6-D8C1-4216-9E08-1F696D1E2032}" dt="2021-08-28T20:47:04.633" v="865" actId="20577"/>
        <pc:sldMkLst>
          <pc:docMk/>
          <pc:sldMk cId="1668858426" sldId="401"/>
        </pc:sldMkLst>
        <pc:spChg chg="mod">
          <ac:chgData name="Anne GUINOT" userId="71af1343-e9ff-4a45-b617-ece79a9369be" providerId="ADAL" clId="{8349ADF6-D8C1-4216-9E08-1F696D1E2032}" dt="2021-08-28T20:41:27.903" v="561" actId="20577"/>
          <ac:spMkLst>
            <pc:docMk/>
            <pc:sldMk cId="1668858426" sldId="401"/>
            <ac:spMk id="2" creationId="{086C5AD2-B72A-45DE-945A-90BCED774AB5}"/>
          </ac:spMkLst>
        </pc:spChg>
        <pc:spChg chg="del">
          <ac:chgData name="Anne GUINOT" userId="71af1343-e9ff-4a45-b617-ece79a9369be" providerId="ADAL" clId="{8349ADF6-D8C1-4216-9E08-1F696D1E2032}" dt="2021-08-28T20:41:37.785" v="562" actId="478"/>
          <ac:spMkLst>
            <pc:docMk/>
            <pc:sldMk cId="1668858426" sldId="401"/>
            <ac:spMk id="3" creationId="{4C4CDC81-B7F2-44F4-944D-9E5019F35109}"/>
          </ac:spMkLst>
        </pc:spChg>
        <pc:spChg chg="add mod">
          <ac:chgData name="Anne GUINOT" userId="71af1343-e9ff-4a45-b617-ece79a9369be" providerId="ADAL" clId="{8349ADF6-D8C1-4216-9E08-1F696D1E2032}" dt="2021-08-28T20:47:04.633" v="865" actId="20577"/>
          <ac:spMkLst>
            <pc:docMk/>
            <pc:sldMk cId="1668858426" sldId="401"/>
            <ac:spMk id="4" creationId="{861DB04D-E940-45BA-A29F-11893370A201}"/>
          </ac:spMkLst>
        </pc:spChg>
      </pc:sldChg>
      <pc:sldChg chg="modSp add mod">
        <pc:chgData name="Anne GUINOT" userId="71af1343-e9ff-4a45-b617-ece79a9369be" providerId="ADAL" clId="{8349ADF6-D8C1-4216-9E08-1F696D1E2032}" dt="2021-08-28T21:08:46.368" v="999" actId="20577"/>
        <pc:sldMkLst>
          <pc:docMk/>
          <pc:sldMk cId="2129774381" sldId="402"/>
        </pc:sldMkLst>
        <pc:spChg chg="mod">
          <ac:chgData name="Anne GUINOT" userId="71af1343-e9ff-4a45-b617-ece79a9369be" providerId="ADAL" clId="{8349ADF6-D8C1-4216-9E08-1F696D1E2032}" dt="2021-08-28T21:08:46.368" v="999" actId="20577"/>
          <ac:spMkLst>
            <pc:docMk/>
            <pc:sldMk cId="2129774381" sldId="402"/>
            <ac:spMk id="240" creationId="{00000000-0000-0000-0000-000000000000}"/>
          </ac:spMkLst>
        </pc:spChg>
        <pc:spChg chg="mod">
          <ac:chgData name="Anne GUINOT" userId="71af1343-e9ff-4a45-b617-ece79a9369be" providerId="ADAL" clId="{8349ADF6-D8C1-4216-9E08-1F696D1E2032}" dt="2021-08-28T21:08:40.483" v="980" actId="20577"/>
          <ac:spMkLst>
            <pc:docMk/>
            <pc:sldMk cId="2129774381" sldId="402"/>
            <ac:spMk id="241" creationId="{00000000-0000-0000-0000-000000000000}"/>
          </ac:spMkLst>
        </pc:spChg>
      </pc:sldChg>
      <pc:sldChg chg="modSp add del mod">
        <pc:chgData name="Anne GUINOT" userId="71af1343-e9ff-4a45-b617-ece79a9369be" providerId="ADAL" clId="{8349ADF6-D8C1-4216-9E08-1F696D1E2032}" dt="2021-08-28T21:08:29.557" v="966"/>
        <pc:sldMkLst>
          <pc:docMk/>
          <pc:sldMk cId="4229789661" sldId="402"/>
        </pc:sldMkLst>
        <pc:spChg chg="mod">
          <ac:chgData name="Anne GUINOT" userId="71af1343-e9ff-4a45-b617-ece79a9369be" providerId="ADAL" clId="{8349ADF6-D8C1-4216-9E08-1F696D1E2032}" dt="2021-08-28T21:08:25.619" v="963" actId="20577"/>
          <ac:spMkLst>
            <pc:docMk/>
            <pc:sldMk cId="4229789661" sldId="402"/>
            <ac:spMk id="241" creationId="{00000000-0000-0000-0000-000000000000}"/>
          </ac:spMkLst>
        </pc:spChg>
      </pc:sldChg>
      <pc:sldChg chg="modSp add mod">
        <pc:chgData name="Anne GUINOT" userId="71af1343-e9ff-4a45-b617-ece79a9369be" providerId="ADAL" clId="{8349ADF6-D8C1-4216-9E08-1F696D1E2032}" dt="2021-08-29T20:40:16.111" v="1563" actId="20577"/>
        <pc:sldMkLst>
          <pc:docMk/>
          <pc:sldMk cId="2825559269" sldId="403"/>
        </pc:sldMkLst>
        <pc:spChg chg="mod">
          <ac:chgData name="Anne GUINOT" userId="71af1343-e9ff-4a45-b617-ece79a9369be" providerId="ADAL" clId="{8349ADF6-D8C1-4216-9E08-1F696D1E2032}" dt="2021-08-28T21:12:48.726" v="1171" actId="20577"/>
          <ac:spMkLst>
            <pc:docMk/>
            <pc:sldMk cId="2825559269" sldId="403"/>
            <ac:spMk id="2" creationId="{086C5AD2-B72A-45DE-945A-90BCED774AB5}"/>
          </ac:spMkLst>
        </pc:spChg>
        <pc:spChg chg="mod">
          <ac:chgData name="Anne GUINOT" userId="71af1343-e9ff-4a45-b617-ece79a9369be" providerId="ADAL" clId="{8349ADF6-D8C1-4216-9E08-1F696D1E2032}" dt="2021-08-29T20:40:16.111" v="1563" actId="20577"/>
          <ac:spMkLst>
            <pc:docMk/>
            <pc:sldMk cId="2825559269" sldId="403"/>
            <ac:spMk id="4" creationId="{861DB04D-E940-45BA-A29F-11893370A201}"/>
          </ac:spMkLst>
        </pc:spChg>
      </pc:sldChg>
    </pc:docChg>
  </pc:docChgLst>
  <pc:docChgLst>
    <pc:chgData name="Michel Girard (Enseignant)" userId="S::michel.girard@diiage.org::c845a4c5-81e3-4ef5-ab08-f73ee9f8c67e" providerId="AD" clId="Web-{1332F16E-BE37-422A-B0F7-33D17C41003C}"/>
    <pc:docChg chg="modSld">
      <pc:chgData name="Michel Girard (Enseignant)" userId="S::michel.girard@diiage.org::c845a4c5-81e3-4ef5-ab08-f73ee9f8c67e" providerId="AD" clId="Web-{1332F16E-BE37-422A-B0F7-33D17C41003C}" dt="2021-08-29T09:41:01.935" v="103" actId="20577"/>
      <pc:docMkLst>
        <pc:docMk/>
      </pc:docMkLst>
      <pc:sldChg chg="modSp">
        <pc:chgData name="Michel Girard (Enseignant)" userId="S::michel.girard@diiage.org::c845a4c5-81e3-4ef5-ab08-f73ee9f8c67e" providerId="AD" clId="Web-{1332F16E-BE37-422A-B0F7-33D17C41003C}" dt="2021-08-29T09:38:23.243" v="0" actId="20577"/>
        <pc:sldMkLst>
          <pc:docMk/>
          <pc:sldMk cId="0" sldId="261"/>
        </pc:sldMkLst>
        <pc:spChg chg="mod">
          <ac:chgData name="Michel Girard (Enseignant)" userId="S::michel.girard@diiage.org::c845a4c5-81e3-4ef5-ab08-f73ee9f8c67e" providerId="AD" clId="Web-{1332F16E-BE37-422A-B0F7-33D17C41003C}" dt="2021-08-29T09:38:23.243" v="0" actId="20577"/>
          <ac:spMkLst>
            <pc:docMk/>
            <pc:sldMk cId="0" sldId="261"/>
            <ac:spMk id="135" creationId="{00000000-0000-0000-0000-000000000000}"/>
          </ac:spMkLst>
        </pc:spChg>
      </pc:sldChg>
      <pc:sldChg chg="modSp">
        <pc:chgData name="Michel Girard (Enseignant)" userId="S::michel.girard@diiage.org::c845a4c5-81e3-4ef5-ab08-f73ee9f8c67e" providerId="AD" clId="Web-{1332F16E-BE37-422A-B0F7-33D17C41003C}" dt="2021-08-29T09:39:54.166" v="80"/>
        <pc:sldMkLst>
          <pc:docMk/>
          <pc:sldMk cId="2542902249" sldId="390"/>
        </pc:sldMkLst>
        <pc:graphicFrameChg chg="mod modGraphic">
          <ac:chgData name="Michel Girard (Enseignant)" userId="S::michel.girard@diiage.org::c845a4c5-81e3-4ef5-ab08-f73ee9f8c67e" providerId="AD" clId="Web-{1332F16E-BE37-422A-B0F7-33D17C41003C}" dt="2021-08-29T09:39:54.166" v="80"/>
          <ac:graphicFrameMkLst>
            <pc:docMk/>
            <pc:sldMk cId="2542902249" sldId="390"/>
            <ac:graphicFrameMk id="6" creationId="{2CD78BCA-5C83-4890-9976-425303EF983F}"/>
          </ac:graphicFrameMkLst>
        </pc:graphicFrameChg>
      </pc:sldChg>
      <pc:sldChg chg="modSp">
        <pc:chgData name="Michel Girard (Enseignant)" userId="S::michel.girard@diiage.org::c845a4c5-81e3-4ef5-ab08-f73ee9f8c67e" providerId="AD" clId="Web-{1332F16E-BE37-422A-B0F7-33D17C41003C}" dt="2021-08-29T09:41:01.935" v="103" actId="20577"/>
        <pc:sldMkLst>
          <pc:docMk/>
          <pc:sldMk cId="2057481770" sldId="398"/>
        </pc:sldMkLst>
        <pc:spChg chg="mod">
          <ac:chgData name="Michel Girard (Enseignant)" userId="S::michel.girard@diiage.org::c845a4c5-81e3-4ef5-ab08-f73ee9f8c67e" providerId="AD" clId="Web-{1332F16E-BE37-422A-B0F7-33D17C41003C}" dt="2021-08-29T09:41:01.935" v="103" actId="20577"/>
          <ac:spMkLst>
            <pc:docMk/>
            <pc:sldMk cId="2057481770" sldId="398"/>
            <ac:spMk id="3" creationId="{EC995639-565B-4358-8EDA-0F703A34E3A6}"/>
          </ac:spMkLst>
        </pc:spChg>
      </pc:sldChg>
    </pc:docChg>
  </pc:docChgLst>
  <pc:docChgLst>
    <pc:chgData name="JeanLuc Turrel" userId="S::jeanluc.turrel@diiage.org::c610d250-c897-4626-9687-c5c78e350905" providerId="AD" clId="Web-{19FADB41-F157-406F-9215-80E8054A91BE}"/>
    <pc:docChg chg="modSld">
      <pc:chgData name="JeanLuc Turrel" userId="S::jeanluc.turrel@diiage.org::c610d250-c897-4626-9687-c5c78e350905" providerId="AD" clId="Web-{19FADB41-F157-406F-9215-80E8054A91BE}" dt="2021-09-15T16:36:32.831" v="7"/>
      <pc:docMkLst>
        <pc:docMk/>
      </pc:docMkLst>
      <pc:sldChg chg="modSp">
        <pc:chgData name="JeanLuc Turrel" userId="S::jeanluc.turrel@diiage.org::c610d250-c897-4626-9687-c5c78e350905" providerId="AD" clId="Web-{19FADB41-F157-406F-9215-80E8054A91BE}" dt="2021-09-15T16:36:32.831" v="7"/>
        <pc:sldMkLst>
          <pc:docMk/>
          <pc:sldMk cId="3940668716" sldId="418"/>
        </pc:sldMkLst>
        <pc:graphicFrameChg chg="mod modGraphic">
          <ac:chgData name="JeanLuc Turrel" userId="S::jeanluc.turrel@diiage.org::c610d250-c897-4626-9687-c5c78e350905" providerId="AD" clId="Web-{19FADB41-F157-406F-9215-80E8054A91BE}" dt="2021-09-15T16:36:32.831" v="7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</pc:docChg>
  </pc:docChgLst>
  <pc:docChgLst>
    <pc:chgData name="Matthieu Royer" userId="S::matthieu.royer@diiage.org::8986938d-e1fb-47c0-adbc-301ba35da096" providerId="AD" clId="Web-{846229E2-2C04-1533-2A0D-9C7C36E1E41E}"/>
    <pc:docChg chg="addSld delSld modSld">
      <pc:chgData name="Matthieu Royer" userId="S::matthieu.royer@diiage.org::8986938d-e1fb-47c0-adbc-301ba35da096" providerId="AD" clId="Web-{846229E2-2C04-1533-2A0D-9C7C36E1E41E}" dt="2021-09-30T15:14:58.589" v="1197" actId="20577"/>
      <pc:docMkLst>
        <pc:docMk/>
      </pc:docMkLst>
      <pc:sldChg chg="modSp">
        <pc:chgData name="Matthieu Royer" userId="S::matthieu.royer@diiage.org::8986938d-e1fb-47c0-adbc-301ba35da096" providerId="AD" clId="Web-{846229E2-2C04-1533-2A0D-9C7C36E1E41E}" dt="2021-09-30T13:38:13.776" v="11" actId="20577"/>
        <pc:sldMkLst>
          <pc:docMk/>
          <pc:sldMk cId="3786996025" sldId="404"/>
        </pc:sldMkLst>
        <pc:spChg chg="mod">
          <ac:chgData name="Matthieu Royer" userId="S::matthieu.royer@diiage.org::8986938d-e1fb-47c0-adbc-301ba35da096" providerId="AD" clId="Web-{846229E2-2C04-1533-2A0D-9C7C36E1E41E}" dt="2021-09-30T13:37:39.603" v="2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3:38:13.776" v="11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modSp">
        <pc:chgData name="Matthieu Royer" userId="S::matthieu.royer@diiage.org::8986938d-e1fb-47c0-adbc-301ba35da096" providerId="AD" clId="Web-{846229E2-2C04-1533-2A0D-9C7C36E1E41E}" dt="2021-09-30T13:41:00.406" v="111" actId="14100"/>
        <pc:sldMkLst>
          <pc:docMk/>
          <pc:sldMk cId="167048306" sldId="406"/>
        </pc:sldMkLst>
        <pc:spChg chg="mod">
          <ac:chgData name="Matthieu Royer" userId="S::matthieu.royer@diiage.org::8986938d-e1fb-47c0-adbc-301ba35da096" providerId="AD" clId="Web-{846229E2-2C04-1533-2A0D-9C7C36E1E41E}" dt="2021-09-30T13:41:00.406" v="111" actId="14100"/>
          <ac:spMkLst>
            <pc:docMk/>
            <pc:sldMk cId="167048306" sldId="406"/>
            <ac:spMk id="3" creationId="{D52B78B3-BE2F-408F-9AE4-2DDF5E3B439E}"/>
          </ac:spMkLst>
        </pc:spChg>
      </pc:sldChg>
      <pc:sldChg chg="addSp delSp modSp delCm">
        <pc:chgData name="Matthieu Royer" userId="S::matthieu.royer@diiage.org::8986938d-e1fb-47c0-adbc-301ba35da096" providerId="AD" clId="Web-{846229E2-2C04-1533-2A0D-9C7C36E1E41E}" dt="2021-09-30T14:07:37.155" v="336" actId="1076"/>
        <pc:sldMkLst>
          <pc:docMk/>
          <pc:sldMk cId="3331165574" sldId="407"/>
        </pc:sldMkLst>
        <pc:spChg chg="mod">
          <ac:chgData name="Matthieu Royer" userId="S::matthieu.royer@diiage.org::8986938d-e1fb-47c0-adbc-301ba35da096" providerId="AD" clId="Web-{846229E2-2C04-1533-2A0D-9C7C36E1E41E}" dt="2021-09-30T14:07:37.155" v="336" actId="1076"/>
          <ac:spMkLst>
            <pc:docMk/>
            <pc:sldMk cId="3331165574" sldId="407"/>
            <ac:spMk id="4" creationId="{75780A9B-3282-40D1-A4BA-7B13CDE1DEC6}"/>
          </ac:spMkLst>
        </pc:spChg>
        <pc:spChg chg="add del mod">
          <ac:chgData name="Matthieu Royer" userId="S::matthieu.royer@diiage.org::8986938d-e1fb-47c0-adbc-301ba35da096" providerId="AD" clId="Web-{846229E2-2C04-1533-2A0D-9C7C36E1E41E}" dt="2021-09-30T13:50:49.110" v="290"/>
          <ac:spMkLst>
            <pc:docMk/>
            <pc:sldMk cId="3331165574" sldId="407"/>
            <ac:spMk id="7" creationId="{F867CEAA-80F6-496E-B7BF-99E52A8A7DFE}"/>
          </ac:spMkLst>
        </pc:spChg>
        <pc:graphicFrameChg chg="add del mod">
          <ac:chgData name="Matthieu Royer" userId="S::matthieu.royer@diiage.org::8986938d-e1fb-47c0-adbc-301ba35da096" providerId="AD" clId="Web-{846229E2-2C04-1533-2A0D-9C7C36E1E41E}" dt="2021-09-30T13:50:49.110" v="291"/>
          <ac:graphicFrameMkLst>
            <pc:docMk/>
            <pc:sldMk cId="3331165574" sldId="407"/>
            <ac:graphicFrameMk id="6" creationId="{A61B80AE-CC4C-4EBD-94B7-8624E7CE1599}"/>
          </ac:graphicFrameMkLst>
        </pc:graphicFrameChg>
      </pc:sldChg>
      <pc:sldChg chg="addSp delSp modSp">
        <pc:chgData name="Matthieu Royer" userId="S::matthieu.royer@diiage.org::8986938d-e1fb-47c0-adbc-301ba35da096" providerId="AD" clId="Web-{846229E2-2C04-1533-2A0D-9C7C36E1E41E}" dt="2021-09-30T13:46:28.931" v="260" actId="14100"/>
        <pc:sldMkLst>
          <pc:docMk/>
          <pc:sldMk cId="3428366990" sldId="408"/>
        </pc:sldMkLst>
        <pc:graphicFrameChg chg="del">
          <ac:chgData name="Matthieu Royer" userId="S::matthieu.royer@diiage.org::8986938d-e1fb-47c0-adbc-301ba35da096" providerId="AD" clId="Web-{846229E2-2C04-1533-2A0D-9C7C36E1E41E}" dt="2021-09-30T13:45:55.117" v="254"/>
          <ac:graphicFrameMkLst>
            <pc:docMk/>
            <pc:sldMk cId="3428366990" sldId="408"/>
            <ac:graphicFrameMk id="4" creationId="{CE2E4094-20F9-4179-A9B5-C772AE6A68FA}"/>
          </ac:graphicFrameMkLst>
        </pc:graphicFrameChg>
        <pc:graphicFrameChg chg="add mod">
          <ac:chgData name="Matthieu Royer" userId="S::matthieu.royer@diiage.org::8986938d-e1fb-47c0-adbc-301ba35da096" providerId="AD" clId="Web-{846229E2-2C04-1533-2A0D-9C7C36E1E41E}" dt="2021-09-30T13:46:28.931" v="260" actId="14100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delSp modSp">
        <pc:chgData name="Matthieu Royer" userId="S::matthieu.royer@diiage.org::8986938d-e1fb-47c0-adbc-301ba35da096" providerId="AD" clId="Web-{846229E2-2C04-1533-2A0D-9C7C36E1E41E}" dt="2021-09-30T14:31:42.766" v="477"/>
        <pc:sldMkLst>
          <pc:docMk/>
          <pc:sldMk cId="93688322" sldId="409"/>
        </pc:sldMkLst>
        <pc:spChg chg="mod">
          <ac:chgData name="Matthieu Royer" userId="S::matthieu.royer@diiage.org::8986938d-e1fb-47c0-adbc-301ba35da096" providerId="AD" clId="Web-{846229E2-2C04-1533-2A0D-9C7C36E1E41E}" dt="2021-09-30T14:31:37" v="475" actId="14100"/>
          <ac:spMkLst>
            <pc:docMk/>
            <pc:sldMk cId="93688322" sldId="409"/>
            <ac:spMk id="7" creationId="{F9042881-0CBF-49B1-9910-9D32BB45DD80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36.054" v="446" actId="1076"/>
          <ac:spMkLst>
            <pc:docMk/>
            <pc:sldMk cId="93688322" sldId="409"/>
            <ac:spMk id="9" creationId="{CF26CB8C-39C8-4CDB-875C-E6A3B414D759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1:56.209" v="441" actId="1076"/>
          <ac:spMkLst>
            <pc:docMk/>
            <pc:sldMk cId="93688322" sldId="409"/>
            <ac:spMk id="10" creationId="{D0796BCF-BBB1-4596-B9BF-F93E30C8AF06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31.069" v="445" actId="1076"/>
          <ac:spMkLst>
            <pc:docMk/>
            <pc:sldMk cId="93688322" sldId="409"/>
            <ac:spMk id="11" creationId="{9BB4837F-BB37-4E94-AECD-2BAEB7207834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07.787" v="442" actId="1076"/>
          <ac:spMkLst>
            <pc:docMk/>
            <pc:sldMk cId="93688322" sldId="409"/>
            <ac:spMk id="12" creationId="{E354B579-8B06-4A38-A67E-0C11F73F11F8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29:58.654" v="458" actId="20577"/>
          <ac:spMkLst>
            <pc:docMk/>
            <pc:sldMk cId="93688322" sldId="409"/>
            <ac:spMk id="13" creationId="{9CAC9066-32E3-4854-B05F-61F01B9161CB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21.319" v="444" actId="1076"/>
          <ac:spMkLst>
            <pc:docMk/>
            <pc:sldMk cId="93688322" sldId="409"/>
            <ac:spMk id="14" creationId="{CAAA5CA9-AE15-4B68-81AB-364C015E81D6}"/>
          </ac:spMkLst>
        </pc:spChg>
        <pc:spChg chg="del mod">
          <ac:chgData name="Matthieu Royer" userId="S::matthieu.royer@diiage.org::8986938d-e1fb-47c0-adbc-301ba35da096" providerId="AD" clId="Web-{846229E2-2C04-1533-2A0D-9C7C36E1E41E}" dt="2021-09-30T14:31:42.766" v="477"/>
          <ac:spMkLst>
            <pc:docMk/>
            <pc:sldMk cId="93688322" sldId="409"/>
            <ac:spMk id="15" creationId="{3D99437F-5BE2-4FF4-9BCC-B3B6C518D359}"/>
          </ac:spMkLst>
        </pc:spChg>
        <pc:spChg chg="del mod">
          <ac:chgData name="Matthieu Royer" userId="S::matthieu.royer@diiage.org::8986938d-e1fb-47c0-adbc-301ba35da096" providerId="AD" clId="Web-{846229E2-2C04-1533-2A0D-9C7C36E1E41E}" dt="2021-09-30T14:31:42.766" v="476"/>
          <ac:spMkLst>
            <pc:docMk/>
            <pc:sldMk cId="93688322" sldId="409"/>
            <ac:spMk id="16" creationId="{2B861EDA-350F-4721-A279-AFD3E86B8671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52.273" v="448" actId="1076"/>
          <ac:spMkLst>
            <pc:docMk/>
            <pc:sldMk cId="93688322" sldId="409"/>
            <ac:spMk id="24" creationId="{D1F16E4C-108B-4524-AE43-BD8F3BA7DA69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13.647" v="443" actId="1076"/>
          <ac:spMkLst>
            <pc:docMk/>
            <pc:sldMk cId="93688322" sldId="409"/>
            <ac:spMk id="25" creationId="{E23FE6F5-923B-458D-B66B-CD97262FAFC8}"/>
          </ac:spMkLst>
        </pc:spChg>
      </pc:sldChg>
      <pc:sldChg chg="modSp">
        <pc:chgData name="Matthieu Royer" userId="S::matthieu.royer@diiage.org::8986938d-e1fb-47c0-adbc-301ba35da096" providerId="AD" clId="Web-{846229E2-2C04-1533-2A0D-9C7C36E1E41E}" dt="2021-09-30T14:45:02.550" v="702" actId="20577"/>
        <pc:sldMkLst>
          <pc:docMk/>
          <pc:sldMk cId="1216158974" sldId="411"/>
        </pc:sldMkLst>
        <pc:spChg chg="mod">
          <ac:chgData name="Matthieu Royer" userId="S::matthieu.royer@diiage.org::8986938d-e1fb-47c0-adbc-301ba35da096" providerId="AD" clId="Web-{846229E2-2C04-1533-2A0D-9C7C36E1E41E}" dt="2021-09-30T14:45:02.550" v="702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modSp">
        <pc:chgData name="Matthieu Royer" userId="S::matthieu.royer@diiage.org::8986938d-e1fb-47c0-adbc-301ba35da096" providerId="AD" clId="Web-{846229E2-2C04-1533-2A0D-9C7C36E1E41E}" dt="2021-09-30T14:41:03.998" v="680" actId="20577"/>
        <pc:sldMkLst>
          <pc:docMk/>
          <pc:sldMk cId="3661815327" sldId="413"/>
        </pc:sldMkLst>
        <pc:spChg chg="mod">
          <ac:chgData name="Matthieu Royer" userId="S::matthieu.royer@diiage.org::8986938d-e1fb-47c0-adbc-301ba35da096" providerId="AD" clId="Web-{846229E2-2C04-1533-2A0D-9C7C36E1E41E}" dt="2021-09-30T14:41:03.998" v="680" actId="20577"/>
          <ac:spMkLst>
            <pc:docMk/>
            <pc:sldMk cId="3661815327" sldId="413"/>
            <ac:spMk id="3" creationId="{F6EF4D88-BA40-480A-A62D-64473217C591}"/>
          </ac:spMkLst>
        </pc:spChg>
      </pc:sldChg>
      <pc:sldChg chg="addSp delSp modSp">
        <pc:chgData name="Matthieu Royer" userId="S::matthieu.royer@diiage.org::8986938d-e1fb-47c0-adbc-301ba35da096" providerId="AD" clId="Web-{846229E2-2C04-1533-2A0D-9C7C36E1E41E}" dt="2021-09-30T14:42:21.406" v="700" actId="1076"/>
        <pc:sldMkLst>
          <pc:docMk/>
          <pc:sldMk cId="590250696" sldId="414"/>
        </pc:sldMkLst>
        <pc:spChg chg="mod">
          <ac:chgData name="Matthieu Royer" userId="S::matthieu.royer@diiage.org::8986938d-e1fb-47c0-adbc-301ba35da096" providerId="AD" clId="Web-{846229E2-2C04-1533-2A0D-9C7C36E1E41E}" dt="2021-09-30T14:41:31.389" v="691" actId="20577"/>
          <ac:spMkLst>
            <pc:docMk/>
            <pc:sldMk cId="590250696" sldId="414"/>
            <ac:spMk id="2" creationId="{111AB035-4F36-452C-8684-322375AC4C94}"/>
          </ac:spMkLst>
        </pc:spChg>
        <pc:picChg chg="add mod">
          <ac:chgData name="Matthieu Royer" userId="S::matthieu.royer@diiage.org::8986938d-e1fb-47c0-adbc-301ba35da096" providerId="AD" clId="Web-{846229E2-2C04-1533-2A0D-9C7C36E1E41E}" dt="2021-09-30T14:42:21.406" v="700" actId="1076"/>
          <ac:picMkLst>
            <pc:docMk/>
            <pc:sldMk cId="590250696" sldId="414"/>
            <ac:picMk id="3" creationId="{2BA74925-2B66-47A4-A5D3-649B8DC9EE6A}"/>
          </ac:picMkLst>
        </pc:picChg>
        <pc:picChg chg="add mod">
          <ac:chgData name="Matthieu Royer" userId="S::matthieu.royer@diiage.org::8986938d-e1fb-47c0-adbc-301ba35da096" providerId="AD" clId="Web-{846229E2-2C04-1533-2A0D-9C7C36E1E41E}" dt="2021-09-30T14:42:12.234" v="699" actId="14100"/>
          <ac:picMkLst>
            <pc:docMk/>
            <pc:sldMk cId="590250696" sldId="414"/>
            <ac:picMk id="4" creationId="{325A7BE6-AD98-4CAC-9B50-CD4E8AC3C8A7}"/>
          </ac:picMkLst>
        </pc:picChg>
        <pc:picChg chg="del">
          <ac:chgData name="Matthieu Royer" userId="S::matthieu.royer@diiage.org::8986938d-e1fb-47c0-adbc-301ba35da096" providerId="AD" clId="Web-{846229E2-2C04-1533-2A0D-9C7C36E1E41E}" dt="2021-09-30T14:41:10.779" v="681"/>
          <ac:picMkLst>
            <pc:docMk/>
            <pc:sldMk cId="590250696" sldId="414"/>
            <ac:picMk id="5" creationId="{AA06CED0-31BA-4C56-A20A-45672AED2878}"/>
          </ac:picMkLst>
        </pc:picChg>
        <pc:picChg chg="del">
          <ac:chgData name="Matthieu Royer" userId="S::matthieu.royer@diiage.org::8986938d-e1fb-47c0-adbc-301ba35da096" providerId="AD" clId="Web-{846229E2-2C04-1533-2A0D-9C7C36E1E41E}" dt="2021-09-30T14:41:11.639" v="682"/>
          <ac:picMkLst>
            <pc:docMk/>
            <pc:sldMk cId="590250696" sldId="414"/>
            <ac:picMk id="1026" creationId="{C93CA67C-61AC-4C89-905C-095B7A0142DB}"/>
          </ac:picMkLst>
        </pc:picChg>
      </pc:sldChg>
      <pc:sldChg chg="delSp">
        <pc:chgData name="Matthieu Royer" userId="S::matthieu.royer@diiage.org::8986938d-e1fb-47c0-adbc-301ba35da096" providerId="AD" clId="Web-{846229E2-2C04-1533-2A0D-9C7C36E1E41E}" dt="2021-09-30T14:45:14.332" v="703"/>
        <pc:sldMkLst>
          <pc:docMk/>
          <pc:sldMk cId="1374237601" sldId="415"/>
        </pc:sldMkLst>
        <pc:picChg chg="del">
          <ac:chgData name="Matthieu Royer" userId="S::matthieu.royer@diiage.org::8986938d-e1fb-47c0-adbc-301ba35da096" providerId="AD" clId="Web-{846229E2-2C04-1533-2A0D-9C7C36E1E41E}" dt="2021-09-30T14:45:14.332" v="703"/>
          <ac:picMkLst>
            <pc:docMk/>
            <pc:sldMk cId="1374237601" sldId="415"/>
            <ac:picMk id="4" creationId="{33F32DDD-B227-4F0B-AEE7-2636E04BE5E5}"/>
          </ac:picMkLst>
        </pc:picChg>
      </pc:sldChg>
      <pc:sldChg chg="modSp">
        <pc:chgData name="Matthieu Royer" userId="S::matthieu.royer@diiage.org::8986938d-e1fb-47c0-adbc-301ba35da096" providerId="AD" clId="Web-{846229E2-2C04-1533-2A0D-9C7C36E1E41E}" dt="2021-09-30T15:14:58.589" v="1197" actId="20577"/>
        <pc:sldMkLst>
          <pc:docMk/>
          <pc:sldMk cId="1147631240" sldId="422"/>
        </pc:sldMkLst>
        <pc:spChg chg="mod">
          <ac:chgData name="Matthieu Royer" userId="S::matthieu.royer@diiage.org::8986938d-e1fb-47c0-adbc-301ba35da096" providerId="AD" clId="Web-{846229E2-2C04-1533-2A0D-9C7C36E1E41E}" dt="2021-09-30T15:14:58.589" v="1197" actId="20577"/>
          <ac:spMkLst>
            <pc:docMk/>
            <pc:sldMk cId="1147631240" sldId="422"/>
            <ac:spMk id="2" creationId="{36F7072C-E18C-47C1-824C-F65DF39239C0}"/>
          </ac:spMkLst>
        </pc:spChg>
        <pc:graphicFrameChg chg="mod modGraphic">
          <ac:chgData name="Matthieu Royer" userId="S::matthieu.royer@diiage.org::8986938d-e1fb-47c0-adbc-301ba35da096" providerId="AD" clId="Web-{846229E2-2C04-1533-2A0D-9C7C36E1E41E}" dt="2021-09-30T14:54:28.126" v="1190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del">
        <pc:chgData name="Matthieu Royer" userId="S::matthieu.royer@diiage.org::8986938d-e1fb-47c0-adbc-301ba35da096" providerId="AD" clId="Web-{846229E2-2C04-1533-2A0D-9C7C36E1E41E}" dt="2021-09-30T14:54:52.439" v="1192"/>
        <pc:sldMkLst>
          <pc:docMk/>
          <pc:sldMk cId="2496584411" sldId="423"/>
        </pc:sldMkLst>
      </pc:sldChg>
      <pc:sldChg chg="addSp delSp modSp">
        <pc:chgData name="Matthieu Royer" userId="S::matthieu.royer@diiage.org::8986938d-e1fb-47c0-adbc-301ba35da096" providerId="AD" clId="Web-{846229E2-2C04-1533-2A0D-9C7C36E1E41E}" dt="2021-09-30T13:45:49.070" v="253" actId="20577"/>
        <pc:sldMkLst>
          <pc:docMk/>
          <pc:sldMk cId="100235019" sldId="424"/>
        </pc:sldMkLst>
        <pc:graphicFrameChg chg="del">
          <ac:chgData name="Matthieu Royer" userId="S::matthieu.royer@diiage.org::8986938d-e1fb-47c0-adbc-301ba35da096" providerId="AD" clId="Web-{846229E2-2C04-1533-2A0D-9C7C36E1E41E}" dt="2021-09-30T13:44:00.661" v="226"/>
          <ac:graphicFrameMkLst>
            <pc:docMk/>
            <pc:sldMk cId="100235019" sldId="424"/>
            <ac:graphicFrameMk id="5" creationId="{179ECD51-CB57-45BC-B676-A60918D88E49}"/>
          </ac:graphicFrameMkLst>
        </pc:graphicFrameChg>
        <pc:graphicFrameChg chg="add mod modGraphic">
          <ac:chgData name="Matthieu Royer" userId="S::matthieu.royer@diiage.org::8986938d-e1fb-47c0-adbc-301ba35da096" providerId="AD" clId="Web-{846229E2-2C04-1533-2A0D-9C7C36E1E41E}" dt="2021-09-30T13:45:49.070" v="253" actId="20577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add replId">
        <pc:chgData name="Matthieu Royer" userId="S::matthieu.royer@diiage.org::8986938d-e1fb-47c0-adbc-301ba35da096" providerId="AD" clId="Web-{846229E2-2C04-1533-2A0D-9C7C36E1E41E}" dt="2021-09-30T15:14:38.447" v="1196"/>
        <pc:sldMkLst>
          <pc:docMk/>
          <pc:sldMk cId="2237959919" sldId="425"/>
        </pc:sldMkLst>
        <pc:graphicFrameChg chg="mod modGraphic">
          <ac:chgData name="Matthieu Royer" userId="S::matthieu.royer@diiage.org::8986938d-e1fb-47c0-adbc-301ba35da096" providerId="AD" clId="Web-{846229E2-2C04-1533-2A0D-9C7C36E1E41E}" dt="2021-09-30T15:14:38.447" v="1196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</pc:docChg>
  </pc:docChgLst>
  <pc:docChgLst>
    <pc:chgData name="JeanLuc Turrel" userId="S::jeanluc.turrel@diiage.org::c610d250-c897-4626-9687-c5c78e350905" providerId="AD" clId="Web-{386D4ADE-9177-4A67-A8E9-CC8D5B701A4F}"/>
    <pc:docChg chg="mod modSld">
      <pc:chgData name="JeanLuc Turrel" userId="S::jeanluc.turrel@diiage.org::c610d250-c897-4626-9687-c5c78e350905" providerId="AD" clId="Web-{386D4ADE-9177-4A67-A8E9-CC8D5B701A4F}" dt="2021-09-30T15:23:21.014" v="101"/>
      <pc:docMkLst>
        <pc:docMk/>
      </pc:docMkLst>
      <pc:sldChg chg="modSp">
        <pc:chgData name="JeanLuc Turrel" userId="S::jeanluc.turrel@diiage.org::c610d250-c897-4626-9687-c5c78e350905" providerId="AD" clId="Web-{386D4ADE-9177-4A67-A8E9-CC8D5B701A4F}" dt="2021-09-30T15:19:16.008" v="26" actId="14100"/>
        <pc:sldMkLst>
          <pc:docMk/>
          <pc:sldMk cId="3428366990" sldId="408"/>
        </pc:sldMkLst>
        <pc:graphicFrameChg chg="mod modGraphic">
          <ac:chgData name="JeanLuc Turrel" userId="S::jeanluc.turrel@diiage.org::c610d250-c897-4626-9687-c5c78e350905" providerId="AD" clId="Web-{386D4ADE-9177-4A67-A8E9-CC8D5B701A4F}" dt="2021-09-30T15:19:16.008" v="26" actId="14100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addCm">
        <pc:chgData name="JeanLuc Turrel" userId="S::jeanluc.turrel@diiage.org::c610d250-c897-4626-9687-c5c78e350905" providerId="AD" clId="Web-{386D4ADE-9177-4A67-A8E9-CC8D5B701A4F}" dt="2021-09-30T15:22:05.481" v="28"/>
        <pc:sldMkLst>
          <pc:docMk/>
          <pc:sldMk cId="3661815327" sldId="413"/>
        </pc:sldMkLst>
      </pc:sldChg>
      <pc:sldChg chg="modSp">
        <pc:chgData name="JeanLuc Turrel" userId="S::jeanluc.turrel@diiage.org::c610d250-c897-4626-9687-c5c78e350905" providerId="AD" clId="Web-{386D4ADE-9177-4A67-A8E9-CC8D5B701A4F}" dt="2021-09-30T15:23:21.014" v="101"/>
        <pc:sldMkLst>
          <pc:docMk/>
          <pc:sldMk cId="3940668716" sldId="418"/>
        </pc:sldMkLst>
        <pc:graphicFrameChg chg="mod modGraphic">
          <ac:chgData name="JeanLuc Turrel" userId="S::jeanluc.turrel@diiage.org::c610d250-c897-4626-9687-c5c78e350905" providerId="AD" clId="Web-{386D4ADE-9177-4A67-A8E9-CC8D5B701A4F}" dt="2021-09-30T15:23:21.014" v="101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</pc:docChg>
  </pc:docChgLst>
  <pc:docChgLst>
    <pc:chgData name="Matthieu Royer" userId="8986938d-e1fb-47c0-adbc-301ba35da096" providerId="ADAL" clId="{D5760BE0-0C60-4591-8692-A866AA14D3F9}"/>
    <pc:docChg chg="undo custSel addSld delSld modSld">
      <pc:chgData name="Matthieu Royer" userId="8986938d-e1fb-47c0-adbc-301ba35da096" providerId="ADAL" clId="{D5760BE0-0C60-4591-8692-A866AA14D3F9}" dt="2021-09-15T17:51:49.055" v="3219" actId="20577"/>
      <pc:docMkLst>
        <pc:docMk/>
      </pc:docMkLst>
      <pc:sldChg chg="del">
        <pc:chgData name="Matthieu Royer" userId="8986938d-e1fb-47c0-adbc-301ba35da096" providerId="ADAL" clId="{D5760BE0-0C60-4591-8692-A866AA14D3F9}" dt="2021-09-15T15:47:49.930" v="1831" actId="47"/>
        <pc:sldMkLst>
          <pc:docMk/>
          <pc:sldMk cId="0" sldId="257"/>
        </pc:sldMkLst>
      </pc:sldChg>
      <pc:sldChg chg="del">
        <pc:chgData name="Matthieu Royer" userId="8986938d-e1fb-47c0-adbc-301ba35da096" providerId="ADAL" clId="{D5760BE0-0C60-4591-8692-A866AA14D3F9}" dt="2021-09-15T15:47:53.690" v="1832" actId="47"/>
        <pc:sldMkLst>
          <pc:docMk/>
          <pc:sldMk cId="0" sldId="258"/>
        </pc:sldMkLst>
      </pc:sldChg>
      <pc:sldChg chg="del">
        <pc:chgData name="Matthieu Royer" userId="8986938d-e1fb-47c0-adbc-301ba35da096" providerId="ADAL" clId="{D5760BE0-0C60-4591-8692-A866AA14D3F9}" dt="2021-09-15T15:47:55.175" v="1833" actId="47"/>
        <pc:sldMkLst>
          <pc:docMk/>
          <pc:sldMk cId="0" sldId="259"/>
        </pc:sldMkLst>
      </pc:sldChg>
      <pc:sldChg chg="del">
        <pc:chgData name="Matthieu Royer" userId="8986938d-e1fb-47c0-adbc-301ba35da096" providerId="ADAL" clId="{D5760BE0-0C60-4591-8692-A866AA14D3F9}" dt="2021-09-15T15:48:26.611" v="1855" actId="47"/>
        <pc:sldMkLst>
          <pc:docMk/>
          <pc:sldMk cId="0" sldId="260"/>
        </pc:sldMkLst>
      </pc:sldChg>
      <pc:sldChg chg="del">
        <pc:chgData name="Matthieu Royer" userId="8986938d-e1fb-47c0-adbc-301ba35da096" providerId="ADAL" clId="{D5760BE0-0C60-4591-8692-A866AA14D3F9}" dt="2021-09-15T15:48:25.576" v="1854" actId="47"/>
        <pc:sldMkLst>
          <pc:docMk/>
          <pc:sldMk cId="0" sldId="261"/>
        </pc:sldMkLst>
      </pc:sldChg>
      <pc:sldChg chg="del">
        <pc:chgData name="Matthieu Royer" userId="8986938d-e1fb-47c0-adbc-301ba35da096" providerId="ADAL" clId="{D5760BE0-0C60-4591-8692-A866AA14D3F9}" dt="2021-09-15T15:48:27.486" v="1856" actId="47"/>
        <pc:sldMkLst>
          <pc:docMk/>
          <pc:sldMk cId="0" sldId="262"/>
        </pc:sldMkLst>
      </pc:sldChg>
      <pc:sldChg chg="modNotesTx">
        <pc:chgData name="Matthieu Royer" userId="8986938d-e1fb-47c0-adbc-301ba35da096" providerId="ADAL" clId="{D5760BE0-0C60-4591-8692-A866AA14D3F9}" dt="2021-09-15T15:48:35.293" v="1857" actId="20577"/>
        <pc:sldMkLst>
          <pc:docMk/>
          <pc:sldMk cId="0" sldId="263"/>
        </pc:sldMkLst>
      </pc:sldChg>
      <pc:sldChg chg="del">
        <pc:chgData name="Matthieu Royer" userId="8986938d-e1fb-47c0-adbc-301ba35da096" providerId="ADAL" clId="{D5760BE0-0C60-4591-8692-A866AA14D3F9}" dt="2021-09-15T15:47:59.491" v="1834" actId="47"/>
        <pc:sldMkLst>
          <pc:docMk/>
          <pc:sldMk cId="0" sldId="264"/>
        </pc:sldMkLst>
      </pc:sldChg>
      <pc:sldChg chg="del">
        <pc:chgData name="Matthieu Royer" userId="8986938d-e1fb-47c0-adbc-301ba35da096" providerId="ADAL" clId="{D5760BE0-0C60-4591-8692-A866AA14D3F9}" dt="2021-09-15T15:48:05.819" v="1839" actId="47"/>
        <pc:sldMkLst>
          <pc:docMk/>
          <pc:sldMk cId="0" sldId="266"/>
        </pc:sldMkLst>
      </pc:sldChg>
      <pc:sldChg chg="del">
        <pc:chgData name="Matthieu Royer" userId="8986938d-e1fb-47c0-adbc-301ba35da096" providerId="ADAL" clId="{D5760BE0-0C60-4591-8692-A866AA14D3F9}" dt="2021-09-15T15:48:11.740" v="1843" actId="47"/>
        <pc:sldMkLst>
          <pc:docMk/>
          <pc:sldMk cId="0" sldId="269"/>
        </pc:sldMkLst>
      </pc:sldChg>
      <pc:sldChg chg="del">
        <pc:chgData name="Matthieu Royer" userId="8986938d-e1fb-47c0-adbc-301ba35da096" providerId="ADAL" clId="{D5760BE0-0C60-4591-8692-A866AA14D3F9}" dt="2021-09-15T15:48:22.163" v="1853" actId="47"/>
        <pc:sldMkLst>
          <pc:docMk/>
          <pc:sldMk cId="0" sldId="275"/>
        </pc:sldMkLst>
      </pc:sldChg>
      <pc:sldChg chg="del">
        <pc:chgData name="Matthieu Royer" userId="8986938d-e1fb-47c0-adbc-301ba35da096" providerId="ADAL" clId="{D5760BE0-0C60-4591-8692-A866AA14D3F9}" dt="2021-09-15T15:48:09.744" v="1842" actId="47"/>
        <pc:sldMkLst>
          <pc:docMk/>
          <pc:sldMk cId="2805794942" sldId="384"/>
        </pc:sldMkLst>
      </pc:sldChg>
      <pc:sldChg chg="del">
        <pc:chgData name="Matthieu Royer" userId="8986938d-e1fb-47c0-adbc-301ba35da096" providerId="ADAL" clId="{D5760BE0-0C60-4591-8692-A866AA14D3F9}" dt="2021-09-15T15:48:17.244" v="1848" actId="47"/>
        <pc:sldMkLst>
          <pc:docMk/>
          <pc:sldMk cId="3049595902" sldId="385"/>
        </pc:sldMkLst>
      </pc:sldChg>
      <pc:sldChg chg="del">
        <pc:chgData name="Matthieu Royer" userId="8986938d-e1fb-47c0-adbc-301ba35da096" providerId="ADAL" clId="{D5760BE0-0C60-4591-8692-A866AA14D3F9}" dt="2021-09-15T15:48:06.665" v="1840" actId="47"/>
        <pc:sldMkLst>
          <pc:docMk/>
          <pc:sldMk cId="478261596" sldId="387"/>
        </pc:sldMkLst>
      </pc:sldChg>
      <pc:sldChg chg="del">
        <pc:chgData name="Matthieu Royer" userId="8986938d-e1fb-47c0-adbc-301ba35da096" providerId="ADAL" clId="{D5760BE0-0C60-4591-8692-A866AA14D3F9}" dt="2021-09-15T15:48:07.509" v="1841" actId="47"/>
        <pc:sldMkLst>
          <pc:docMk/>
          <pc:sldMk cId="399204345" sldId="388"/>
        </pc:sldMkLst>
      </pc:sldChg>
      <pc:sldChg chg="del">
        <pc:chgData name="Matthieu Royer" userId="8986938d-e1fb-47c0-adbc-301ba35da096" providerId="ADAL" clId="{D5760BE0-0C60-4591-8692-A866AA14D3F9}" dt="2021-09-15T15:48:00.305" v="1835" actId="47"/>
        <pc:sldMkLst>
          <pc:docMk/>
          <pc:sldMk cId="2542902249" sldId="390"/>
        </pc:sldMkLst>
      </pc:sldChg>
      <pc:sldChg chg="del">
        <pc:chgData name="Matthieu Royer" userId="8986938d-e1fb-47c0-adbc-301ba35da096" providerId="ADAL" clId="{D5760BE0-0C60-4591-8692-A866AA14D3F9}" dt="2021-09-15T15:48:00.868" v="1836" actId="47"/>
        <pc:sldMkLst>
          <pc:docMk/>
          <pc:sldMk cId="2174212021" sldId="391"/>
        </pc:sldMkLst>
      </pc:sldChg>
      <pc:sldChg chg="del">
        <pc:chgData name="Matthieu Royer" userId="8986938d-e1fb-47c0-adbc-301ba35da096" providerId="ADAL" clId="{D5760BE0-0C60-4591-8692-A866AA14D3F9}" dt="2021-09-15T15:48:04.293" v="1838" actId="47"/>
        <pc:sldMkLst>
          <pc:docMk/>
          <pc:sldMk cId="3837722754" sldId="394"/>
        </pc:sldMkLst>
      </pc:sldChg>
      <pc:sldChg chg="del">
        <pc:chgData name="Matthieu Royer" userId="8986938d-e1fb-47c0-adbc-301ba35da096" providerId="ADAL" clId="{D5760BE0-0C60-4591-8692-A866AA14D3F9}" dt="2021-09-15T15:48:01.828" v="1837" actId="47"/>
        <pc:sldMkLst>
          <pc:docMk/>
          <pc:sldMk cId="3158078667" sldId="395"/>
        </pc:sldMkLst>
      </pc:sldChg>
      <pc:sldChg chg="del">
        <pc:chgData name="Matthieu Royer" userId="8986938d-e1fb-47c0-adbc-301ba35da096" providerId="ADAL" clId="{D5760BE0-0C60-4591-8692-A866AA14D3F9}" dt="2021-09-15T15:48:15.439" v="1846" actId="47"/>
        <pc:sldMkLst>
          <pc:docMk/>
          <pc:sldMk cId="1340492951" sldId="396"/>
        </pc:sldMkLst>
      </pc:sldChg>
      <pc:sldChg chg="del">
        <pc:chgData name="Matthieu Royer" userId="8986938d-e1fb-47c0-adbc-301ba35da096" providerId="ADAL" clId="{D5760BE0-0C60-4591-8692-A866AA14D3F9}" dt="2021-09-15T15:48:16.452" v="1847" actId="47"/>
        <pc:sldMkLst>
          <pc:docMk/>
          <pc:sldMk cId="1384255400" sldId="397"/>
        </pc:sldMkLst>
      </pc:sldChg>
      <pc:sldChg chg="del">
        <pc:chgData name="Matthieu Royer" userId="8986938d-e1fb-47c0-adbc-301ba35da096" providerId="ADAL" clId="{D5760BE0-0C60-4591-8692-A866AA14D3F9}" dt="2021-09-15T15:48:14.160" v="1845" actId="47"/>
        <pc:sldMkLst>
          <pc:docMk/>
          <pc:sldMk cId="2057481770" sldId="398"/>
        </pc:sldMkLst>
      </pc:sldChg>
      <pc:sldChg chg="del">
        <pc:chgData name="Matthieu Royer" userId="8986938d-e1fb-47c0-adbc-301ba35da096" providerId="ADAL" clId="{D5760BE0-0C60-4591-8692-A866AA14D3F9}" dt="2021-09-15T15:48:13.140" v="1844" actId="47"/>
        <pc:sldMkLst>
          <pc:docMk/>
          <pc:sldMk cId="1699361744" sldId="399"/>
        </pc:sldMkLst>
      </pc:sldChg>
      <pc:sldChg chg="del">
        <pc:chgData name="Matthieu Royer" userId="8986938d-e1fb-47c0-adbc-301ba35da096" providerId="ADAL" clId="{D5760BE0-0C60-4591-8692-A866AA14D3F9}" dt="2021-09-15T15:48:17.987" v="1849" actId="47"/>
        <pc:sldMkLst>
          <pc:docMk/>
          <pc:sldMk cId="3212619190" sldId="400"/>
        </pc:sldMkLst>
      </pc:sldChg>
      <pc:sldChg chg="del">
        <pc:chgData name="Matthieu Royer" userId="8986938d-e1fb-47c0-adbc-301ba35da096" providerId="ADAL" clId="{D5760BE0-0C60-4591-8692-A866AA14D3F9}" dt="2021-09-15T15:48:18.849" v="1850" actId="47"/>
        <pc:sldMkLst>
          <pc:docMk/>
          <pc:sldMk cId="1668858426" sldId="401"/>
        </pc:sldMkLst>
      </pc:sldChg>
      <pc:sldChg chg="del">
        <pc:chgData name="Matthieu Royer" userId="8986938d-e1fb-47c0-adbc-301ba35da096" providerId="ADAL" clId="{D5760BE0-0C60-4591-8692-A866AA14D3F9}" dt="2021-09-15T15:48:19.826" v="1851" actId="47"/>
        <pc:sldMkLst>
          <pc:docMk/>
          <pc:sldMk cId="2129774381" sldId="402"/>
        </pc:sldMkLst>
      </pc:sldChg>
      <pc:sldChg chg="del">
        <pc:chgData name="Matthieu Royer" userId="8986938d-e1fb-47c0-adbc-301ba35da096" providerId="ADAL" clId="{D5760BE0-0C60-4591-8692-A866AA14D3F9}" dt="2021-09-15T15:48:20.708" v="1852" actId="47"/>
        <pc:sldMkLst>
          <pc:docMk/>
          <pc:sldMk cId="2825559269" sldId="403"/>
        </pc:sldMkLst>
      </pc:sldChg>
      <pc:sldChg chg="modSp new mod">
        <pc:chgData name="Matthieu Royer" userId="8986938d-e1fb-47c0-adbc-301ba35da096" providerId="ADAL" clId="{D5760BE0-0C60-4591-8692-A866AA14D3F9}" dt="2021-09-15T16:27:27.589" v="2806" actId="20577"/>
        <pc:sldMkLst>
          <pc:docMk/>
          <pc:sldMk cId="3786996025" sldId="404"/>
        </pc:sldMkLst>
        <pc:spChg chg="mod">
          <ac:chgData name="Matthieu Royer" userId="8986938d-e1fb-47c0-adbc-301ba35da096" providerId="ADAL" clId="{D5760BE0-0C60-4591-8692-A866AA14D3F9}" dt="2021-09-15T14:26:05.548" v="26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Matthieu Royer" userId="8986938d-e1fb-47c0-adbc-301ba35da096" providerId="ADAL" clId="{D5760BE0-0C60-4591-8692-A866AA14D3F9}" dt="2021-09-15T16:27:27.589" v="2806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modSp new mod">
        <pc:chgData name="Matthieu Royer" userId="8986938d-e1fb-47c0-adbc-301ba35da096" providerId="ADAL" clId="{D5760BE0-0C60-4591-8692-A866AA14D3F9}" dt="2021-09-15T14:44:09.241" v="1008" actId="20577"/>
        <pc:sldMkLst>
          <pc:docMk/>
          <pc:sldMk cId="695922291" sldId="405"/>
        </pc:sldMkLst>
        <pc:spChg chg="mod">
          <ac:chgData name="Matthieu Royer" userId="8986938d-e1fb-47c0-adbc-301ba35da096" providerId="ADAL" clId="{D5760BE0-0C60-4591-8692-A866AA14D3F9}" dt="2021-09-15T14:28:14.997" v="112" actId="20577"/>
          <ac:spMkLst>
            <pc:docMk/>
            <pc:sldMk cId="695922291" sldId="405"/>
            <ac:spMk id="2" creationId="{1A65A0D7-BE55-4D54-AF67-45917DC6225F}"/>
          </ac:spMkLst>
        </pc:spChg>
        <pc:spChg chg="mod">
          <ac:chgData name="Matthieu Royer" userId="8986938d-e1fb-47c0-adbc-301ba35da096" providerId="ADAL" clId="{D5760BE0-0C60-4591-8692-A866AA14D3F9}" dt="2021-09-15T14:44:09.241" v="1008" actId="20577"/>
          <ac:spMkLst>
            <pc:docMk/>
            <pc:sldMk cId="695922291" sldId="405"/>
            <ac:spMk id="3" creationId="{6C6DAA88-81A1-4830-90C6-A899C0E50DC2}"/>
          </ac:spMkLst>
        </pc:spChg>
      </pc:sldChg>
      <pc:sldChg chg="modSp new mod">
        <pc:chgData name="Matthieu Royer" userId="8986938d-e1fb-47c0-adbc-301ba35da096" providerId="ADAL" clId="{D5760BE0-0C60-4591-8692-A866AA14D3F9}" dt="2021-09-15T14:42:42.191" v="954" actId="20577"/>
        <pc:sldMkLst>
          <pc:docMk/>
          <pc:sldMk cId="167048306" sldId="406"/>
        </pc:sldMkLst>
        <pc:spChg chg="mod">
          <ac:chgData name="Matthieu Royer" userId="8986938d-e1fb-47c0-adbc-301ba35da096" providerId="ADAL" clId="{D5760BE0-0C60-4591-8692-A866AA14D3F9}" dt="2021-09-15T14:36:48.417" v="454" actId="20577"/>
          <ac:spMkLst>
            <pc:docMk/>
            <pc:sldMk cId="167048306" sldId="406"/>
            <ac:spMk id="2" creationId="{4312A2D0-CC9B-491F-B6AB-06BF9F4367B4}"/>
          </ac:spMkLst>
        </pc:spChg>
        <pc:spChg chg="mod">
          <ac:chgData name="Matthieu Royer" userId="8986938d-e1fb-47c0-adbc-301ba35da096" providerId="ADAL" clId="{D5760BE0-0C60-4591-8692-A866AA14D3F9}" dt="2021-09-15T14:42:42.191" v="954" actId="20577"/>
          <ac:spMkLst>
            <pc:docMk/>
            <pc:sldMk cId="167048306" sldId="406"/>
            <ac:spMk id="3" creationId="{D52B78B3-BE2F-408F-9AE4-2DDF5E3B439E}"/>
          </ac:spMkLst>
        </pc:spChg>
      </pc:sldChg>
      <pc:sldChg chg="modSp new mod addCm modCm">
        <pc:chgData name="Matthieu Royer" userId="8986938d-e1fb-47c0-adbc-301ba35da096" providerId="ADAL" clId="{D5760BE0-0C60-4591-8692-A866AA14D3F9}" dt="2021-09-15T17:51:49.055" v="3219" actId="20577"/>
        <pc:sldMkLst>
          <pc:docMk/>
          <pc:sldMk cId="3331165574" sldId="407"/>
        </pc:sldMkLst>
        <pc:spChg chg="mod">
          <ac:chgData name="Matthieu Royer" userId="8986938d-e1fb-47c0-adbc-301ba35da096" providerId="ADAL" clId="{D5760BE0-0C60-4591-8692-A866AA14D3F9}" dt="2021-09-15T14:43:16.030" v="968" actId="20577"/>
          <ac:spMkLst>
            <pc:docMk/>
            <pc:sldMk cId="3331165574" sldId="407"/>
            <ac:spMk id="2" creationId="{E315AB5C-2D9B-4085-90A1-9B4E977E3361}"/>
          </ac:spMkLst>
        </pc:spChg>
        <pc:spChg chg="mod">
          <ac:chgData name="Matthieu Royer" userId="8986938d-e1fb-47c0-adbc-301ba35da096" providerId="ADAL" clId="{D5760BE0-0C60-4591-8692-A866AA14D3F9}" dt="2021-09-15T17:51:49.055" v="3219" actId="20577"/>
          <ac:spMkLst>
            <pc:docMk/>
            <pc:sldMk cId="3331165574" sldId="407"/>
            <ac:spMk id="4" creationId="{75780A9B-3282-40D1-A4BA-7B13CDE1DEC6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6:25:17.870" v="2750"/>
        <pc:sldMkLst>
          <pc:docMk/>
          <pc:sldMk cId="3428366990" sldId="408"/>
        </pc:sldMkLst>
        <pc:spChg chg="mod">
          <ac:chgData name="Matthieu Royer" userId="8986938d-e1fb-47c0-adbc-301ba35da096" providerId="ADAL" clId="{D5760BE0-0C60-4591-8692-A866AA14D3F9}" dt="2021-09-15T16:24:17.744" v="2732" actId="20577"/>
          <ac:spMkLst>
            <pc:docMk/>
            <pc:sldMk cId="3428366990" sldId="408"/>
            <ac:spMk id="2" creationId="{3F4C7EC9-3004-49E9-9F1F-C91DDDECACE4}"/>
          </ac:spMkLst>
        </pc:spChg>
        <pc:spChg chg="del">
          <ac:chgData name="Matthieu Royer" userId="8986938d-e1fb-47c0-adbc-301ba35da096" providerId="ADAL" clId="{D5760BE0-0C60-4591-8692-A866AA14D3F9}" dt="2021-09-15T16:24:14.911" v="2728" actId="478"/>
          <ac:spMkLst>
            <pc:docMk/>
            <pc:sldMk cId="3428366990" sldId="408"/>
            <ac:spMk id="3" creationId="{93AA5328-5040-4E3F-B2BB-D805346FB332}"/>
          </ac:spMkLst>
        </pc:spChg>
        <pc:graphicFrameChg chg="add mod">
          <ac:chgData name="Matthieu Royer" userId="8986938d-e1fb-47c0-adbc-301ba35da096" providerId="ADAL" clId="{D5760BE0-0C60-4591-8692-A866AA14D3F9}" dt="2021-09-15T16:25:17.870" v="2750"/>
          <ac:graphicFrameMkLst>
            <pc:docMk/>
            <pc:sldMk cId="3428366990" sldId="408"/>
            <ac:graphicFrameMk id="4" creationId="{CE2E4094-20F9-4179-A9B5-C772AE6A68FA}"/>
          </ac:graphicFrameMkLst>
        </pc:graphicFrameChg>
      </pc:sldChg>
      <pc:sldChg chg="addSp delSp modSp new mod">
        <pc:chgData name="Matthieu Royer" userId="8986938d-e1fb-47c0-adbc-301ba35da096" providerId="ADAL" clId="{D5760BE0-0C60-4591-8692-A866AA14D3F9}" dt="2021-09-15T15:44:42.395" v="1768" actId="1076"/>
        <pc:sldMkLst>
          <pc:docMk/>
          <pc:sldMk cId="93688322" sldId="409"/>
        </pc:sldMkLst>
        <pc:spChg chg="mod">
          <ac:chgData name="Matthieu Royer" userId="8986938d-e1fb-47c0-adbc-301ba35da096" providerId="ADAL" clId="{D5760BE0-0C60-4591-8692-A866AA14D3F9}" dt="2021-09-15T14:44:18.507" v="1010"/>
          <ac:spMkLst>
            <pc:docMk/>
            <pc:sldMk cId="93688322" sldId="409"/>
            <ac:spMk id="2" creationId="{11EC73D7-23E7-4A40-8D83-CE621E21C3BD}"/>
          </ac:spMkLst>
        </pc:spChg>
        <pc:spChg chg="del">
          <ac:chgData name="Matthieu Royer" userId="8986938d-e1fb-47c0-adbc-301ba35da096" providerId="ADAL" clId="{D5760BE0-0C60-4591-8692-A866AA14D3F9}" dt="2021-09-15T15:42:22.851" v="1734" actId="478"/>
          <ac:spMkLst>
            <pc:docMk/>
            <pc:sldMk cId="93688322" sldId="409"/>
            <ac:spMk id="3" creationId="{F1B580B0-E09E-4ADD-8C80-BA48B46A42A0}"/>
          </ac:spMkLst>
        </pc:spChg>
        <pc:spChg chg="add del mod">
          <ac:chgData name="Matthieu Royer" userId="8986938d-e1fb-47c0-adbc-301ba35da096" providerId="ADAL" clId="{D5760BE0-0C60-4591-8692-A866AA14D3F9}" dt="2021-09-15T15:42:27.572" v="1736" actId="478"/>
          <ac:spMkLst>
            <pc:docMk/>
            <pc:sldMk cId="93688322" sldId="409"/>
            <ac:spMk id="4" creationId="{9FD89428-490A-4D1F-A6E8-973D883063B2}"/>
          </ac:spMkLst>
        </pc:spChg>
        <pc:spChg chg="add del mod">
          <ac:chgData name="Matthieu Royer" userId="8986938d-e1fb-47c0-adbc-301ba35da096" providerId="ADAL" clId="{D5760BE0-0C60-4591-8692-A866AA14D3F9}" dt="2021-09-15T15:43:46.614" v="1755" actId="478"/>
          <ac:spMkLst>
            <pc:docMk/>
            <pc:sldMk cId="93688322" sldId="409"/>
            <ac:spMk id="5" creationId="{C2D217FD-579E-415B-8291-9C85BACCA92A}"/>
          </ac:spMkLst>
        </pc:spChg>
        <pc:spChg chg="add del mod">
          <ac:chgData name="Matthieu Royer" userId="8986938d-e1fb-47c0-adbc-301ba35da096" providerId="ADAL" clId="{D5760BE0-0C60-4591-8692-A866AA14D3F9}" dt="2021-09-15T15:43:43.747" v="1753" actId="478"/>
          <ac:spMkLst>
            <pc:docMk/>
            <pc:sldMk cId="93688322" sldId="409"/>
            <ac:spMk id="6" creationId="{AB3DCF61-622A-4D00-A99E-B2824DD07CBA}"/>
          </ac:spMkLst>
        </pc:spChg>
        <pc:spChg chg="add mod">
          <ac:chgData name="Matthieu Royer" userId="8986938d-e1fb-47c0-adbc-301ba35da096" providerId="ADAL" clId="{D5760BE0-0C60-4591-8692-A866AA14D3F9}" dt="2021-09-15T15:44:01.197" v="1758" actId="1076"/>
          <ac:spMkLst>
            <pc:docMk/>
            <pc:sldMk cId="93688322" sldId="409"/>
            <ac:spMk id="7" creationId="{F9042881-0CBF-49B1-9910-9D32BB45DD80}"/>
          </ac:spMkLst>
        </pc:spChg>
        <pc:spChg chg="add mod">
          <ac:chgData name="Matthieu Royer" userId="8986938d-e1fb-47c0-adbc-301ba35da096" providerId="ADAL" clId="{D5760BE0-0C60-4591-8692-A866AA14D3F9}" dt="2021-09-15T15:43:57.345" v="1757" actId="1076"/>
          <ac:spMkLst>
            <pc:docMk/>
            <pc:sldMk cId="93688322" sldId="409"/>
            <ac:spMk id="8" creationId="{7B93BEDA-4D56-400F-9BE0-231BE3F9942C}"/>
          </ac:spMkLst>
        </pc:spChg>
        <pc:spChg chg="add mod">
          <ac:chgData name="Matthieu Royer" userId="8986938d-e1fb-47c0-adbc-301ba35da096" providerId="ADAL" clId="{D5760BE0-0C60-4591-8692-A866AA14D3F9}" dt="2021-09-15T15:44:08.207" v="1760" actId="1076"/>
          <ac:spMkLst>
            <pc:docMk/>
            <pc:sldMk cId="93688322" sldId="409"/>
            <ac:spMk id="9" creationId="{CF26CB8C-39C8-4CDB-875C-E6A3B414D759}"/>
          </ac:spMkLst>
        </pc:spChg>
        <pc:spChg chg="add mod">
          <ac:chgData name="Matthieu Royer" userId="8986938d-e1fb-47c0-adbc-301ba35da096" providerId="ADAL" clId="{D5760BE0-0C60-4591-8692-A866AA14D3F9}" dt="2021-09-15T15:44:04.684" v="1759" actId="1076"/>
          <ac:spMkLst>
            <pc:docMk/>
            <pc:sldMk cId="93688322" sldId="409"/>
            <ac:spMk id="10" creationId="{D0796BCF-BBB1-4596-B9BF-F93E30C8AF06}"/>
          </ac:spMkLst>
        </pc:spChg>
        <pc:spChg chg="add mod">
          <ac:chgData name="Matthieu Royer" userId="8986938d-e1fb-47c0-adbc-301ba35da096" providerId="ADAL" clId="{D5760BE0-0C60-4591-8692-A866AA14D3F9}" dt="2021-09-15T15:44:19.840" v="1762" actId="1076"/>
          <ac:spMkLst>
            <pc:docMk/>
            <pc:sldMk cId="93688322" sldId="409"/>
            <ac:spMk id="11" creationId="{9BB4837F-BB37-4E94-AECD-2BAEB7207834}"/>
          </ac:spMkLst>
        </pc:spChg>
        <pc:spChg chg="add mod">
          <ac:chgData name="Matthieu Royer" userId="8986938d-e1fb-47c0-adbc-301ba35da096" providerId="ADAL" clId="{D5760BE0-0C60-4591-8692-A866AA14D3F9}" dt="2021-09-15T15:44:15.860" v="1761" actId="1076"/>
          <ac:spMkLst>
            <pc:docMk/>
            <pc:sldMk cId="93688322" sldId="409"/>
            <ac:spMk id="12" creationId="{E354B579-8B06-4A38-A67E-0C11F73F11F8}"/>
          </ac:spMkLst>
        </pc:spChg>
        <pc:spChg chg="add mod">
          <ac:chgData name="Matthieu Royer" userId="8986938d-e1fb-47c0-adbc-301ba35da096" providerId="ADAL" clId="{D5760BE0-0C60-4591-8692-A866AA14D3F9}" dt="2021-09-15T15:44:33.750" v="1766" actId="1076"/>
          <ac:spMkLst>
            <pc:docMk/>
            <pc:sldMk cId="93688322" sldId="409"/>
            <ac:spMk id="13" creationId="{9CAC9066-32E3-4854-B05F-61F01B9161CB}"/>
          </ac:spMkLst>
        </pc:spChg>
        <pc:spChg chg="add mod">
          <ac:chgData name="Matthieu Royer" userId="8986938d-e1fb-47c0-adbc-301ba35da096" providerId="ADAL" clId="{D5760BE0-0C60-4591-8692-A866AA14D3F9}" dt="2021-09-15T15:44:30.814" v="1765" actId="1076"/>
          <ac:spMkLst>
            <pc:docMk/>
            <pc:sldMk cId="93688322" sldId="409"/>
            <ac:spMk id="14" creationId="{CAAA5CA9-AE15-4B68-81AB-364C015E81D6}"/>
          </ac:spMkLst>
        </pc:spChg>
        <pc:spChg chg="add mod">
          <ac:chgData name="Matthieu Royer" userId="8986938d-e1fb-47c0-adbc-301ba35da096" providerId="ADAL" clId="{D5760BE0-0C60-4591-8692-A866AA14D3F9}" dt="2021-09-15T15:44:42.395" v="1768" actId="1076"/>
          <ac:spMkLst>
            <pc:docMk/>
            <pc:sldMk cId="93688322" sldId="409"/>
            <ac:spMk id="15" creationId="{3D99437F-5BE2-4FF4-9BCC-B3B6C518D359}"/>
          </ac:spMkLst>
        </pc:spChg>
        <pc:spChg chg="add mod">
          <ac:chgData name="Matthieu Royer" userId="8986938d-e1fb-47c0-adbc-301ba35da096" providerId="ADAL" clId="{D5760BE0-0C60-4591-8692-A866AA14D3F9}" dt="2021-09-15T15:44:38.376" v="1767" actId="1076"/>
          <ac:spMkLst>
            <pc:docMk/>
            <pc:sldMk cId="93688322" sldId="409"/>
            <ac:spMk id="16" creationId="{2B861EDA-350F-4721-A279-AFD3E86B8671}"/>
          </ac:spMkLst>
        </pc:spChg>
        <pc:spChg chg="add del mod">
          <ac:chgData name="Matthieu Royer" userId="8986938d-e1fb-47c0-adbc-301ba35da096" providerId="ADAL" clId="{D5760BE0-0C60-4591-8692-A866AA14D3F9}" dt="2021-09-15T15:42:44.203" v="1738" actId="478"/>
          <ac:spMkLst>
            <pc:docMk/>
            <pc:sldMk cId="93688322" sldId="409"/>
            <ac:spMk id="17" creationId="{8985D509-CA21-400D-A19E-9C3241EEE529}"/>
          </ac:spMkLst>
        </pc:spChg>
        <pc:spChg chg="add del mod">
          <ac:chgData name="Matthieu Royer" userId="8986938d-e1fb-47c0-adbc-301ba35da096" providerId="ADAL" clId="{D5760BE0-0C60-4591-8692-A866AA14D3F9}" dt="2021-09-15T15:42:44.995" v="1739" actId="478"/>
          <ac:spMkLst>
            <pc:docMk/>
            <pc:sldMk cId="93688322" sldId="409"/>
            <ac:spMk id="18" creationId="{8B68760B-FF8D-4396-AEFC-56DA7B648FAE}"/>
          </ac:spMkLst>
        </pc:spChg>
        <pc:spChg chg="add del mod">
          <ac:chgData name="Matthieu Royer" userId="8986938d-e1fb-47c0-adbc-301ba35da096" providerId="ADAL" clId="{D5760BE0-0C60-4591-8692-A866AA14D3F9}" dt="2021-09-15T15:42:46.930" v="1743" actId="478"/>
          <ac:spMkLst>
            <pc:docMk/>
            <pc:sldMk cId="93688322" sldId="409"/>
            <ac:spMk id="19" creationId="{DF6D6536-DFBC-4201-B6B7-6D94274A4A0B}"/>
          </ac:spMkLst>
        </pc:spChg>
        <pc:spChg chg="add del mod">
          <ac:chgData name="Matthieu Royer" userId="8986938d-e1fb-47c0-adbc-301ba35da096" providerId="ADAL" clId="{D5760BE0-0C60-4591-8692-A866AA14D3F9}" dt="2021-09-15T15:42:45.575" v="1740" actId="478"/>
          <ac:spMkLst>
            <pc:docMk/>
            <pc:sldMk cId="93688322" sldId="409"/>
            <ac:spMk id="20" creationId="{178862CE-E219-4945-A5EB-0DFDFE762861}"/>
          </ac:spMkLst>
        </pc:spChg>
        <pc:spChg chg="add del mod">
          <ac:chgData name="Matthieu Royer" userId="8986938d-e1fb-47c0-adbc-301ba35da096" providerId="ADAL" clId="{D5760BE0-0C60-4591-8692-A866AA14D3F9}" dt="2021-09-15T15:42:46.130" v="1741" actId="478"/>
          <ac:spMkLst>
            <pc:docMk/>
            <pc:sldMk cId="93688322" sldId="409"/>
            <ac:spMk id="21" creationId="{A10CCCF7-1550-4726-8151-3244A53DF7DA}"/>
          </ac:spMkLst>
        </pc:spChg>
        <pc:spChg chg="add del mod">
          <ac:chgData name="Matthieu Royer" userId="8986938d-e1fb-47c0-adbc-301ba35da096" providerId="ADAL" clId="{D5760BE0-0C60-4591-8692-A866AA14D3F9}" dt="2021-09-15T15:42:47.509" v="1744" actId="478"/>
          <ac:spMkLst>
            <pc:docMk/>
            <pc:sldMk cId="93688322" sldId="409"/>
            <ac:spMk id="22" creationId="{9F821FE3-288A-4735-A536-DF0AEB258C70}"/>
          </ac:spMkLst>
        </pc:spChg>
        <pc:spChg chg="add del mod">
          <ac:chgData name="Matthieu Royer" userId="8986938d-e1fb-47c0-adbc-301ba35da096" providerId="ADAL" clId="{D5760BE0-0C60-4591-8692-A866AA14D3F9}" dt="2021-09-15T15:42:48.077" v="1745" actId="478"/>
          <ac:spMkLst>
            <pc:docMk/>
            <pc:sldMk cId="93688322" sldId="409"/>
            <ac:spMk id="23" creationId="{9AF55480-CF83-468E-AF4D-1D3047798B52}"/>
          </ac:spMkLst>
        </pc:spChg>
        <pc:spChg chg="add mod">
          <ac:chgData name="Matthieu Royer" userId="8986938d-e1fb-47c0-adbc-301ba35da096" providerId="ADAL" clId="{D5760BE0-0C60-4591-8692-A866AA14D3F9}" dt="2021-09-15T15:44:26.321" v="1764" actId="1076"/>
          <ac:spMkLst>
            <pc:docMk/>
            <pc:sldMk cId="93688322" sldId="409"/>
            <ac:spMk id="24" creationId="{D1F16E4C-108B-4524-AE43-BD8F3BA7DA69}"/>
          </ac:spMkLst>
        </pc:spChg>
        <pc:spChg chg="add mod">
          <ac:chgData name="Matthieu Royer" userId="8986938d-e1fb-47c0-adbc-301ba35da096" providerId="ADAL" clId="{D5760BE0-0C60-4591-8692-A866AA14D3F9}" dt="2021-09-15T15:44:23.286" v="1763" actId="1076"/>
          <ac:spMkLst>
            <pc:docMk/>
            <pc:sldMk cId="93688322" sldId="409"/>
            <ac:spMk id="25" creationId="{E23FE6F5-923B-458D-B66B-CD97262FAFC8}"/>
          </ac:spMkLst>
        </pc:spChg>
      </pc:sldChg>
      <pc:sldChg chg="delSp modSp new mod">
        <pc:chgData name="Matthieu Royer" userId="8986938d-e1fb-47c0-adbc-301ba35da096" providerId="ADAL" clId="{D5760BE0-0C60-4591-8692-A866AA14D3F9}" dt="2021-09-15T14:44:35.112" v="1014" actId="478"/>
        <pc:sldMkLst>
          <pc:docMk/>
          <pc:sldMk cId="1127920225" sldId="410"/>
        </pc:sldMkLst>
        <pc:spChg chg="mod">
          <ac:chgData name="Matthieu Royer" userId="8986938d-e1fb-47c0-adbc-301ba35da096" providerId="ADAL" clId="{D5760BE0-0C60-4591-8692-A866AA14D3F9}" dt="2021-09-15T14:44:32.228" v="1013" actId="20577"/>
          <ac:spMkLst>
            <pc:docMk/>
            <pc:sldMk cId="1127920225" sldId="410"/>
            <ac:spMk id="2" creationId="{95959F18-F0FC-4139-A6AF-0C29DD098D05}"/>
          </ac:spMkLst>
        </pc:spChg>
        <pc:spChg chg="del">
          <ac:chgData name="Matthieu Royer" userId="8986938d-e1fb-47c0-adbc-301ba35da096" providerId="ADAL" clId="{D5760BE0-0C60-4591-8692-A866AA14D3F9}" dt="2021-09-15T14:44:35.112" v="1014" actId="478"/>
          <ac:spMkLst>
            <pc:docMk/>
            <pc:sldMk cId="1127920225" sldId="410"/>
            <ac:spMk id="3" creationId="{D2C24D0C-F68F-4409-96FB-AD645B89BEBB}"/>
          </ac:spMkLst>
        </pc:spChg>
      </pc:sldChg>
      <pc:sldChg chg="modSp new mod">
        <pc:chgData name="Matthieu Royer" userId="8986938d-e1fb-47c0-adbc-301ba35da096" providerId="ADAL" clId="{D5760BE0-0C60-4591-8692-A866AA14D3F9}" dt="2021-09-15T16:35:53.924" v="2944" actId="20577"/>
        <pc:sldMkLst>
          <pc:docMk/>
          <pc:sldMk cId="1216158974" sldId="411"/>
        </pc:sldMkLst>
        <pc:spChg chg="mod">
          <ac:chgData name="Matthieu Royer" userId="8986938d-e1fb-47c0-adbc-301ba35da096" providerId="ADAL" clId="{D5760BE0-0C60-4591-8692-A866AA14D3F9}" dt="2021-09-15T16:35:42.105" v="2914" actId="20577"/>
          <ac:spMkLst>
            <pc:docMk/>
            <pc:sldMk cId="1216158974" sldId="411"/>
            <ac:spMk id="2" creationId="{CE1351BB-6DD8-49A6-BE31-0BA257F97BDB}"/>
          </ac:spMkLst>
        </pc:spChg>
        <pc:spChg chg="mod">
          <ac:chgData name="Matthieu Royer" userId="8986938d-e1fb-47c0-adbc-301ba35da096" providerId="ADAL" clId="{D5760BE0-0C60-4591-8692-A866AA14D3F9}" dt="2021-09-15T16:35:53.924" v="2944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modSp new mod">
        <pc:chgData name="Matthieu Royer" userId="8986938d-e1fb-47c0-adbc-301ba35da096" providerId="ADAL" clId="{D5760BE0-0C60-4591-8692-A866AA14D3F9}" dt="2021-09-15T16:35:30.559" v="2903" actId="6549"/>
        <pc:sldMkLst>
          <pc:docMk/>
          <pc:sldMk cId="356070387" sldId="412"/>
        </pc:sldMkLst>
        <pc:spChg chg="mod">
          <ac:chgData name="Matthieu Royer" userId="8986938d-e1fb-47c0-adbc-301ba35da096" providerId="ADAL" clId="{D5760BE0-0C60-4591-8692-A866AA14D3F9}" dt="2021-09-15T14:45:03.675" v="1021" actId="6549"/>
          <ac:spMkLst>
            <pc:docMk/>
            <pc:sldMk cId="356070387" sldId="412"/>
            <ac:spMk id="2" creationId="{0D65E1F5-898C-42FE-AAD0-7F2E9EE97F28}"/>
          </ac:spMkLst>
        </pc:spChg>
        <pc:spChg chg="mod">
          <ac:chgData name="Matthieu Royer" userId="8986938d-e1fb-47c0-adbc-301ba35da096" providerId="ADAL" clId="{D5760BE0-0C60-4591-8692-A866AA14D3F9}" dt="2021-09-15T16:35:30.559" v="2903" actId="6549"/>
          <ac:spMkLst>
            <pc:docMk/>
            <pc:sldMk cId="356070387" sldId="412"/>
            <ac:spMk id="3" creationId="{741884A0-9645-4057-9F43-427D4CE24B6A}"/>
          </ac:spMkLst>
        </pc:spChg>
      </pc:sldChg>
      <pc:sldChg chg="modSp new mod">
        <pc:chgData name="Matthieu Royer" userId="8986938d-e1fb-47c0-adbc-301ba35da096" providerId="ADAL" clId="{D5760BE0-0C60-4591-8692-A866AA14D3F9}" dt="2021-09-15T15:38:49.524" v="1645" actId="255"/>
        <pc:sldMkLst>
          <pc:docMk/>
          <pc:sldMk cId="3661815327" sldId="413"/>
        </pc:sldMkLst>
        <pc:spChg chg="mod">
          <ac:chgData name="Matthieu Royer" userId="8986938d-e1fb-47c0-adbc-301ba35da096" providerId="ADAL" clId="{D5760BE0-0C60-4591-8692-A866AA14D3F9}" dt="2021-09-15T14:45:12.393" v="1025" actId="6549"/>
          <ac:spMkLst>
            <pc:docMk/>
            <pc:sldMk cId="3661815327" sldId="413"/>
            <ac:spMk id="2" creationId="{F1070EA5-CC64-4EAD-B2AC-A36504AE1378}"/>
          </ac:spMkLst>
        </pc:spChg>
        <pc:spChg chg="mod">
          <ac:chgData name="Matthieu Royer" userId="8986938d-e1fb-47c0-adbc-301ba35da096" providerId="ADAL" clId="{D5760BE0-0C60-4591-8692-A866AA14D3F9}" dt="2021-09-15T15:38:49.524" v="1645" actId="255"/>
          <ac:spMkLst>
            <pc:docMk/>
            <pc:sldMk cId="3661815327" sldId="413"/>
            <ac:spMk id="3" creationId="{F6EF4D88-BA40-480A-A62D-64473217C591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5:41:53.907" v="1733" actId="1076"/>
        <pc:sldMkLst>
          <pc:docMk/>
          <pc:sldMk cId="590250696" sldId="414"/>
        </pc:sldMkLst>
        <pc:spChg chg="mod">
          <ac:chgData name="Matthieu Royer" userId="8986938d-e1fb-47c0-adbc-301ba35da096" providerId="ADAL" clId="{D5760BE0-0C60-4591-8692-A866AA14D3F9}" dt="2021-09-15T15:40:51.887" v="1728" actId="20577"/>
          <ac:spMkLst>
            <pc:docMk/>
            <pc:sldMk cId="590250696" sldId="414"/>
            <ac:spMk id="2" creationId="{111AB035-4F36-452C-8684-322375AC4C94}"/>
          </ac:spMkLst>
        </pc:spChg>
        <pc:spChg chg="del">
          <ac:chgData name="Matthieu Royer" userId="8986938d-e1fb-47c0-adbc-301ba35da096" providerId="ADAL" clId="{D5760BE0-0C60-4591-8692-A866AA14D3F9}" dt="2021-09-15T15:40:43.024" v="1724" actId="478"/>
          <ac:spMkLst>
            <pc:docMk/>
            <pc:sldMk cId="590250696" sldId="414"/>
            <ac:spMk id="3" creationId="{B4D04F03-5D50-4295-BD0E-08654C9A03C0}"/>
          </ac:spMkLst>
        </pc:spChg>
        <pc:picChg chg="add mod">
          <ac:chgData name="Matthieu Royer" userId="8986938d-e1fb-47c0-adbc-301ba35da096" providerId="ADAL" clId="{D5760BE0-0C60-4591-8692-A866AA14D3F9}" dt="2021-09-15T15:41:48.972" v="1731" actId="1076"/>
          <ac:picMkLst>
            <pc:docMk/>
            <pc:sldMk cId="590250696" sldId="414"/>
            <ac:picMk id="5" creationId="{AA06CED0-31BA-4C56-A20A-45672AED2878}"/>
          </ac:picMkLst>
        </pc:picChg>
        <pc:picChg chg="add mod">
          <ac:chgData name="Matthieu Royer" userId="8986938d-e1fb-47c0-adbc-301ba35da096" providerId="ADAL" clId="{D5760BE0-0C60-4591-8692-A866AA14D3F9}" dt="2021-09-15T15:41:53.907" v="1733" actId="1076"/>
          <ac:picMkLst>
            <pc:docMk/>
            <pc:sldMk cId="590250696" sldId="414"/>
            <ac:picMk id="1026" creationId="{C93CA67C-61AC-4C89-905C-095B7A0142DB}"/>
          </ac:picMkLst>
        </pc:picChg>
      </pc:sldChg>
      <pc:sldChg chg="addSp delSp modSp new mod">
        <pc:chgData name="Matthieu Royer" userId="8986938d-e1fb-47c0-adbc-301ba35da096" providerId="ADAL" clId="{D5760BE0-0C60-4591-8692-A866AA14D3F9}" dt="2021-09-15T15:40:19.324" v="1723" actId="478"/>
        <pc:sldMkLst>
          <pc:docMk/>
          <pc:sldMk cId="1374237601" sldId="415"/>
        </pc:sldMkLst>
        <pc:spChg chg="mod">
          <ac:chgData name="Matthieu Royer" userId="8986938d-e1fb-47c0-adbc-301ba35da096" providerId="ADAL" clId="{D5760BE0-0C60-4591-8692-A866AA14D3F9}" dt="2021-09-15T14:45:34.850" v="1033" actId="6549"/>
          <ac:spMkLst>
            <pc:docMk/>
            <pc:sldMk cId="1374237601" sldId="415"/>
            <ac:spMk id="2" creationId="{AC75FCB4-D243-4494-9DA2-A6ED4EFCBF88}"/>
          </ac:spMkLst>
        </pc:spChg>
        <pc:spChg chg="del">
          <ac:chgData name="Matthieu Royer" userId="8986938d-e1fb-47c0-adbc-301ba35da096" providerId="ADAL" clId="{D5760BE0-0C60-4591-8692-A866AA14D3F9}" dt="2021-09-15T15:40:19.324" v="1723" actId="478"/>
          <ac:spMkLst>
            <pc:docMk/>
            <pc:sldMk cId="1374237601" sldId="415"/>
            <ac:spMk id="3" creationId="{86F2FE49-752C-4A61-A1D8-1B5ED3EDC29E}"/>
          </ac:spMkLst>
        </pc:spChg>
        <pc:picChg chg="add mod">
          <ac:chgData name="Matthieu Royer" userId="8986938d-e1fb-47c0-adbc-301ba35da096" providerId="ADAL" clId="{D5760BE0-0C60-4591-8692-A866AA14D3F9}" dt="2021-09-15T15:40:16.908" v="1722" actId="1076"/>
          <ac:picMkLst>
            <pc:docMk/>
            <pc:sldMk cId="1374237601" sldId="415"/>
            <ac:picMk id="4" creationId="{33F32DDD-B227-4F0B-AEE7-2636E04BE5E5}"/>
          </ac:picMkLst>
        </pc:picChg>
      </pc:sldChg>
      <pc:sldChg chg="modSp new del mod">
        <pc:chgData name="Matthieu Royer" userId="8986938d-e1fb-47c0-adbc-301ba35da096" providerId="ADAL" clId="{D5760BE0-0C60-4591-8692-A866AA14D3F9}" dt="2021-09-15T15:45:04.914" v="1769" actId="47"/>
        <pc:sldMkLst>
          <pc:docMk/>
          <pc:sldMk cId="1707015147" sldId="416"/>
        </pc:sldMkLst>
        <pc:spChg chg="mod">
          <ac:chgData name="Matthieu Royer" userId="8986938d-e1fb-47c0-adbc-301ba35da096" providerId="ADAL" clId="{D5760BE0-0C60-4591-8692-A866AA14D3F9}" dt="2021-09-15T14:45:40.848" v="1036" actId="6549"/>
          <ac:spMkLst>
            <pc:docMk/>
            <pc:sldMk cId="1707015147" sldId="416"/>
            <ac:spMk id="2" creationId="{4D7FADC5-CF16-443F-AA20-8CDD0FB41422}"/>
          </ac:spMkLst>
        </pc:spChg>
      </pc:sldChg>
      <pc:sldChg chg="delSp modSp new mod">
        <pc:chgData name="Matthieu Royer" userId="8986938d-e1fb-47c0-adbc-301ba35da096" providerId="ADAL" clId="{D5760BE0-0C60-4591-8692-A866AA14D3F9}" dt="2021-09-15T15:45:16.096" v="1785" actId="478"/>
        <pc:sldMkLst>
          <pc:docMk/>
          <pc:sldMk cId="3887247132" sldId="416"/>
        </pc:sldMkLst>
        <pc:spChg chg="mod">
          <ac:chgData name="Matthieu Royer" userId="8986938d-e1fb-47c0-adbc-301ba35da096" providerId="ADAL" clId="{D5760BE0-0C60-4591-8692-A866AA14D3F9}" dt="2021-09-15T15:45:13.311" v="1784" actId="20577"/>
          <ac:spMkLst>
            <pc:docMk/>
            <pc:sldMk cId="3887247132" sldId="416"/>
            <ac:spMk id="2" creationId="{240C58CB-DF2D-4307-A456-8BFBCB82217D}"/>
          </ac:spMkLst>
        </pc:spChg>
        <pc:spChg chg="del">
          <ac:chgData name="Matthieu Royer" userId="8986938d-e1fb-47c0-adbc-301ba35da096" providerId="ADAL" clId="{D5760BE0-0C60-4591-8692-A866AA14D3F9}" dt="2021-09-15T15:45:16.096" v="1785" actId="478"/>
          <ac:spMkLst>
            <pc:docMk/>
            <pc:sldMk cId="3887247132" sldId="416"/>
            <ac:spMk id="3" creationId="{5580B81C-C10E-4F2A-8EE3-1AA5C22B057A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5:47:05.781" v="1818"/>
        <pc:sldMkLst>
          <pc:docMk/>
          <pc:sldMk cId="1619746688" sldId="417"/>
        </pc:sldMkLst>
        <pc:spChg chg="mod">
          <ac:chgData name="Matthieu Royer" userId="8986938d-e1fb-47c0-adbc-301ba35da096" providerId="ADAL" clId="{D5760BE0-0C60-4591-8692-A866AA14D3F9}" dt="2021-09-15T15:45:38.162" v="1800" actId="20577"/>
          <ac:spMkLst>
            <pc:docMk/>
            <pc:sldMk cId="1619746688" sldId="417"/>
            <ac:spMk id="2" creationId="{86E08257-4283-4F20-86E8-96866CB1055C}"/>
          </ac:spMkLst>
        </pc:spChg>
        <pc:spChg chg="del">
          <ac:chgData name="Matthieu Royer" userId="8986938d-e1fb-47c0-adbc-301ba35da096" providerId="ADAL" clId="{D5760BE0-0C60-4591-8692-A866AA14D3F9}" dt="2021-09-15T15:45:49.410" v="1801" actId="478"/>
          <ac:spMkLst>
            <pc:docMk/>
            <pc:sldMk cId="1619746688" sldId="417"/>
            <ac:spMk id="3" creationId="{F0000E4C-7527-4629-A6FD-764C01474E83}"/>
          </ac:spMkLst>
        </pc:spChg>
        <pc:graphicFrameChg chg="add mod modGraphic">
          <ac:chgData name="Matthieu Royer" userId="8986938d-e1fb-47c0-adbc-301ba35da096" providerId="ADAL" clId="{D5760BE0-0C60-4591-8692-A866AA14D3F9}" dt="2021-09-15T15:47:00.194" v="1816" actId="108"/>
          <ac:graphicFrameMkLst>
            <pc:docMk/>
            <pc:sldMk cId="1619746688" sldId="417"/>
            <ac:graphicFrameMk id="4" creationId="{EA1BBA18-B4AD-4845-B54D-9B93B119FCFB}"/>
          </ac:graphicFrameMkLst>
        </pc:graphicFrameChg>
        <pc:graphicFrameChg chg="add del mod">
          <ac:chgData name="Matthieu Royer" userId="8986938d-e1fb-47c0-adbc-301ba35da096" providerId="ADAL" clId="{D5760BE0-0C60-4591-8692-A866AA14D3F9}" dt="2021-09-15T15:47:05.781" v="1818"/>
          <ac:graphicFrameMkLst>
            <pc:docMk/>
            <pc:sldMk cId="1619746688" sldId="417"/>
            <ac:graphicFrameMk id="5" creationId="{B7CA7C56-8EC5-4390-8E19-D49B471C8D41}"/>
          </ac:graphicFrameMkLst>
        </pc:graphicFrameChg>
      </pc:sldChg>
      <pc:sldChg chg="modSp add mod">
        <pc:chgData name="Matthieu Royer" userId="8986938d-e1fb-47c0-adbc-301ba35da096" providerId="ADAL" clId="{D5760BE0-0C60-4591-8692-A866AA14D3F9}" dt="2021-09-15T16:37:13.560" v="2945" actId="2164"/>
        <pc:sldMkLst>
          <pc:docMk/>
          <pc:sldMk cId="3940668716" sldId="418"/>
        </pc:sldMkLst>
        <pc:spChg chg="mod">
          <ac:chgData name="Matthieu Royer" userId="8986938d-e1fb-47c0-adbc-301ba35da096" providerId="ADAL" clId="{D5760BE0-0C60-4591-8692-A866AA14D3F9}" dt="2021-09-15T15:47:12.900" v="1825" actId="20577"/>
          <ac:spMkLst>
            <pc:docMk/>
            <pc:sldMk cId="3940668716" sldId="418"/>
            <ac:spMk id="2" creationId="{86E08257-4283-4F20-86E8-96866CB1055C}"/>
          </ac:spMkLst>
        </pc:spChg>
        <pc:graphicFrameChg chg="mod modGraphic">
          <ac:chgData name="Matthieu Royer" userId="8986938d-e1fb-47c0-adbc-301ba35da096" providerId="ADAL" clId="{D5760BE0-0C60-4591-8692-A866AA14D3F9}" dt="2021-09-15T16:37:13.560" v="2945" actId="2164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delSp modSp new mod">
        <pc:chgData name="Matthieu Royer" userId="8986938d-e1fb-47c0-adbc-301ba35da096" providerId="ADAL" clId="{D5760BE0-0C60-4591-8692-A866AA14D3F9}" dt="2021-09-15T15:49:32.491" v="1911" actId="478"/>
        <pc:sldMkLst>
          <pc:docMk/>
          <pc:sldMk cId="3159156032" sldId="419"/>
        </pc:sldMkLst>
        <pc:spChg chg="mod">
          <ac:chgData name="Matthieu Royer" userId="8986938d-e1fb-47c0-adbc-301ba35da096" providerId="ADAL" clId="{D5760BE0-0C60-4591-8692-A866AA14D3F9}" dt="2021-09-15T15:49:29.643" v="1910" actId="20577"/>
          <ac:spMkLst>
            <pc:docMk/>
            <pc:sldMk cId="3159156032" sldId="419"/>
            <ac:spMk id="2" creationId="{2227C728-2C57-459C-ACEA-DD1295B6C064}"/>
          </ac:spMkLst>
        </pc:spChg>
        <pc:spChg chg="del">
          <ac:chgData name="Matthieu Royer" userId="8986938d-e1fb-47c0-adbc-301ba35da096" providerId="ADAL" clId="{D5760BE0-0C60-4591-8692-A866AA14D3F9}" dt="2021-09-15T15:49:32.491" v="1911" actId="478"/>
          <ac:spMkLst>
            <pc:docMk/>
            <pc:sldMk cId="3159156032" sldId="419"/>
            <ac:spMk id="3" creationId="{26827D90-2057-4583-B779-AE25B4787AA7}"/>
          </ac:spMkLst>
        </pc:spChg>
      </pc:sldChg>
      <pc:sldChg chg="modSp new mod">
        <pc:chgData name="Matthieu Royer" userId="8986938d-e1fb-47c0-adbc-301ba35da096" providerId="ADAL" clId="{D5760BE0-0C60-4591-8692-A866AA14D3F9}" dt="2021-09-15T15:51:00.161" v="2011" actId="20577"/>
        <pc:sldMkLst>
          <pc:docMk/>
          <pc:sldMk cId="4241500478" sldId="420"/>
        </pc:sldMkLst>
        <pc:spChg chg="mod">
          <ac:chgData name="Matthieu Royer" userId="8986938d-e1fb-47c0-adbc-301ba35da096" providerId="ADAL" clId="{D5760BE0-0C60-4591-8692-A866AA14D3F9}" dt="2021-09-15T15:50:20.119" v="1923" actId="20577"/>
          <ac:spMkLst>
            <pc:docMk/>
            <pc:sldMk cId="4241500478" sldId="420"/>
            <ac:spMk id="2" creationId="{B1C868BD-F7E6-4285-9100-3D9687D3CEA4}"/>
          </ac:spMkLst>
        </pc:spChg>
        <pc:spChg chg="mod">
          <ac:chgData name="Matthieu Royer" userId="8986938d-e1fb-47c0-adbc-301ba35da096" providerId="ADAL" clId="{D5760BE0-0C60-4591-8692-A866AA14D3F9}" dt="2021-09-15T15:51:00.161" v="2011" actId="20577"/>
          <ac:spMkLst>
            <pc:docMk/>
            <pc:sldMk cId="4241500478" sldId="420"/>
            <ac:spMk id="4" creationId="{8AD990AA-1069-43C2-A6D3-67921D1D914C}"/>
          </ac:spMkLst>
        </pc:spChg>
      </pc:sldChg>
      <pc:sldChg chg="modSp new del mod">
        <pc:chgData name="Matthieu Royer" userId="8986938d-e1fb-47c0-adbc-301ba35da096" providerId="ADAL" clId="{D5760BE0-0C60-4591-8692-A866AA14D3F9}" dt="2021-09-15T15:54:53.107" v="2046" actId="47"/>
        <pc:sldMkLst>
          <pc:docMk/>
          <pc:sldMk cId="245536272" sldId="421"/>
        </pc:sldMkLst>
        <pc:spChg chg="mod">
          <ac:chgData name="Matthieu Royer" userId="8986938d-e1fb-47c0-adbc-301ba35da096" providerId="ADAL" clId="{D5760BE0-0C60-4591-8692-A866AA14D3F9}" dt="2021-09-15T15:54:26.875" v="2033" actId="20577"/>
          <ac:spMkLst>
            <pc:docMk/>
            <pc:sldMk cId="245536272" sldId="421"/>
            <ac:spMk id="2" creationId="{3D4C39DA-ADD1-4A9C-809C-50B0F15EEB1E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6:15:13.564" v="2388" actId="20577"/>
        <pc:sldMkLst>
          <pc:docMk/>
          <pc:sldMk cId="1147631240" sldId="422"/>
        </pc:sldMkLst>
        <pc:spChg chg="mod">
          <ac:chgData name="Matthieu Royer" userId="8986938d-e1fb-47c0-adbc-301ba35da096" providerId="ADAL" clId="{D5760BE0-0C60-4591-8692-A866AA14D3F9}" dt="2021-09-15T16:15:13.564" v="2388" actId="20577"/>
          <ac:spMkLst>
            <pc:docMk/>
            <pc:sldMk cId="1147631240" sldId="422"/>
            <ac:spMk id="2" creationId="{36F7072C-E18C-47C1-824C-F65DF39239C0}"/>
          </ac:spMkLst>
        </pc:spChg>
        <pc:spChg chg="del mod">
          <ac:chgData name="Matthieu Royer" userId="8986938d-e1fb-47c0-adbc-301ba35da096" providerId="ADAL" clId="{D5760BE0-0C60-4591-8692-A866AA14D3F9}" dt="2021-09-15T15:55:38.853" v="2059" actId="478"/>
          <ac:spMkLst>
            <pc:docMk/>
            <pc:sldMk cId="1147631240" sldId="422"/>
            <ac:spMk id="3" creationId="{C6CF6398-6947-4CE3-80AC-F90D54658C46}"/>
          </ac:spMkLst>
        </pc:spChg>
        <pc:graphicFrameChg chg="add mod modGraphic">
          <ac:chgData name="Matthieu Royer" userId="8986938d-e1fb-47c0-adbc-301ba35da096" providerId="ADAL" clId="{D5760BE0-0C60-4591-8692-A866AA14D3F9}" dt="2021-09-15T16:15:08.468" v="2384" actId="14734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 add mod">
        <pc:chgData name="Matthieu Royer" userId="8986938d-e1fb-47c0-adbc-301ba35da096" providerId="ADAL" clId="{D5760BE0-0C60-4591-8692-A866AA14D3F9}" dt="2021-09-15T17:49:50.809" v="3192" actId="20577"/>
        <pc:sldMkLst>
          <pc:docMk/>
          <pc:sldMk cId="2496584411" sldId="423"/>
        </pc:sldMkLst>
        <pc:spChg chg="mod">
          <ac:chgData name="Matthieu Royer" userId="8986938d-e1fb-47c0-adbc-301ba35da096" providerId="ADAL" clId="{D5760BE0-0C60-4591-8692-A866AA14D3F9}" dt="2021-09-15T16:15:22.452" v="2395" actId="20577"/>
          <ac:spMkLst>
            <pc:docMk/>
            <pc:sldMk cId="2496584411" sldId="423"/>
            <ac:spMk id="2" creationId="{36F7072C-E18C-47C1-824C-F65DF39239C0}"/>
          </ac:spMkLst>
        </pc:spChg>
        <pc:graphicFrameChg chg="mod modGraphic">
          <ac:chgData name="Matthieu Royer" userId="8986938d-e1fb-47c0-adbc-301ba35da096" providerId="ADAL" clId="{D5760BE0-0C60-4591-8692-A866AA14D3F9}" dt="2021-09-15T17:49:50.809" v="3192" actId="20577"/>
          <ac:graphicFrameMkLst>
            <pc:docMk/>
            <pc:sldMk cId="2496584411" sldId="423"/>
            <ac:graphicFrameMk id="4" creationId="{5B0FE6F7-EA15-4CBD-B81C-364556EC6C84}"/>
          </ac:graphicFrameMkLst>
        </pc:graphicFrameChg>
      </pc:sldChg>
      <pc:sldChg chg="addSp delSp modSp add mod">
        <pc:chgData name="Matthieu Royer" userId="8986938d-e1fb-47c0-adbc-301ba35da096" providerId="ADAL" clId="{D5760BE0-0C60-4591-8692-A866AA14D3F9}" dt="2021-09-15T16:26:21.157" v="2771"/>
        <pc:sldMkLst>
          <pc:docMk/>
          <pc:sldMk cId="100235019" sldId="424"/>
        </pc:sldMkLst>
        <pc:spChg chg="mod">
          <ac:chgData name="Matthieu Royer" userId="8986938d-e1fb-47c0-adbc-301ba35da096" providerId="ADAL" clId="{D5760BE0-0C60-4591-8692-A866AA14D3F9}" dt="2021-09-15T16:25:30.187" v="2755" actId="20577"/>
          <ac:spMkLst>
            <pc:docMk/>
            <pc:sldMk cId="100235019" sldId="424"/>
            <ac:spMk id="2" creationId="{3F4C7EC9-3004-49E9-9F1F-C91DDDECACE4}"/>
          </ac:spMkLst>
        </pc:spChg>
        <pc:graphicFrameChg chg="del">
          <ac:chgData name="Matthieu Royer" userId="8986938d-e1fb-47c0-adbc-301ba35da096" providerId="ADAL" clId="{D5760BE0-0C60-4591-8692-A866AA14D3F9}" dt="2021-09-15T16:25:27.561" v="2752" actId="478"/>
          <ac:graphicFrameMkLst>
            <pc:docMk/>
            <pc:sldMk cId="100235019" sldId="424"/>
            <ac:graphicFrameMk id="4" creationId="{CE2E4094-20F9-4179-A9B5-C772AE6A68FA}"/>
          </ac:graphicFrameMkLst>
        </pc:graphicFrameChg>
        <pc:graphicFrameChg chg="add mod">
          <ac:chgData name="Matthieu Royer" userId="8986938d-e1fb-47c0-adbc-301ba35da096" providerId="ADAL" clId="{D5760BE0-0C60-4591-8692-A866AA14D3F9}" dt="2021-09-15T16:26:21.157" v="2771"/>
          <ac:graphicFrameMkLst>
            <pc:docMk/>
            <pc:sldMk cId="100235019" sldId="424"/>
            <ac:graphicFrameMk id="5" creationId="{179ECD51-CB57-45BC-B676-A60918D88E49}"/>
          </ac:graphicFrameMkLst>
        </pc:graphicFrameChg>
      </pc:sldChg>
      <pc:sldMasterChg chg="delSldLayout">
        <pc:chgData name="Matthieu Royer" userId="8986938d-e1fb-47c0-adbc-301ba35da096" providerId="ADAL" clId="{D5760BE0-0C60-4591-8692-A866AA14D3F9}" dt="2021-09-15T15:48:22.163" v="1853" actId="47"/>
        <pc:sldMasterMkLst>
          <pc:docMk/>
          <pc:sldMasterMk cId="0" sldId="2147483660"/>
        </pc:sldMasterMkLst>
        <pc:sldLayoutChg chg="del">
          <pc:chgData name="Matthieu Royer" userId="8986938d-e1fb-47c0-adbc-301ba35da096" providerId="ADAL" clId="{D5760BE0-0C60-4591-8692-A866AA14D3F9}" dt="2021-09-15T15:47:53.690" v="1832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Matthieu Royer" userId="8986938d-e1fb-47c0-adbc-301ba35da096" providerId="ADAL" clId="{D5760BE0-0C60-4591-8692-A866AA14D3F9}" dt="2021-09-15T15:48:22.163" v="1853" actId="47"/>
          <pc:sldLayoutMkLst>
            <pc:docMk/>
            <pc:sldMasterMk cId="0" sldId="2147483660"/>
            <pc:sldLayoutMk cId="0" sldId="2147483654"/>
          </pc:sldLayoutMkLst>
        </pc:sldLayoutChg>
      </pc:sldMasterChg>
    </pc:docChg>
  </pc:docChgLst>
  <pc:docChgLst>
    <pc:chgData name="JeanLuc Turrel" userId="c610d250-c897-4626-9687-c5c78e350905" providerId="ADAL" clId="{C866D9A2-DEA5-41F3-97F1-FD7AA9107E0A}"/>
    <pc:docChg chg="custSel modSld">
      <pc:chgData name="JeanLuc Turrel" userId="c610d250-c897-4626-9687-c5c78e350905" providerId="ADAL" clId="{C866D9A2-DEA5-41F3-97F1-FD7AA9107E0A}" dt="2021-10-10T15:25:42.908" v="179"/>
      <pc:docMkLst>
        <pc:docMk/>
      </pc:docMkLst>
      <pc:sldChg chg="addSp delSp modSp mod">
        <pc:chgData name="JeanLuc Turrel" userId="c610d250-c897-4626-9687-c5c78e350905" providerId="ADAL" clId="{C866D9A2-DEA5-41F3-97F1-FD7AA9107E0A}" dt="2021-10-10T15:20:59.153" v="64"/>
        <pc:sldMkLst>
          <pc:docMk/>
          <pc:sldMk cId="3428366990" sldId="408"/>
        </pc:sldMkLst>
        <pc:graphicFrameChg chg="add del mod">
          <ac:chgData name="JeanLuc Turrel" userId="c610d250-c897-4626-9687-c5c78e350905" providerId="ADAL" clId="{C866D9A2-DEA5-41F3-97F1-FD7AA9107E0A}" dt="2021-10-10T15:20:59.153" v="64"/>
          <ac:graphicFrameMkLst>
            <pc:docMk/>
            <pc:sldMk cId="3428366990" sldId="408"/>
            <ac:graphicFrameMk id="4" creationId="{756F7B5F-9CF2-4681-99F5-38DCCF5E0453}"/>
          </ac:graphicFrameMkLst>
        </pc:graphicFrameChg>
        <pc:graphicFrameChg chg="mod modGraphic">
          <ac:chgData name="JeanLuc Turrel" userId="c610d250-c897-4626-9687-c5c78e350905" providerId="ADAL" clId="{C866D9A2-DEA5-41F3-97F1-FD7AA9107E0A}" dt="2021-10-10T15:20:14.220" v="62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delSp modSp mod">
        <pc:chgData name="JeanLuc Turrel" userId="c610d250-c897-4626-9687-c5c78e350905" providerId="ADAL" clId="{C866D9A2-DEA5-41F3-97F1-FD7AA9107E0A}" dt="2021-10-10T15:22:53.756" v="139" actId="6549"/>
        <pc:sldMkLst>
          <pc:docMk/>
          <pc:sldMk cId="93688322" sldId="409"/>
        </pc:sldMkLst>
        <pc:spChg chg="mod">
          <ac:chgData name="JeanLuc Turrel" userId="c610d250-c897-4626-9687-c5c78e350905" providerId="ADAL" clId="{C866D9A2-DEA5-41F3-97F1-FD7AA9107E0A}" dt="2021-10-10T15:22:51.529" v="138" actId="1076"/>
          <ac:spMkLst>
            <pc:docMk/>
            <pc:sldMk cId="93688322" sldId="409"/>
            <ac:spMk id="7" creationId="{F9042881-0CBF-49B1-9910-9D32BB45DD80}"/>
          </ac:spMkLst>
        </pc:spChg>
        <pc:spChg chg="mod">
          <ac:chgData name="JeanLuc Turrel" userId="c610d250-c897-4626-9687-c5c78e350905" providerId="ADAL" clId="{C866D9A2-DEA5-41F3-97F1-FD7AA9107E0A}" dt="2021-10-10T15:22:36.371" v="136" actId="1076"/>
          <ac:spMkLst>
            <pc:docMk/>
            <pc:sldMk cId="93688322" sldId="409"/>
            <ac:spMk id="9" creationId="{CF26CB8C-39C8-4CDB-875C-E6A3B414D759}"/>
          </ac:spMkLst>
        </pc:spChg>
        <pc:spChg chg="del mod">
          <ac:chgData name="JeanLuc Turrel" userId="c610d250-c897-4626-9687-c5c78e350905" providerId="ADAL" clId="{C866D9A2-DEA5-41F3-97F1-FD7AA9107E0A}" dt="2021-10-10T15:22:03.076" v="109"/>
          <ac:spMkLst>
            <pc:docMk/>
            <pc:sldMk cId="93688322" sldId="409"/>
            <ac:spMk id="11" creationId="{9BB4837F-BB37-4E94-AECD-2BAEB7207834}"/>
          </ac:spMkLst>
        </pc:spChg>
        <pc:spChg chg="mod">
          <ac:chgData name="JeanLuc Turrel" userId="c610d250-c897-4626-9687-c5c78e350905" providerId="ADAL" clId="{C866D9A2-DEA5-41F3-97F1-FD7AA9107E0A}" dt="2021-10-10T15:22:13.500" v="123" actId="1076"/>
          <ac:spMkLst>
            <pc:docMk/>
            <pc:sldMk cId="93688322" sldId="409"/>
            <ac:spMk id="13" creationId="{9CAC9066-32E3-4854-B05F-61F01B9161CB}"/>
          </ac:spMkLst>
        </pc:spChg>
        <pc:spChg chg="del">
          <ac:chgData name="JeanLuc Turrel" userId="c610d250-c897-4626-9687-c5c78e350905" providerId="ADAL" clId="{C866D9A2-DEA5-41F3-97F1-FD7AA9107E0A}" dt="2021-10-10T15:22:15.120" v="124" actId="478"/>
          <ac:spMkLst>
            <pc:docMk/>
            <pc:sldMk cId="93688322" sldId="409"/>
            <ac:spMk id="14" creationId="{CAAA5CA9-AE15-4B68-81AB-364C015E81D6}"/>
          </ac:spMkLst>
        </pc:spChg>
        <pc:spChg chg="mod">
          <ac:chgData name="JeanLuc Turrel" userId="c610d250-c897-4626-9687-c5c78e350905" providerId="ADAL" clId="{C866D9A2-DEA5-41F3-97F1-FD7AA9107E0A}" dt="2021-10-10T15:22:53.756" v="139" actId="6549"/>
          <ac:spMkLst>
            <pc:docMk/>
            <pc:sldMk cId="93688322" sldId="409"/>
            <ac:spMk id="24" creationId="{D1F16E4C-108B-4524-AE43-BD8F3BA7DA69}"/>
          </ac:spMkLst>
        </pc:spChg>
      </pc:sldChg>
      <pc:sldChg chg="modSp mod">
        <pc:chgData name="JeanLuc Turrel" userId="c610d250-c897-4626-9687-c5c78e350905" providerId="ADAL" clId="{C866D9A2-DEA5-41F3-97F1-FD7AA9107E0A}" dt="2021-10-10T15:24:22.107" v="155" actId="20577"/>
        <pc:sldMkLst>
          <pc:docMk/>
          <pc:sldMk cId="3940668716" sldId="418"/>
        </pc:sldMkLst>
        <pc:graphicFrameChg chg="mod modGraphic">
          <ac:chgData name="JeanLuc Turrel" userId="c610d250-c897-4626-9687-c5c78e350905" providerId="ADAL" clId="{C866D9A2-DEA5-41F3-97F1-FD7AA9107E0A}" dt="2021-10-10T15:24:22.107" v="155" actId="20577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 mod">
        <pc:chgData name="JeanLuc Turrel" userId="c610d250-c897-4626-9687-c5c78e350905" providerId="ADAL" clId="{C866D9A2-DEA5-41F3-97F1-FD7AA9107E0A}" dt="2021-10-10T15:25:42.908" v="179"/>
        <pc:sldMkLst>
          <pc:docMk/>
          <pc:sldMk cId="1147631240" sldId="422"/>
        </pc:sldMkLst>
        <pc:graphicFrameChg chg="mod modGraphic">
          <ac:chgData name="JeanLuc Turrel" userId="c610d250-c897-4626-9687-c5c78e350905" providerId="ADAL" clId="{C866D9A2-DEA5-41F3-97F1-FD7AA9107E0A}" dt="2021-10-10T15:25:42.908" v="179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</pc:chgInfo>
</file>

<file path=ppt/comments/modernComment_19D_DA42DE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C21A8E-7873-4C4F-858E-B1E5C12E880F}" authorId="{C4571352-A6AB-67D7-C835-E98C39E3421F}" created="2021-09-30T15:22:05.4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61815327" sldId="413"/>
      <ac:spMk id="3" creationId="{F6EF4D88-BA40-480A-A62D-64473217C591}"/>
    </ac:deMkLst>
    <p188:txBody>
      <a:bodyPr/>
      <a:lstStyle/>
      <a:p>
        <a:r>
          <a:rPr lang="fr-FR"/>
          <a:t>utilise t-on le serveur pour poser sous hyoerv les machines linux ? Si oui il faut les préparer pour pouvoir les copier.
[@Adrien Daugabel]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D6441-278A-43A6-A5A0-0FD24C432123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2258CB4-C7FB-4FB3-8B48-730527499B3E}">
      <dgm:prSet phldrT="[Texte]" custT="1"/>
      <dgm:spPr/>
      <dgm:t>
        <a:bodyPr/>
        <a:lstStyle/>
        <a:p>
          <a:r>
            <a:rPr lang="fr-FR" sz="2000"/>
            <a:t>Expertise</a:t>
          </a:r>
          <a:endParaRPr lang="fr-FR" sz="1400"/>
        </a:p>
      </dgm:t>
    </dgm:pt>
    <dgm:pt modelId="{78E8C59D-A073-449A-AF83-B4728B84F5EF}" type="parTrans" cxnId="{2D663FAA-129F-4481-9BD2-A82FA8B61D09}">
      <dgm:prSet/>
      <dgm:spPr/>
      <dgm:t>
        <a:bodyPr/>
        <a:lstStyle/>
        <a:p>
          <a:endParaRPr lang="fr-FR" sz="3600"/>
        </a:p>
      </dgm:t>
    </dgm:pt>
    <dgm:pt modelId="{F981880D-067A-4145-B25A-C95CFBD2417E}" type="sibTrans" cxnId="{2D663FAA-129F-4481-9BD2-A82FA8B61D09}">
      <dgm:prSet/>
      <dgm:spPr/>
      <dgm:t>
        <a:bodyPr/>
        <a:lstStyle/>
        <a:p>
          <a:endParaRPr lang="fr-FR" sz="2000"/>
        </a:p>
      </dgm:t>
    </dgm:pt>
    <dgm:pt modelId="{81FA69F7-EAD2-4521-A5EE-998CDDD2D3C2}">
      <dgm:prSet phldrT="[Texte]" custT="1"/>
      <dgm:spPr/>
      <dgm:t>
        <a:bodyPr/>
        <a:lstStyle/>
        <a:p>
          <a:r>
            <a:rPr lang="fr-FR" sz="1400" kern="1200">
              <a:solidFill>
                <a:schemeClr val="tx1"/>
              </a:solidFill>
            </a:rPr>
            <a:t>Déploiement des services de bases de données</a:t>
          </a:r>
          <a:endParaRPr lang="fr-FR" sz="1800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48D64E77-EC3A-47C6-A10E-CB0376FAFDF5}" type="parTrans" cxnId="{0C5866EF-2B58-484C-A765-764857300074}">
      <dgm:prSet custT="1"/>
      <dgm:spPr/>
      <dgm:t>
        <a:bodyPr/>
        <a:lstStyle/>
        <a:p>
          <a:endParaRPr lang="fr-FR" sz="1200"/>
        </a:p>
      </dgm:t>
    </dgm:pt>
    <dgm:pt modelId="{AB405624-E140-4AE8-9769-D623CC21172D}" type="sibTrans" cxnId="{0C5866EF-2B58-484C-A765-764857300074}">
      <dgm:prSet/>
      <dgm:spPr/>
      <dgm:t>
        <a:bodyPr/>
        <a:lstStyle/>
        <a:p>
          <a:endParaRPr lang="fr-FR" sz="2000"/>
        </a:p>
      </dgm:t>
    </dgm:pt>
    <dgm:pt modelId="{6C1A5878-731B-405A-A1A6-ECB5E0371AE9}">
      <dgm:prSet phldrT="[Texte]" custT="1"/>
      <dgm:spPr/>
      <dgm:t>
        <a:bodyPr/>
        <a:lstStyle/>
        <a:p>
          <a:r>
            <a:rPr lang="fr-FR" sz="1800"/>
            <a:t>Sécurité SQL Server</a:t>
          </a:r>
        </a:p>
      </dgm:t>
    </dgm:pt>
    <dgm:pt modelId="{8A88D1E5-2404-4A07-9892-26A91C91716E}" type="parTrans" cxnId="{EEEBD07F-3A3E-4002-8044-1B2BBBBA4088}">
      <dgm:prSet custT="1"/>
      <dgm:spPr/>
      <dgm:t>
        <a:bodyPr/>
        <a:lstStyle/>
        <a:p>
          <a:endParaRPr lang="en-GB" sz="1200"/>
        </a:p>
      </dgm:t>
    </dgm:pt>
    <dgm:pt modelId="{366A6076-2994-4F83-9A96-E456367D3DBE}" type="sibTrans" cxnId="{EEEBD07F-3A3E-4002-8044-1B2BBBBA4088}">
      <dgm:prSet/>
      <dgm:spPr/>
      <dgm:t>
        <a:bodyPr/>
        <a:lstStyle/>
        <a:p>
          <a:endParaRPr lang="en-GB" sz="2000"/>
        </a:p>
      </dgm:t>
    </dgm:pt>
    <dgm:pt modelId="{C7F52A0C-7358-4167-96DB-05CD415EA6D5}">
      <dgm:prSet phldrT="[Texte]" custT="1"/>
      <dgm:spPr/>
      <dgm:t>
        <a:bodyPr/>
        <a:lstStyle/>
        <a:p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Administration  système </a:t>
          </a:r>
        </a:p>
      </dgm:t>
    </dgm:pt>
    <dgm:pt modelId="{C214FC0D-8D80-40B8-8D06-FF4E3488AC66}" type="parTrans" cxnId="{AE98F766-4466-42F7-B218-09A7355D16E6}">
      <dgm:prSet custT="1"/>
      <dgm:spPr/>
      <dgm:t>
        <a:bodyPr/>
        <a:lstStyle/>
        <a:p>
          <a:endParaRPr lang="en-GB" sz="1200"/>
        </a:p>
      </dgm:t>
    </dgm:pt>
    <dgm:pt modelId="{E4BB542E-E860-4D68-B81D-92968B4DE1AE}" type="sibTrans" cxnId="{AE98F766-4466-42F7-B218-09A7355D16E6}">
      <dgm:prSet/>
      <dgm:spPr/>
      <dgm:t>
        <a:bodyPr/>
        <a:lstStyle/>
        <a:p>
          <a:endParaRPr lang="en-GB" sz="2000"/>
        </a:p>
      </dgm:t>
    </dgm:pt>
    <dgm:pt modelId="{C8173517-136E-4B31-95C7-8DE3C6EAFAB5}">
      <dgm:prSet phldrT="[Texte]" custT="1"/>
      <dgm:spPr/>
      <dgm:t>
        <a:bodyPr/>
        <a:lstStyle/>
        <a:p>
          <a:r>
            <a:rPr lang="fr-FR" sz="11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Répartition </a:t>
          </a:r>
        </a:p>
      </dgm:t>
    </dgm:pt>
    <dgm:pt modelId="{B928EE4A-04A4-4C76-B296-DA15E19CF7D5}" type="parTrans" cxnId="{AAD6B263-3451-46C5-B1D5-30901AB39064}">
      <dgm:prSet/>
      <dgm:spPr/>
      <dgm:t>
        <a:bodyPr/>
        <a:lstStyle/>
        <a:p>
          <a:endParaRPr lang="fr-FR"/>
        </a:p>
      </dgm:t>
    </dgm:pt>
    <dgm:pt modelId="{25FA7176-A1F5-40CE-BD6B-DAE3525717F1}" type="sibTrans" cxnId="{AAD6B263-3451-46C5-B1D5-30901AB39064}">
      <dgm:prSet/>
      <dgm:spPr/>
      <dgm:t>
        <a:bodyPr/>
        <a:lstStyle/>
        <a:p>
          <a:endParaRPr lang="fr-FR"/>
        </a:p>
      </dgm:t>
    </dgm:pt>
    <dgm:pt modelId="{E1B59CFE-61BA-41E7-BC84-77916FF2B329}">
      <dgm:prSet phldrT="[Texte]" custT="1"/>
      <dgm:spPr/>
      <dgm:t>
        <a:bodyPr/>
        <a:lstStyle/>
        <a:p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Conteneurisation</a:t>
          </a:r>
        </a:p>
      </dgm:t>
    </dgm:pt>
    <dgm:pt modelId="{F82712B9-D6EC-4908-AB98-8EB68B74281B}" type="parTrans" cxnId="{F05B3264-357E-4044-A30F-2462F0ECB751}">
      <dgm:prSet/>
      <dgm:spPr/>
      <dgm:t>
        <a:bodyPr/>
        <a:lstStyle/>
        <a:p>
          <a:endParaRPr lang="fr-FR"/>
        </a:p>
      </dgm:t>
    </dgm:pt>
    <dgm:pt modelId="{D5FAA2CF-DE0D-4C23-9CCC-ED965F9AA214}" type="sibTrans" cxnId="{F05B3264-357E-4044-A30F-2462F0ECB751}">
      <dgm:prSet/>
      <dgm:spPr/>
      <dgm:t>
        <a:bodyPr/>
        <a:lstStyle/>
        <a:p>
          <a:endParaRPr lang="fr-FR"/>
        </a:p>
      </dgm:t>
    </dgm:pt>
    <dgm:pt modelId="{D0BF81E5-13BD-45D5-B0DC-E42184010FE0}">
      <dgm:prSet phldr="0" custT="1"/>
      <dgm:spPr/>
      <dgm:t>
        <a:bodyPr/>
        <a:lstStyle/>
        <a:p>
          <a:pPr rtl="0"/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Supervision du réseau</a:t>
          </a:r>
          <a:br>
            <a:rPr lang="fr-FR" sz="9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</a:br>
          <a:endParaRPr lang="fr-FR" sz="900"/>
        </a:p>
      </dgm:t>
    </dgm:pt>
    <dgm:pt modelId="{4AE94B3A-AA63-4087-8D3B-14AE1CEC3612}" type="parTrans" cxnId="{B87D44EF-8F94-45F1-8AD8-F1035D0D87FB}">
      <dgm:prSet/>
      <dgm:spPr/>
      <dgm:t>
        <a:bodyPr/>
        <a:lstStyle/>
        <a:p>
          <a:endParaRPr lang="fr-FR"/>
        </a:p>
      </dgm:t>
    </dgm:pt>
    <dgm:pt modelId="{4156C580-3D4A-44C7-B545-CEB863C69FCA}" type="sibTrans" cxnId="{B87D44EF-8F94-45F1-8AD8-F1035D0D87FB}">
      <dgm:prSet/>
      <dgm:spPr/>
      <dgm:t>
        <a:bodyPr/>
        <a:lstStyle/>
        <a:p>
          <a:endParaRPr lang="fr-FR"/>
        </a:p>
      </dgm:t>
    </dgm:pt>
    <dgm:pt modelId="{0FCC3DB2-CA4E-4E76-B3BB-4BB5E2E22ED5}">
      <dgm:prSet phldr="0" custT="1"/>
      <dgm:spPr/>
      <dgm:t>
        <a:bodyPr/>
        <a:lstStyle/>
        <a:p>
          <a:r>
            <a:rPr lang="fr-FR" sz="1100" kern="1200">
              <a:latin typeface="Century Gothic" panose="020B0502020202020204"/>
              <a:ea typeface="+mn-ea"/>
              <a:cs typeface="+mn-cs"/>
            </a:rPr>
            <a:t>Réplication / sauvegarde / Disponibilité</a:t>
          </a:r>
          <a:endParaRPr lang="fr-FR" sz="1100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D53F6698-B31F-4A16-A86E-DDCC1A3E16DE}" type="parTrans" cxnId="{8E68E195-12B2-415A-8A0E-0416A1EEEF3A}">
      <dgm:prSet/>
      <dgm:spPr/>
      <dgm:t>
        <a:bodyPr/>
        <a:lstStyle/>
        <a:p>
          <a:endParaRPr lang="fr-FR"/>
        </a:p>
      </dgm:t>
    </dgm:pt>
    <dgm:pt modelId="{E362BD2F-6A2D-422C-8572-BD322E502CBD}" type="sibTrans" cxnId="{8E68E195-12B2-415A-8A0E-0416A1EEEF3A}">
      <dgm:prSet/>
      <dgm:spPr/>
      <dgm:t>
        <a:bodyPr/>
        <a:lstStyle/>
        <a:p>
          <a:endParaRPr lang="fr-FR"/>
        </a:p>
      </dgm:t>
    </dgm:pt>
    <dgm:pt modelId="{EA0D0265-E96C-4ECE-AD81-F90BC689694C}">
      <dgm:prSet phldr="0" custT="1" custRadScaleRad="115755" custRadScaleInc="46213"/>
      <dgm:spPr/>
      <dgm:t>
        <a:bodyPr/>
        <a:lstStyle/>
        <a:p>
          <a:pPr rtl="0"/>
          <a:r>
            <a:rPr lang="fr-FR" sz="1100" kern="1200">
              <a:latin typeface="Century Gothic" panose="020B0502020202020204"/>
              <a:ea typeface="+mn-ea"/>
              <a:cs typeface="+mn-cs"/>
            </a:rPr>
            <a:t>Sécurisation des accès</a:t>
          </a:r>
          <a:endParaRPr lang="fr-FR" sz="1100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31F10700-102C-4496-9B02-02ECF4F5FD14}" type="parTrans" cxnId="{1CE86A45-8D16-495A-B96F-BD39BDAAB470}">
      <dgm:prSet/>
      <dgm:spPr/>
      <dgm:t>
        <a:bodyPr/>
        <a:lstStyle/>
        <a:p>
          <a:endParaRPr lang="fr-FR"/>
        </a:p>
      </dgm:t>
    </dgm:pt>
    <dgm:pt modelId="{ACAA405B-652D-4CBC-98BF-E9302A48CAFD}" type="sibTrans" cxnId="{1CE86A45-8D16-495A-B96F-BD39BDAAB470}">
      <dgm:prSet/>
      <dgm:spPr/>
      <dgm:t>
        <a:bodyPr/>
        <a:lstStyle/>
        <a:p>
          <a:endParaRPr lang="fr-FR"/>
        </a:p>
      </dgm:t>
    </dgm:pt>
    <dgm:pt modelId="{C3096AFA-5832-4934-8949-2A788FAF15F8}" type="pres">
      <dgm:prSet presAssocID="{576D6441-278A-43A6-A5A0-0FD24C4321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4184C6E-965F-42A6-AC9B-D62559D11472}" type="pres">
      <dgm:prSet presAssocID="{72258CB4-C7FB-4FB3-8B48-730527499B3E}" presName="centerShape" presStyleLbl="node0" presStyleIdx="0" presStyleCnt="1" custScaleX="148792" custLinFactNeighborY="-3143"/>
      <dgm:spPr/>
    </dgm:pt>
    <dgm:pt modelId="{4F4C94F9-7FAB-4A78-A46E-3943916B75F3}" type="pres">
      <dgm:prSet presAssocID="{48D64E77-EC3A-47C6-A10E-CB0376FAFDF5}" presName="parTrans" presStyleLbl="sibTrans2D1" presStyleIdx="0" presStyleCnt="5"/>
      <dgm:spPr/>
    </dgm:pt>
    <dgm:pt modelId="{A1705A98-255E-420F-8D0B-9ED67FCCB0C5}" type="pres">
      <dgm:prSet presAssocID="{48D64E77-EC3A-47C6-A10E-CB0376FAFDF5}" presName="connectorText" presStyleLbl="sibTrans2D1" presStyleIdx="0" presStyleCnt="5"/>
      <dgm:spPr/>
    </dgm:pt>
    <dgm:pt modelId="{42AC62F0-F868-49F6-98E2-7F744338BF29}" type="pres">
      <dgm:prSet presAssocID="{81FA69F7-EAD2-4521-A5EE-998CDDD2D3C2}" presName="node" presStyleLbl="node1" presStyleIdx="0" presStyleCnt="5" custScaleX="198079" custRadScaleRad="101622" custRadScaleInc="15645">
        <dgm:presLayoutVars>
          <dgm:bulletEnabled val="1"/>
        </dgm:presLayoutVars>
      </dgm:prSet>
      <dgm:spPr/>
    </dgm:pt>
    <dgm:pt modelId="{C8DCDFA7-E29A-49EB-927B-99D01F18F6CD}" type="pres">
      <dgm:prSet presAssocID="{8A88D1E5-2404-4A07-9892-26A91C91716E}" presName="parTrans" presStyleLbl="sibTrans2D1" presStyleIdx="1" presStyleCnt="5"/>
      <dgm:spPr/>
    </dgm:pt>
    <dgm:pt modelId="{6D7DBCB0-69CC-407F-B0A7-6A7621D4A80A}" type="pres">
      <dgm:prSet presAssocID="{8A88D1E5-2404-4A07-9892-26A91C91716E}" presName="connectorText" presStyleLbl="sibTrans2D1" presStyleIdx="1" presStyleCnt="5"/>
      <dgm:spPr/>
    </dgm:pt>
    <dgm:pt modelId="{79C6C02B-04EE-4F2D-ACE1-8056B5D93450}" type="pres">
      <dgm:prSet presAssocID="{6C1A5878-731B-405A-A1A6-ECB5E0371AE9}" presName="node" presStyleLbl="node1" presStyleIdx="1" presStyleCnt="5" custScaleX="240219" custRadScaleRad="175494" custRadScaleInc="19564">
        <dgm:presLayoutVars>
          <dgm:bulletEnabled val="1"/>
        </dgm:presLayoutVars>
      </dgm:prSet>
      <dgm:spPr/>
    </dgm:pt>
    <dgm:pt modelId="{1EAC5710-53AC-4558-9561-2F94F31B670A}" type="pres">
      <dgm:prSet presAssocID="{C214FC0D-8D80-40B8-8D06-FF4E3488AC66}" presName="parTrans" presStyleLbl="sibTrans2D1" presStyleIdx="2" presStyleCnt="5"/>
      <dgm:spPr/>
    </dgm:pt>
    <dgm:pt modelId="{5A8118D5-0982-4E18-B43B-9404C19817A6}" type="pres">
      <dgm:prSet presAssocID="{C214FC0D-8D80-40B8-8D06-FF4E3488AC66}" presName="connectorText" presStyleLbl="sibTrans2D1" presStyleIdx="2" presStyleCnt="5"/>
      <dgm:spPr/>
    </dgm:pt>
    <dgm:pt modelId="{BA3604A9-CE90-43A5-AAD6-D9C83189859A}" type="pres">
      <dgm:prSet presAssocID="{C7F52A0C-7358-4167-96DB-05CD415EA6D5}" presName="node" presStyleLbl="node1" presStyleIdx="2" presStyleCnt="5" custScaleX="342629" custScaleY="143057" custRadScaleRad="142792" custRadScaleInc="-64176">
        <dgm:presLayoutVars>
          <dgm:bulletEnabled val="1"/>
        </dgm:presLayoutVars>
      </dgm:prSet>
      <dgm:spPr/>
    </dgm:pt>
    <dgm:pt modelId="{A885566C-FA5D-46CC-AB80-2337918D38DE}" type="pres">
      <dgm:prSet presAssocID="{F82712B9-D6EC-4908-AB98-8EB68B74281B}" presName="parTrans" presStyleLbl="sibTrans2D1" presStyleIdx="3" presStyleCnt="5"/>
      <dgm:spPr/>
    </dgm:pt>
    <dgm:pt modelId="{2C5AF2B8-53EB-4DBD-9CF2-96E90B673004}" type="pres">
      <dgm:prSet presAssocID="{F82712B9-D6EC-4908-AB98-8EB68B74281B}" presName="connectorText" presStyleLbl="sibTrans2D1" presStyleIdx="3" presStyleCnt="5"/>
      <dgm:spPr/>
    </dgm:pt>
    <dgm:pt modelId="{EFCAA1A3-A0F6-447D-89E5-6E451EAE3654}" type="pres">
      <dgm:prSet presAssocID="{E1B59CFE-61BA-41E7-BC84-77916FF2B329}" presName="node" presStyleLbl="node1" presStyleIdx="3" presStyleCnt="5" custScaleX="321784" custRadScaleRad="183635" custRadScaleInc="95841">
        <dgm:presLayoutVars>
          <dgm:bulletEnabled val="1"/>
        </dgm:presLayoutVars>
      </dgm:prSet>
      <dgm:spPr/>
    </dgm:pt>
    <dgm:pt modelId="{15372C51-B03C-4836-AAF6-E5E426CE4C3D}" type="pres">
      <dgm:prSet presAssocID="{4AE94B3A-AA63-4087-8D3B-14AE1CEC3612}" presName="parTrans" presStyleLbl="sibTrans2D1" presStyleIdx="4" presStyleCnt="5"/>
      <dgm:spPr/>
    </dgm:pt>
    <dgm:pt modelId="{36272D8F-70E6-4025-B13E-E970E880D40D}" type="pres">
      <dgm:prSet presAssocID="{4AE94B3A-AA63-4087-8D3B-14AE1CEC3612}" presName="connectorText" presStyleLbl="sibTrans2D1" presStyleIdx="4" presStyleCnt="5"/>
      <dgm:spPr/>
    </dgm:pt>
    <dgm:pt modelId="{D6CF51BD-1AAE-4CA8-83BD-80B473040F3E}" type="pres">
      <dgm:prSet presAssocID="{D0BF81E5-13BD-45D5-B0DC-E42184010FE0}" presName="node" presStyleLbl="node1" presStyleIdx="4" presStyleCnt="5" custScaleX="248660" custRadScaleRad="184145" custRadScaleInc="-964">
        <dgm:presLayoutVars>
          <dgm:bulletEnabled val="1"/>
        </dgm:presLayoutVars>
      </dgm:prSet>
      <dgm:spPr/>
    </dgm:pt>
  </dgm:ptLst>
  <dgm:cxnLst>
    <dgm:cxn modelId="{4B74EF00-BB5D-48A7-9739-D95A7384605A}" type="presOf" srcId="{F82712B9-D6EC-4908-AB98-8EB68B74281B}" destId="{2C5AF2B8-53EB-4DBD-9CF2-96E90B673004}" srcOrd="1" destOrd="0" presId="urn:microsoft.com/office/officeart/2005/8/layout/radial5"/>
    <dgm:cxn modelId="{D654230B-A0AA-4E61-BEF7-A0EF7BAF66A7}" type="presOf" srcId="{48D64E77-EC3A-47C6-A10E-CB0376FAFDF5}" destId="{4F4C94F9-7FAB-4A78-A46E-3943916B75F3}" srcOrd="0" destOrd="0" presId="urn:microsoft.com/office/officeart/2005/8/layout/radial5"/>
    <dgm:cxn modelId="{ED5E2D15-8AA7-4E74-A36A-1480D558109E}" type="presOf" srcId="{D0BF81E5-13BD-45D5-B0DC-E42184010FE0}" destId="{D6CF51BD-1AAE-4CA8-83BD-80B473040F3E}" srcOrd="0" destOrd="0" presId="urn:microsoft.com/office/officeart/2005/8/layout/radial5"/>
    <dgm:cxn modelId="{0B3B991D-5A89-4040-9AD8-F3A9285D78FA}" type="presOf" srcId="{48D64E77-EC3A-47C6-A10E-CB0376FAFDF5}" destId="{A1705A98-255E-420F-8D0B-9ED67FCCB0C5}" srcOrd="1" destOrd="0" presId="urn:microsoft.com/office/officeart/2005/8/layout/radial5"/>
    <dgm:cxn modelId="{47EAEE27-CFBA-40F8-8698-0198AB7B0884}" type="presOf" srcId="{F82712B9-D6EC-4908-AB98-8EB68B74281B}" destId="{A885566C-FA5D-46CC-AB80-2337918D38DE}" srcOrd="0" destOrd="0" presId="urn:microsoft.com/office/officeart/2005/8/layout/radial5"/>
    <dgm:cxn modelId="{EEA70E2F-8BE1-4339-91DA-A3AE015C5809}" type="presOf" srcId="{C214FC0D-8D80-40B8-8D06-FF4E3488AC66}" destId="{1EAC5710-53AC-4558-9561-2F94F31B670A}" srcOrd="0" destOrd="0" presId="urn:microsoft.com/office/officeart/2005/8/layout/radial5"/>
    <dgm:cxn modelId="{AAD6B263-3451-46C5-B1D5-30901AB39064}" srcId="{C7F52A0C-7358-4167-96DB-05CD415EA6D5}" destId="{C8173517-136E-4B31-95C7-8DE3C6EAFAB5}" srcOrd="0" destOrd="0" parTransId="{B928EE4A-04A4-4C76-B296-DA15E19CF7D5}" sibTransId="{25FA7176-A1F5-40CE-BD6B-DAE3525717F1}"/>
    <dgm:cxn modelId="{89F10944-D37D-4F17-86AA-25F82CC390AA}" type="presOf" srcId="{72258CB4-C7FB-4FB3-8B48-730527499B3E}" destId="{A4184C6E-965F-42A6-AC9B-D62559D11472}" srcOrd="0" destOrd="0" presId="urn:microsoft.com/office/officeart/2005/8/layout/radial5"/>
    <dgm:cxn modelId="{19412744-4C18-4DF0-99E1-E9D240F8CB35}" type="presOf" srcId="{C8173517-136E-4B31-95C7-8DE3C6EAFAB5}" destId="{BA3604A9-CE90-43A5-AAD6-D9C83189859A}" srcOrd="0" destOrd="1" presId="urn:microsoft.com/office/officeart/2005/8/layout/radial5"/>
    <dgm:cxn modelId="{F05B3264-357E-4044-A30F-2462F0ECB751}" srcId="{72258CB4-C7FB-4FB3-8B48-730527499B3E}" destId="{E1B59CFE-61BA-41E7-BC84-77916FF2B329}" srcOrd="3" destOrd="0" parTransId="{F82712B9-D6EC-4908-AB98-8EB68B74281B}" sibTransId="{D5FAA2CF-DE0D-4C23-9CCC-ED965F9AA214}"/>
    <dgm:cxn modelId="{1CE86A45-8D16-495A-B96F-BD39BDAAB470}" srcId="{C7F52A0C-7358-4167-96DB-05CD415EA6D5}" destId="{EA0D0265-E96C-4ECE-AD81-F90BC689694C}" srcOrd="2" destOrd="0" parTransId="{31F10700-102C-4496-9B02-02ECF4F5FD14}" sibTransId="{ACAA405B-652D-4CBC-98BF-E9302A48CAFD}"/>
    <dgm:cxn modelId="{AE98F766-4466-42F7-B218-09A7355D16E6}" srcId="{72258CB4-C7FB-4FB3-8B48-730527499B3E}" destId="{C7F52A0C-7358-4167-96DB-05CD415EA6D5}" srcOrd="2" destOrd="0" parTransId="{C214FC0D-8D80-40B8-8D06-FF4E3488AC66}" sibTransId="{E4BB542E-E860-4D68-B81D-92968B4DE1AE}"/>
    <dgm:cxn modelId="{DD25064E-1A83-4C6C-8FF4-32C73E212204}" type="presOf" srcId="{81FA69F7-EAD2-4521-A5EE-998CDDD2D3C2}" destId="{42AC62F0-F868-49F6-98E2-7F744338BF29}" srcOrd="0" destOrd="0" presId="urn:microsoft.com/office/officeart/2005/8/layout/radial5"/>
    <dgm:cxn modelId="{07BF0F72-04AA-4BDB-9AE6-43F8345A4C9F}" type="presOf" srcId="{C214FC0D-8D80-40B8-8D06-FF4E3488AC66}" destId="{5A8118D5-0982-4E18-B43B-9404C19817A6}" srcOrd="1" destOrd="0" presId="urn:microsoft.com/office/officeart/2005/8/layout/radial5"/>
    <dgm:cxn modelId="{5BF6B755-3F79-473F-A202-51134AAC2198}" type="presOf" srcId="{4AE94B3A-AA63-4087-8D3B-14AE1CEC3612}" destId="{15372C51-B03C-4836-AAF6-E5E426CE4C3D}" srcOrd="0" destOrd="0" presId="urn:microsoft.com/office/officeart/2005/8/layout/radial5"/>
    <dgm:cxn modelId="{EEEBD07F-3A3E-4002-8044-1B2BBBBA4088}" srcId="{72258CB4-C7FB-4FB3-8B48-730527499B3E}" destId="{6C1A5878-731B-405A-A1A6-ECB5E0371AE9}" srcOrd="1" destOrd="0" parTransId="{8A88D1E5-2404-4A07-9892-26A91C91716E}" sibTransId="{366A6076-2994-4F83-9A96-E456367D3DBE}"/>
    <dgm:cxn modelId="{8E555F84-9F64-40CE-82D2-EAA9EC9FBF4F}" type="presOf" srcId="{C7F52A0C-7358-4167-96DB-05CD415EA6D5}" destId="{BA3604A9-CE90-43A5-AAD6-D9C83189859A}" srcOrd="0" destOrd="0" presId="urn:microsoft.com/office/officeart/2005/8/layout/radial5"/>
    <dgm:cxn modelId="{52925988-1071-4413-B5E3-6B6F6B99C8C5}" type="presOf" srcId="{4AE94B3A-AA63-4087-8D3B-14AE1CEC3612}" destId="{36272D8F-70E6-4025-B13E-E970E880D40D}" srcOrd="1" destOrd="0" presId="urn:microsoft.com/office/officeart/2005/8/layout/radial5"/>
    <dgm:cxn modelId="{B0BCB98C-BAEA-4D8F-8A9D-DFED955F1E39}" type="presOf" srcId="{576D6441-278A-43A6-A5A0-0FD24C432123}" destId="{C3096AFA-5832-4934-8949-2A788FAF15F8}" srcOrd="0" destOrd="0" presId="urn:microsoft.com/office/officeart/2005/8/layout/radial5"/>
    <dgm:cxn modelId="{8E68E195-12B2-415A-8A0E-0416A1EEEF3A}" srcId="{C7F52A0C-7358-4167-96DB-05CD415EA6D5}" destId="{0FCC3DB2-CA4E-4E76-B3BB-4BB5E2E22ED5}" srcOrd="1" destOrd="0" parTransId="{D53F6698-B31F-4A16-A86E-DDCC1A3E16DE}" sibTransId="{E362BD2F-6A2D-422C-8572-BD322E502CBD}"/>
    <dgm:cxn modelId="{2D663FAA-129F-4481-9BD2-A82FA8B61D09}" srcId="{576D6441-278A-43A6-A5A0-0FD24C432123}" destId="{72258CB4-C7FB-4FB3-8B48-730527499B3E}" srcOrd="0" destOrd="0" parTransId="{78E8C59D-A073-449A-AF83-B4728B84F5EF}" sibTransId="{F981880D-067A-4145-B25A-C95CFBD2417E}"/>
    <dgm:cxn modelId="{51890CB2-AF06-4EDC-971F-87E50D91AAEC}" type="presOf" srcId="{EA0D0265-E96C-4ECE-AD81-F90BC689694C}" destId="{BA3604A9-CE90-43A5-AAD6-D9C83189859A}" srcOrd="0" destOrd="3" presId="urn:microsoft.com/office/officeart/2005/8/layout/radial5"/>
    <dgm:cxn modelId="{C1B6EBC7-0001-47BE-8A27-635B152A622C}" type="presOf" srcId="{8A88D1E5-2404-4A07-9892-26A91C91716E}" destId="{C8DCDFA7-E29A-49EB-927B-99D01F18F6CD}" srcOrd="0" destOrd="0" presId="urn:microsoft.com/office/officeart/2005/8/layout/radial5"/>
    <dgm:cxn modelId="{444283D1-4A54-413F-AB27-ECD74F17B829}" type="presOf" srcId="{0FCC3DB2-CA4E-4E76-B3BB-4BB5E2E22ED5}" destId="{BA3604A9-CE90-43A5-AAD6-D9C83189859A}" srcOrd="0" destOrd="2" presId="urn:microsoft.com/office/officeart/2005/8/layout/radial5"/>
    <dgm:cxn modelId="{D9E60BD3-698B-47F8-A722-1B7A94CB99BB}" type="presOf" srcId="{6C1A5878-731B-405A-A1A6-ECB5E0371AE9}" destId="{79C6C02B-04EE-4F2D-ACE1-8056B5D93450}" srcOrd="0" destOrd="0" presId="urn:microsoft.com/office/officeart/2005/8/layout/radial5"/>
    <dgm:cxn modelId="{F78B5FDB-688A-40DE-8DD4-45B30D68A76F}" type="presOf" srcId="{8A88D1E5-2404-4A07-9892-26A91C91716E}" destId="{6D7DBCB0-69CC-407F-B0A7-6A7621D4A80A}" srcOrd="1" destOrd="0" presId="urn:microsoft.com/office/officeart/2005/8/layout/radial5"/>
    <dgm:cxn modelId="{D21F94EA-6AED-4735-8E35-4AAA9ECE0350}" type="presOf" srcId="{E1B59CFE-61BA-41E7-BC84-77916FF2B329}" destId="{EFCAA1A3-A0F6-447D-89E5-6E451EAE3654}" srcOrd="0" destOrd="0" presId="urn:microsoft.com/office/officeart/2005/8/layout/radial5"/>
    <dgm:cxn modelId="{B87D44EF-8F94-45F1-8AD8-F1035D0D87FB}" srcId="{72258CB4-C7FB-4FB3-8B48-730527499B3E}" destId="{D0BF81E5-13BD-45D5-B0DC-E42184010FE0}" srcOrd="4" destOrd="0" parTransId="{4AE94B3A-AA63-4087-8D3B-14AE1CEC3612}" sibTransId="{4156C580-3D4A-44C7-B545-CEB863C69FCA}"/>
    <dgm:cxn modelId="{0C5866EF-2B58-484C-A765-764857300074}" srcId="{72258CB4-C7FB-4FB3-8B48-730527499B3E}" destId="{81FA69F7-EAD2-4521-A5EE-998CDDD2D3C2}" srcOrd="0" destOrd="0" parTransId="{48D64E77-EC3A-47C6-A10E-CB0376FAFDF5}" sibTransId="{AB405624-E140-4AE8-9769-D623CC21172D}"/>
    <dgm:cxn modelId="{001E06F7-6DDF-4999-8175-FE9A46E21C68}" type="presParOf" srcId="{C3096AFA-5832-4934-8949-2A788FAF15F8}" destId="{A4184C6E-965F-42A6-AC9B-D62559D11472}" srcOrd="0" destOrd="0" presId="urn:microsoft.com/office/officeart/2005/8/layout/radial5"/>
    <dgm:cxn modelId="{725ADAC3-C20A-42C7-82F8-B65179B96FAE}" type="presParOf" srcId="{C3096AFA-5832-4934-8949-2A788FAF15F8}" destId="{4F4C94F9-7FAB-4A78-A46E-3943916B75F3}" srcOrd="1" destOrd="0" presId="urn:microsoft.com/office/officeart/2005/8/layout/radial5"/>
    <dgm:cxn modelId="{2ABA2180-8EEB-4E60-B7B1-5E3543F0B9D4}" type="presParOf" srcId="{4F4C94F9-7FAB-4A78-A46E-3943916B75F3}" destId="{A1705A98-255E-420F-8D0B-9ED67FCCB0C5}" srcOrd="0" destOrd="0" presId="urn:microsoft.com/office/officeart/2005/8/layout/radial5"/>
    <dgm:cxn modelId="{1BD81F77-8EA9-4856-9518-B32DDD176939}" type="presParOf" srcId="{C3096AFA-5832-4934-8949-2A788FAF15F8}" destId="{42AC62F0-F868-49F6-98E2-7F744338BF29}" srcOrd="2" destOrd="0" presId="urn:microsoft.com/office/officeart/2005/8/layout/radial5"/>
    <dgm:cxn modelId="{C27B223F-730D-4CE0-B2F1-809A2A170D65}" type="presParOf" srcId="{C3096AFA-5832-4934-8949-2A788FAF15F8}" destId="{C8DCDFA7-E29A-49EB-927B-99D01F18F6CD}" srcOrd="3" destOrd="0" presId="urn:microsoft.com/office/officeart/2005/8/layout/radial5"/>
    <dgm:cxn modelId="{5CB4DDB7-04B7-4544-B261-F778379E1B64}" type="presParOf" srcId="{C8DCDFA7-E29A-49EB-927B-99D01F18F6CD}" destId="{6D7DBCB0-69CC-407F-B0A7-6A7621D4A80A}" srcOrd="0" destOrd="0" presId="urn:microsoft.com/office/officeart/2005/8/layout/radial5"/>
    <dgm:cxn modelId="{AB603DD7-F7E2-45E4-A8CE-BCB15A7BF020}" type="presParOf" srcId="{C3096AFA-5832-4934-8949-2A788FAF15F8}" destId="{79C6C02B-04EE-4F2D-ACE1-8056B5D93450}" srcOrd="4" destOrd="0" presId="urn:microsoft.com/office/officeart/2005/8/layout/radial5"/>
    <dgm:cxn modelId="{C1788790-B87A-4053-BA5F-90D93692E64A}" type="presParOf" srcId="{C3096AFA-5832-4934-8949-2A788FAF15F8}" destId="{1EAC5710-53AC-4558-9561-2F94F31B670A}" srcOrd="5" destOrd="0" presId="urn:microsoft.com/office/officeart/2005/8/layout/radial5"/>
    <dgm:cxn modelId="{D99E4A22-F03D-4BAB-B69E-2BBF034A62C2}" type="presParOf" srcId="{1EAC5710-53AC-4558-9561-2F94F31B670A}" destId="{5A8118D5-0982-4E18-B43B-9404C19817A6}" srcOrd="0" destOrd="0" presId="urn:microsoft.com/office/officeart/2005/8/layout/radial5"/>
    <dgm:cxn modelId="{6FE5A3DF-3A1E-4836-806E-1D1208110D81}" type="presParOf" srcId="{C3096AFA-5832-4934-8949-2A788FAF15F8}" destId="{BA3604A9-CE90-43A5-AAD6-D9C83189859A}" srcOrd="6" destOrd="0" presId="urn:microsoft.com/office/officeart/2005/8/layout/radial5"/>
    <dgm:cxn modelId="{CC1E8B0D-1D6A-4AD2-8F12-93F51DDAED4D}" type="presParOf" srcId="{C3096AFA-5832-4934-8949-2A788FAF15F8}" destId="{A885566C-FA5D-46CC-AB80-2337918D38DE}" srcOrd="7" destOrd="0" presId="urn:microsoft.com/office/officeart/2005/8/layout/radial5"/>
    <dgm:cxn modelId="{7843853A-242F-4614-BB26-A1A68C882F2A}" type="presParOf" srcId="{A885566C-FA5D-46CC-AB80-2337918D38DE}" destId="{2C5AF2B8-53EB-4DBD-9CF2-96E90B673004}" srcOrd="0" destOrd="0" presId="urn:microsoft.com/office/officeart/2005/8/layout/radial5"/>
    <dgm:cxn modelId="{37998DA0-A33F-4D0E-BE04-079F8E5FDA7A}" type="presParOf" srcId="{C3096AFA-5832-4934-8949-2A788FAF15F8}" destId="{EFCAA1A3-A0F6-447D-89E5-6E451EAE3654}" srcOrd="8" destOrd="0" presId="urn:microsoft.com/office/officeart/2005/8/layout/radial5"/>
    <dgm:cxn modelId="{2FC424EF-ED05-4C62-A282-5F3E361A362A}" type="presParOf" srcId="{C3096AFA-5832-4934-8949-2A788FAF15F8}" destId="{15372C51-B03C-4836-AAF6-E5E426CE4C3D}" srcOrd="9" destOrd="0" presId="urn:microsoft.com/office/officeart/2005/8/layout/radial5"/>
    <dgm:cxn modelId="{3800DDB1-CF25-4F6C-89DC-0996BFF695BA}" type="presParOf" srcId="{15372C51-B03C-4836-AAF6-E5E426CE4C3D}" destId="{36272D8F-70E6-4025-B13E-E970E880D40D}" srcOrd="0" destOrd="0" presId="urn:microsoft.com/office/officeart/2005/8/layout/radial5"/>
    <dgm:cxn modelId="{CF3C8D02-8453-4877-BEAC-DA77311D44A0}" type="presParOf" srcId="{C3096AFA-5832-4934-8949-2A788FAF15F8}" destId="{D6CF51BD-1AAE-4CA8-83BD-80B473040F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D6441-278A-43A6-A5A0-0FD24C432123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2258CB4-C7FB-4FB3-8B48-730527499B3E}">
      <dgm:prSet phldrT="[Texte]" custT="1"/>
      <dgm:spPr/>
      <dgm:t>
        <a:bodyPr/>
        <a:lstStyle/>
        <a:p>
          <a:r>
            <a:rPr lang="fr-FR" sz="2000"/>
            <a:t>Expertise</a:t>
          </a:r>
          <a:endParaRPr lang="fr-FR" sz="1400"/>
        </a:p>
      </dgm:t>
    </dgm:pt>
    <dgm:pt modelId="{78E8C59D-A073-449A-AF83-B4728B84F5EF}" type="parTrans" cxnId="{2D663FAA-129F-4481-9BD2-A82FA8B61D09}">
      <dgm:prSet/>
      <dgm:spPr/>
      <dgm:t>
        <a:bodyPr/>
        <a:lstStyle/>
        <a:p>
          <a:endParaRPr lang="fr-FR" sz="3600"/>
        </a:p>
      </dgm:t>
    </dgm:pt>
    <dgm:pt modelId="{F981880D-067A-4145-B25A-C95CFBD2417E}" type="sibTrans" cxnId="{2D663FAA-129F-4481-9BD2-A82FA8B61D09}">
      <dgm:prSet/>
      <dgm:spPr/>
      <dgm:t>
        <a:bodyPr/>
        <a:lstStyle/>
        <a:p>
          <a:endParaRPr lang="fr-FR" sz="2000"/>
        </a:p>
      </dgm:t>
    </dgm:pt>
    <dgm:pt modelId="{81FA69F7-EAD2-4521-A5EE-998CDDD2D3C2}">
      <dgm:prSet phldrT="[Texte]" custT="1"/>
      <dgm:spPr/>
      <dgm:t>
        <a:bodyPr/>
        <a:lstStyle/>
        <a:p>
          <a:r>
            <a:rPr lang="fr-FR" sz="1400" kern="1200">
              <a:solidFill>
                <a:schemeClr val="tx1"/>
              </a:solidFill>
            </a:rPr>
            <a:t> </a:t>
          </a: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Concepts  de base de données</a:t>
          </a:r>
        </a:p>
      </dgm:t>
    </dgm:pt>
    <dgm:pt modelId="{48D64E77-EC3A-47C6-A10E-CB0376FAFDF5}" type="parTrans" cxnId="{0C5866EF-2B58-484C-A765-764857300074}">
      <dgm:prSet custT="1"/>
      <dgm:spPr/>
      <dgm:t>
        <a:bodyPr/>
        <a:lstStyle/>
        <a:p>
          <a:endParaRPr lang="fr-FR" sz="1200"/>
        </a:p>
      </dgm:t>
    </dgm:pt>
    <dgm:pt modelId="{AB405624-E140-4AE8-9769-D623CC21172D}" type="sibTrans" cxnId="{0C5866EF-2B58-484C-A765-764857300074}">
      <dgm:prSet/>
      <dgm:spPr/>
      <dgm:t>
        <a:bodyPr/>
        <a:lstStyle/>
        <a:p>
          <a:endParaRPr lang="fr-FR" sz="2000"/>
        </a:p>
      </dgm:t>
    </dgm:pt>
    <dgm:pt modelId="{6C1A5878-731B-405A-A1A6-ECB5E0371AE9}">
      <dgm:prSet phldrT="[Texte]" phldr="0" custT="1"/>
      <dgm:spPr/>
      <dgm:t>
        <a:bodyPr/>
        <a:lstStyle/>
        <a:p>
          <a:pPr rtl="0"/>
          <a:r>
            <a:rPr lang="fr-FR" sz="1800">
              <a:latin typeface="Arial"/>
            </a:rPr>
            <a:t>Principe de base d'un serveur web</a:t>
          </a:r>
          <a:endParaRPr lang="fr-FR" sz="1800"/>
        </a:p>
      </dgm:t>
    </dgm:pt>
    <dgm:pt modelId="{8A88D1E5-2404-4A07-9892-26A91C91716E}" type="parTrans" cxnId="{EEEBD07F-3A3E-4002-8044-1B2BBBBA4088}">
      <dgm:prSet custT="1"/>
      <dgm:spPr/>
      <dgm:t>
        <a:bodyPr/>
        <a:lstStyle/>
        <a:p>
          <a:endParaRPr lang="en-GB" sz="1200"/>
        </a:p>
      </dgm:t>
    </dgm:pt>
    <dgm:pt modelId="{366A6076-2994-4F83-9A96-E456367D3DBE}" type="sibTrans" cxnId="{EEEBD07F-3A3E-4002-8044-1B2BBBBA4088}">
      <dgm:prSet/>
      <dgm:spPr/>
      <dgm:t>
        <a:bodyPr/>
        <a:lstStyle/>
        <a:p>
          <a:endParaRPr lang="en-GB" sz="2000"/>
        </a:p>
      </dgm:t>
    </dgm:pt>
    <dgm:pt modelId="{C7F52A0C-7358-4167-96DB-05CD415EA6D5}">
      <dgm:prSet phldrT="[Texte]" custT="1"/>
      <dgm:spPr/>
      <dgm:t>
        <a:bodyPr/>
        <a:lstStyle/>
        <a:p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Procédures stockées / Fonctions</a:t>
          </a:r>
        </a:p>
      </dgm:t>
    </dgm:pt>
    <dgm:pt modelId="{C214FC0D-8D80-40B8-8D06-FF4E3488AC66}" type="parTrans" cxnId="{AE98F766-4466-42F7-B218-09A7355D16E6}">
      <dgm:prSet custT="1"/>
      <dgm:spPr/>
      <dgm:t>
        <a:bodyPr/>
        <a:lstStyle/>
        <a:p>
          <a:endParaRPr lang="en-GB" sz="1200"/>
        </a:p>
      </dgm:t>
    </dgm:pt>
    <dgm:pt modelId="{E4BB542E-E860-4D68-B81D-92968B4DE1AE}" type="sibTrans" cxnId="{AE98F766-4466-42F7-B218-09A7355D16E6}">
      <dgm:prSet/>
      <dgm:spPr/>
      <dgm:t>
        <a:bodyPr/>
        <a:lstStyle/>
        <a:p>
          <a:endParaRPr lang="en-GB" sz="2000"/>
        </a:p>
      </dgm:t>
    </dgm:pt>
    <dgm:pt modelId="{C8173517-136E-4B31-95C7-8DE3C6EAFAB5}">
      <dgm:prSet phldrT="[Texte]" custT="1"/>
      <dgm:spPr/>
      <dgm:t>
        <a:bodyPr/>
        <a:lstStyle/>
        <a:p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Gestion des tâches</a:t>
          </a:r>
        </a:p>
      </dgm:t>
    </dgm:pt>
    <dgm:pt modelId="{B928EE4A-04A4-4C76-B296-DA15E19CF7D5}" type="parTrans" cxnId="{AAD6B263-3451-46C5-B1D5-30901AB39064}">
      <dgm:prSet/>
      <dgm:spPr/>
      <dgm:t>
        <a:bodyPr/>
        <a:lstStyle/>
        <a:p>
          <a:endParaRPr lang="fr-FR"/>
        </a:p>
      </dgm:t>
    </dgm:pt>
    <dgm:pt modelId="{25FA7176-A1F5-40CE-BD6B-DAE3525717F1}" type="sibTrans" cxnId="{AAD6B263-3451-46C5-B1D5-30901AB39064}">
      <dgm:prSet/>
      <dgm:spPr/>
      <dgm:t>
        <a:bodyPr/>
        <a:lstStyle/>
        <a:p>
          <a:endParaRPr lang="fr-FR"/>
        </a:p>
      </dgm:t>
    </dgm:pt>
    <dgm:pt modelId="{E1B59CFE-61BA-41E7-BC84-77916FF2B329}">
      <dgm:prSet phldrT="[Texte]" custT="1"/>
      <dgm:spPr/>
      <dgm:t>
        <a:bodyPr/>
        <a:lstStyle/>
        <a:p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Intégration de données</a:t>
          </a:r>
        </a:p>
      </dgm:t>
    </dgm:pt>
    <dgm:pt modelId="{F82712B9-D6EC-4908-AB98-8EB68B74281B}" type="parTrans" cxnId="{F05B3264-357E-4044-A30F-2462F0ECB751}">
      <dgm:prSet/>
      <dgm:spPr/>
      <dgm:t>
        <a:bodyPr/>
        <a:lstStyle/>
        <a:p>
          <a:endParaRPr lang="fr-FR"/>
        </a:p>
      </dgm:t>
    </dgm:pt>
    <dgm:pt modelId="{D5FAA2CF-DE0D-4C23-9CCC-ED965F9AA214}" type="sibTrans" cxnId="{F05B3264-357E-4044-A30F-2462F0ECB751}">
      <dgm:prSet/>
      <dgm:spPr/>
      <dgm:t>
        <a:bodyPr/>
        <a:lstStyle/>
        <a:p>
          <a:endParaRPr lang="fr-FR"/>
        </a:p>
      </dgm:t>
    </dgm:pt>
    <dgm:pt modelId="{922FB986-86A1-4716-9E72-C246215AB8AB}">
      <dgm:prSet phldrT="[Texte]" custT="1"/>
      <dgm:spPr/>
      <dgm:t>
        <a:bodyPr/>
        <a:lstStyle/>
        <a:p>
          <a:r>
            <a:rPr lang="fr-FR" sz="16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Administration des SGBD</a:t>
          </a:r>
        </a:p>
      </dgm:t>
    </dgm:pt>
    <dgm:pt modelId="{73B7476C-907D-4541-BCDE-3B2867FFE0CB}" type="parTrans" cxnId="{1A5D3194-55D7-4E4C-8951-2F14DADC4B77}">
      <dgm:prSet/>
      <dgm:spPr/>
      <dgm:t>
        <a:bodyPr/>
        <a:lstStyle/>
        <a:p>
          <a:endParaRPr lang="fr-FR"/>
        </a:p>
      </dgm:t>
    </dgm:pt>
    <dgm:pt modelId="{CBDAE3D0-7505-404E-882A-F507DC0C828F}" type="sibTrans" cxnId="{1A5D3194-55D7-4E4C-8951-2F14DADC4B77}">
      <dgm:prSet/>
      <dgm:spPr/>
      <dgm:t>
        <a:bodyPr/>
        <a:lstStyle/>
        <a:p>
          <a:endParaRPr lang="fr-FR"/>
        </a:p>
      </dgm:t>
    </dgm:pt>
    <dgm:pt modelId="{950447A1-F126-4BFD-86C3-9CA99341D971}">
      <dgm:prSet phldr="0"/>
      <dgm:spPr/>
      <dgm:t>
        <a:bodyPr/>
        <a:lstStyle/>
        <a:p>
          <a:r>
            <a:rPr lang="fr-FR" kern="1200">
              <a:latin typeface="Century Gothic" panose="020B0502020202020204"/>
              <a:ea typeface="+mn-ea"/>
              <a:cs typeface="+mn-cs"/>
            </a:rPr>
            <a:t>Conception et modélisation des données</a:t>
          </a:r>
        </a:p>
      </dgm:t>
    </dgm:pt>
    <dgm:pt modelId="{C4517280-43AA-4500-A4B9-83EA9E2562AA}" type="parTrans" cxnId="{A4F5508C-01C9-4CE7-84E4-A74C6E4BE6A8}">
      <dgm:prSet/>
      <dgm:spPr/>
      <dgm:t>
        <a:bodyPr/>
        <a:lstStyle/>
        <a:p>
          <a:endParaRPr lang="fr-FR"/>
        </a:p>
      </dgm:t>
    </dgm:pt>
    <dgm:pt modelId="{349DD9DF-01CA-4BB0-82B8-FB6BEDB1DE51}" type="sibTrans" cxnId="{A4F5508C-01C9-4CE7-84E4-A74C6E4BE6A8}">
      <dgm:prSet/>
      <dgm:spPr/>
      <dgm:t>
        <a:bodyPr/>
        <a:lstStyle/>
        <a:p>
          <a:endParaRPr lang="fr-FR"/>
        </a:p>
      </dgm:t>
    </dgm:pt>
    <dgm:pt modelId="{C3096AFA-5832-4934-8949-2A788FAF15F8}" type="pres">
      <dgm:prSet presAssocID="{576D6441-278A-43A6-A5A0-0FD24C43212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4184C6E-965F-42A6-AC9B-D62559D11472}" type="pres">
      <dgm:prSet presAssocID="{72258CB4-C7FB-4FB3-8B48-730527499B3E}" presName="centerShape" presStyleLbl="node0" presStyleIdx="0" presStyleCnt="1" custScaleX="148792"/>
      <dgm:spPr/>
    </dgm:pt>
    <dgm:pt modelId="{4F4C94F9-7FAB-4A78-A46E-3943916B75F3}" type="pres">
      <dgm:prSet presAssocID="{48D64E77-EC3A-47C6-A10E-CB0376FAFDF5}" presName="parTrans" presStyleLbl="sibTrans2D1" presStyleIdx="0" presStyleCnt="7"/>
      <dgm:spPr/>
    </dgm:pt>
    <dgm:pt modelId="{A1705A98-255E-420F-8D0B-9ED67FCCB0C5}" type="pres">
      <dgm:prSet presAssocID="{48D64E77-EC3A-47C6-A10E-CB0376FAFDF5}" presName="connectorText" presStyleLbl="sibTrans2D1" presStyleIdx="0" presStyleCnt="7"/>
      <dgm:spPr/>
    </dgm:pt>
    <dgm:pt modelId="{42AC62F0-F868-49F6-98E2-7F744338BF29}" type="pres">
      <dgm:prSet presAssocID="{81FA69F7-EAD2-4521-A5EE-998CDDD2D3C2}" presName="node" presStyleLbl="node1" presStyleIdx="0" presStyleCnt="7" custScaleX="281243" custRadScaleRad="98380" custRadScaleInc="-11315">
        <dgm:presLayoutVars>
          <dgm:bulletEnabled val="1"/>
        </dgm:presLayoutVars>
      </dgm:prSet>
      <dgm:spPr/>
    </dgm:pt>
    <dgm:pt modelId="{C8DCDFA7-E29A-49EB-927B-99D01F18F6CD}" type="pres">
      <dgm:prSet presAssocID="{8A88D1E5-2404-4A07-9892-26A91C91716E}" presName="parTrans" presStyleLbl="sibTrans2D1" presStyleIdx="1" presStyleCnt="7"/>
      <dgm:spPr/>
    </dgm:pt>
    <dgm:pt modelId="{6D7DBCB0-69CC-407F-B0A7-6A7621D4A80A}" type="pres">
      <dgm:prSet presAssocID="{8A88D1E5-2404-4A07-9892-26A91C91716E}" presName="connectorText" presStyleLbl="sibTrans2D1" presStyleIdx="1" presStyleCnt="7"/>
      <dgm:spPr/>
    </dgm:pt>
    <dgm:pt modelId="{79C6C02B-04EE-4F2D-ACE1-8056B5D93450}" type="pres">
      <dgm:prSet presAssocID="{6C1A5878-731B-405A-A1A6-ECB5E0371AE9}" presName="node" presStyleLbl="node1" presStyleIdx="1" presStyleCnt="7" custScaleX="304783" custRadScaleRad="226869" custRadScaleInc="79232">
        <dgm:presLayoutVars>
          <dgm:bulletEnabled val="1"/>
        </dgm:presLayoutVars>
      </dgm:prSet>
      <dgm:spPr/>
    </dgm:pt>
    <dgm:pt modelId="{1EAC5710-53AC-4558-9561-2F94F31B670A}" type="pres">
      <dgm:prSet presAssocID="{C214FC0D-8D80-40B8-8D06-FF4E3488AC66}" presName="parTrans" presStyleLbl="sibTrans2D1" presStyleIdx="2" presStyleCnt="7"/>
      <dgm:spPr/>
    </dgm:pt>
    <dgm:pt modelId="{5A8118D5-0982-4E18-B43B-9404C19817A6}" type="pres">
      <dgm:prSet presAssocID="{C214FC0D-8D80-40B8-8D06-FF4E3488AC66}" presName="connectorText" presStyleLbl="sibTrans2D1" presStyleIdx="2" presStyleCnt="7"/>
      <dgm:spPr/>
    </dgm:pt>
    <dgm:pt modelId="{BA3604A9-CE90-43A5-AAD6-D9C83189859A}" type="pres">
      <dgm:prSet presAssocID="{C7F52A0C-7358-4167-96DB-05CD415EA6D5}" presName="node" presStyleLbl="node1" presStyleIdx="2" presStyleCnt="7" custScaleX="289949" custRadScaleRad="200794" custRadScaleInc="-18905">
        <dgm:presLayoutVars>
          <dgm:bulletEnabled val="1"/>
        </dgm:presLayoutVars>
      </dgm:prSet>
      <dgm:spPr/>
    </dgm:pt>
    <dgm:pt modelId="{333791E2-D788-40AA-9844-131C1C24E756}" type="pres">
      <dgm:prSet presAssocID="{B928EE4A-04A4-4C76-B296-DA15E19CF7D5}" presName="parTrans" presStyleLbl="sibTrans2D1" presStyleIdx="3" presStyleCnt="7"/>
      <dgm:spPr/>
    </dgm:pt>
    <dgm:pt modelId="{5CA9BE4F-DC14-419D-8028-0B725FAC4720}" type="pres">
      <dgm:prSet presAssocID="{B928EE4A-04A4-4C76-B296-DA15E19CF7D5}" presName="connectorText" presStyleLbl="sibTrans2D1" presStyleIdx="3" presStyleCnt="7"/>
      <dgm:spPr/>
    </dgm:pt>
    <dgm:pt modelId="{F52A588F-47BB-4F63-A6F6-788ED435D55C}" type="pres">
      <dgm:prSet presAssocID="{C8173517-136E-4B31-95C7-8DE3C6EAFAB5}" presName="node" presStyleLbl="node1" presStyleIdx="3" presStyleCnt="7" custScaleX="226504" custRadScaleRad="119145" custRadScaleInc="-62393">
        <dgm:presLayoutVars>
          <dgm:bulletEnabled val="1"/>
        </dgm:presLayoutVars>
      </dgm:prSet>
      <dgm:spPr/>
    </dgm:pt>
    <dgm:pt modelId="{A885566C-FA5D-46CC-AB80-2337918D38DE}" type="pres">
      <dgm:prSet presAssocID="{F82712B9-D6EC-4908-AB98-8EB68B74281B}" presName="parTrans" presStyleLbl="sibTrans2D1" presStyleIdx="4" presStyleCnt="7"/>
      <dgm:spPr/>
    </dgm:pt>
    <dgm:pt modelId="{2C5AF2B8-53EB-4DBD-9CF2-96E90B673004}" type="pres">
      <dgm:prSet presAssocID="{F82712B9-D6EC-4908-AB98-8EB68B74281B}" presName="connectorText" presStyleLbl="sibTrans2D1" presStyleIdx="4" presStyleCnt="7"/>
      <dgm:spPr/>
    </dgm:pt>
    <dgm:pt modelId="{EFCAA1A3-A0F6-447D-89E5-6E451EAE3654}" type="pres">
      <dgm:prSet presAssocID="{E1B59CFE-61BA-41E7-BC84-77916FF2B329}" presName="node" presStyleLbl="node1" presStyleIdx="4" presStyleCnt="7" custScaleX="261382" custRadScaleRad="125261" custRadScaleInc="91522">
        <dgm:presLayoutVars>
          <dgm:bulletEnabled val="1"/>
        </dgm:presLayoutVars>
      </dgm:prSet>
      <dgm:spPr/>
    </dgm:pt>
    <dgm:pt modelId="{0A7EBF41-0317-4F58-93C1-05E71B613BA4}" type="pres">
      <dgm:prSet presAssocID="{C4517280-43AA-4500-A4B9-83EA9E2562AA}" presName="parTrans" presStyleLbl="sibTrans2D1" presStyleIdx="5" presStyleCnt="7"/>
      <dgm:spPr/>
    </dgm:pt>
    <dgm:pt modelId="{54A1326D-B54E-4EF1-86EE-0F2F1FF6570B}" type="pres">
      <dgm:prSet presAssocID="{C4517280-43AA-4500-A4B9-83EA9E2562AA}" presName="connectorText" presStyleLbl="sibTrans2D1" presStyleIdx="5" presStyleCnt="7"/>
      <dgm:spPr/>
    </dgm:pt>
    <dgm:pt modelId="{8D397066-C4FC-4C3C-AFCD-75092FE3FB20}" type="pres">
      <dgm:prSet presAssocID="{950447A1-F126-4BFD-86C3-9CA99341D971}" presName="node" presStyleLbl="node1" presStyleIdx="5" presStyleCnt="7" custScaleX="267237" custRadScaleRad="202563" custRadScaleInc="34135">
        <dgm:presLayoutVars>
          <dgm:bulletEnabled val="1"/>
        </dgm:presLayoutVars>
      </dgm:prSet>
      <dgm:spPr/>
    </dgm:pt>
    <dgm:pt modelId="{E745FC35-E33E-48BD-A6E7-384E46A07114}" type="pres">
      <dgm:prSet presAssocID="{73B7476C-907D-4541-BCDE-3B2867FFE0CB}" presName="parTrans" presStyleLbl="sibTrans2D1" presStyleIdx="6" presStyleCnt="7"/>
      <dgm:spPr/>
    </dgm:pt>
    <dgm:pt modelId="{461A9241-3C4D-435A-9CE1-4A5075178A7C}" type="pres">
      <dgm:prSet presAssocID="{73B7476C-907D-4541-BCDE-3B2867FFE0CB}" presName="connectorText" presStyleLbl="sibTrans2D1" presStyleIdx="6" presStyleCnt="7"/>
      <dgm:spPr/>
    </dgm:pt>
    <dgm:pt modelId="{CBDAEC6D-E06C-4DCB-8BAD-D7CD821CF22F}" type="pres">
      <dgm:prSet presAssocID="{922FB986-86A1-4716-9E72-C246215AB8AB}" presName="node" presStyleLbl="node1" presStyleIdx="6" presStyleCnt="7" custScaleX="267144" custRadScaleRad="230739" custRadScaleInc="-70173">
        <dgm:presLayoutVars>
          <dgm:bulletEnabled val="1"/>
        </dgm:presLayoutVars>
      </dgm:prSet>
      <dgm:spPr/>
    </dgm:pt>
  </dgm:ptLst>
  <dgm:cxnLst>
    <dgm:cxn modelId="{62CECC0A-5FD8-4CC2-B612-535229BABAD1}" type="presOf" srcId="{C4517280-43AA-4500-A4B9-83EA9E2562AA}" destId="{0A7EBF41-0317-4F58-93C1-05E71B613BA4}" srcOrd="0" destOrd="0" presId="urn:microsoft.com/office/officeart/2005/8/layout/radial5"/>
    <dgm:cxn modelId="{6A15900E-7DCD-4C00-86DB-02F172DE8DA4}" type="presOf" srcId="{73B7476C-907D-4541-BCDE-3B2867FFE0CB}" destId="{461A9241-3C4D-435A-9CE1-4A5075178A7C}" srcOrd="1" destOrd="0" presId="urn:microsoft.com/office/officeart/2005/8/layout/radial5"/>
    <dgm:cxn modelId="{F1CACC14-9609-4711-9A37-BE7C16CF9AC2}" type="presOf" srcId="{C214FC0D-8D80-40B8-8D06-FF4E3488AC66}" destId="{1EAC5710-53AC-4558-9561-2F94F31B670A}" srcOrd="0" destOrd="0" presId="urn:microsoft.com/office/officeart/2005/8/layout/radial5"/>
    <dgm:cxn modelId="{3AB0BE1D-4DC5-4A3E-A3DF-98218DC89BE0}" type="presOf" srcId="{8A88D1E5-2404-4A07-9892-26A91C91716E}" destId="{C8DCDFA7-E29A-49EB-927B-99D01F18F6CD}" srcOrd="0" destOrd="0" presId="urn:microsoft.com/office/officeart/2005/8/layout/radial5"/>
    <dgm:cxn modelId="{D751A61F-185F-4C2D-9695-8ACEA0DA42E1}" type="presOf" srcId="{C8173517-136E-4B31-95C7-8DE3C6EAFAB5}" destId="{F52A588F-47BB-4F63-A6F6-788ED435D55C}" srcOrd="0" destOrd="0" presId="urn:microsoft.com/office/officeart/2005/8/layout/radial5"/>
    <dgm:cxn modelId="{061C2C2A-5F12-48B6-A726-BF72A259B04B}" type="presOf" srcId="{8A88D1E5-2404-4A07-9892-26A91C91716E}" destId="{6D7DBCB0-69CC-407F-B0A7-6A7621D4A80A}" srcOrd="1" destOrd="0" presId="urn:microsoft.com/office/officeart/2005/8/layout/radial5"/>
    <dgm:cxn modelId="{05077831-B8F9-414A-9342-C554017C0DEB}" type="presOf" srcId="{F82712B9-D6EC-4908-AB98-8EB68B74281B}" destId="{A885566C-FA5D-46CC-AB80-2337918D38DE}" srcOrd="0" destOrd="0" presId="urn:microsoft.com/office/officeart/2005/8/layout/radial5"/>
    <dgm:cxn modelId="{AAD6B263-3451-46C5-B1D5-30901AB39064}" srcId="{72258CB4-C7FB-4FB3-8B48-730527499B3E}" destId="{C8173517-136E-4B31-95C7-8DE3C6EAFAB5}" srcOrd="3" destOrd="0" parTransId="{B928EE4A-04A4-4C76-B296-DA15E19CF7D5}" sibTransId="{25FA7176-A1F5-40CE-BD6B-DAE3525717F1}"/>
    <dgm:cxn modelId="{F05B3264-357E-4044-A30F-2462F0ECB751}" srcId="{72258CB4-C7FB-4FB3-8B48-730527499B3E}" destId="{E1B59CFE-61BA-41E7-BC84-77916FF2B329}" srcOrd="4" destOrd="0" parTransId="{F82712B9-D6EC-4908-AB98-8EB68B74281B}" sibTransId="{D5FAA2CF-DE0D-4C23-9CCC-ED965F9AA214}"/>
    <dgm:cxn modelId="{AE98F766-4466-42F7-B218-09A7355D16E6}" srcId="{72258CB4-C7FB-4FB3-8B48-730527499B3E}" destId="{C7F52A0C-7358-4167-96DB-05CD415EA6D5}" srcOrd="2" destOrd="0" parTransId="{C214FC0D-8D80-40B8-8D06-FF4E3488AC66}" sibTransId="{E4BB542E-E860-4D68-B81D-92968B4DE1AE}"/>
    <dgm:cxn modelId="{9CBBA951-A643-427F-B326-41EAE62DF556}" type="presOf" srcId="{C214FC0D-8D80-40B8-8D06-FF4E3488AC66}" destId="{5A8118D5-0982-4E18-B43B-9404C19817A6}" srcOrd="1" destOrd="0" presId="urn:microsoft.com/office/officeart/2005/8/layout/radial5"/>
    <dgm:cxn modelId="{75535D73-A2DB-44F0-8AB2-7CEF1463EAE7}" type="presOf" srcId="{73B7476C-907D-4541-BCDE-3B2867FFE0CB}" destId="{E745FC35-E33E-48BD-A6E7-384E46A07114}" srcOrd="0" destOrd="0" presId="urn:microsoft.com/office/officeart/2005/8/layout/radial5"/>
    <dgm:cxn modelId="{EF007574-6EE5-4833-8CB3-3C630EBA6E8A}" type="presOf" srcId="{48D64E77-EC3A-47C6-A10E-CB0376FAFDF5}" destId="{4F4C94F9-7FAB-4A78-A46E-3943916B75F3}" srcOrd="0" destOrd="0" presId="urn:microsoft.com/office/officeart/2005/8/layout/radial5"/>
    <dgm:cxn modelId="{FB683457-BFE5-4999-9402-B600C7F51DD9}" type="presOf" srcId="{C7F52A0C-7358-4167-96DB-05CD415EA6D5}" destId="{BA3604A9-CE90-43A5-AAD6-D9C83189859A}" srcOrd="0" destOrd="0" presId="urn:microsoft.com/office/officeart/2005/8/layout/radial5"/>
    <dgm:cxn modelId="{97795478-655C-4499-98C9-3C2ED14157FB}" type="presOf" srcId="{C4517280-43AA-4500-A4B9-83EA9E2562AA}" destId="{54A1326D-B54E-4EF1-86EE-0F2F1FF6570B}" srcOrd="1" destOrd="0" presId="urn:microsoft.com/office/officeart/2005/8/layout/radial5"/>
    <dgm:cxn modelId="{EEEBD07F-3A3E-4002-8044-1B2BBBBA4088}" srcId="{72258CB4-C7FB-4FB3-8B48-730527499B3E}" destId="{6C1A5878-731B-405A-A1A6-ECB5E0371AE9}" srcOrd="1" destOrd="0" parTransId="{8A88D1E5-2404-4A07-9892-26A91C91716E}" sibTransId="{366A6076-2994-4F83-9A96-E456367D3DBE}"/>
    <dgm:cxn modelId="{E470DB7F-B047-4971-9207-7D5EE223B9BA}" type="presOf" srcId="{922FB986-86A1-4716-9E72-C246215AB8AB}" destId="{CBDAEC6D-E06C-4DCB-8BAD-D7CD821CF22F}" srcOrd="0" destOrd="0" presId="urn:microsoft.com/office/officeart/2005/8/layout/radial5"/>
    <dgm:cxn modelId="{710FCB86-1A5E-496B-9841-0099C1052B7B}" type="presOf" srcId="{B928EE4A-04A4-4C76-B296-DA15E19CF7D5}" destId="{333791E2-D788-40AA-9844-131C1C24E756}" srcOrd="0" destOrd="0" presId="urn:microsoft.com/office/officeart/2005/8/layout/radial5"/>
    <dgm:cxn modelId="{A4F5508C-01C9-4CE7-84E4-A74C6E4BE6A8}" srcId="{72258CB4-C7FB-4FB3-8B48-730527499B3E}" destId="{950447A1-F126-4BFD-86C3-9CA99341D971}" srcOrd="5" destOrd="0" parTransId="{C4517280-43AA-4500-A4B9-83EA9E2562AA}" sibTransId="{349DD9DF-01CA-4BB0-82B8-FB6BEDB1DE51}"/>
    <dgm:cxn modelId="{B0BCB98C-BAEA-4D8F-8A9D-DFED955F1E39}" type="presOf" srcId="{576D6441-278A-43A6-A5A0-0FD24C432123}" destId="{C3096AFA-5832-4934-8949-2A788FAF15F8}" srcOrd="0" destOrd="0" presId="urn:microsoft.com/office/officeart/2005/8/layout/radial5"/>
    <dgm:cxn modelId="{1A5D3194-55D7-4E4C-8951-2F14DADC4B77}" srcId="{72258CB4-C7FB-4FB3-8B48-730527499B3E}" destId="{922FB986-86A1-4716-9E72-C246215AB8AB}" srcOrd="6" destOrd="0" parTransId="{73B7476C-907D-4541-BCDE-3B2867FFE0CB}" sibTransId="{CBDAE3D0-7505-404E-882A-F507DC0C828F}"/>
    <dgm:cxn modelId="{5B38369B-593E-487C-951D-820B43AD9411}" type="presOf" srcId="{F82712B9-D6EC-4908-AB98-8EB68B74281B}" destId="{2C5AF2B8-53EB-4DBD-9CF2-96E90B673004}" srcOrd="1" destOrd="0" presId="urn:microsoft.com/office/officeart/2005/8/layout/radial5"/>
    <dgm:cxn modelId="{DB0FC49C-F58A-4BD0-9032-1BBA7AA98FF6}" type="presOf" srcId="{72258CB4-C7FB-4FB3-8B48-730527499B3E}" destId="{A4184C6E-965F-42A6-AC9B-D62559D11472}" srcOrd="0" destOrd="0" presId="urn:microsoft.com/office/officeart/2005/8/layout/radial5"/>
    <dgm:cxn modelId="{2D663FAA-129F-4481-9BD2-A82FA8B61D09}" srcId="{576D6441-278A-43A6-A5A0-0FD24C432123}" destId="{72258CB4-C7FB-4FB3-8B48-730527499B3E}" srcOrd="0" destOrd="0" parTransId="{78E8C59D-A073-449A-AF83-B4728B84F5EF}" sibTransId="{F981880D-067A-4145-B25A-C95CFBD2417E}"/>
    <dgm:cxn modelId="{24D194AC-8A48-4511-975D-32048F6222FD}" type="presOf" srcId="{B928EE4A-04A4-4C76-B296-DA15E19CF7D5}" destId="{5CA9BE4F-DC14-419D-8028-0B725FAC4720}" srcOrd="1" destOrd="0" presId="urn:microsoft.com/office/officeart/2005/8/layout/radial5"/>
    <dgm:cxn modelId="{7DBCA8C4-F2F8-44DD-8039-E2EAD45F61BA}" type="presOf" srcId="{E1B59CFE-61BA-41E7-BC84-77916FF2B329}" destId="{EFCAA1A3-A0F6-447D-89E5-6E451EAE3654}" srcOrd="0" destOrd="0" presId="urn:microsoft.com/office/officeart/2005/8/layout/radial5"/>
    <dgm:cxn modelId="{32A7D4E7-D542-4A8C-8F91-D75C83322251}" type="presOf" srcId="{81FA69F7-EAD2-4521-A5EE-998CDDD2D3C2}" destId="{42AC62F0-F868-49F6-98E2-7F744338BF29}" srcOrd="0" destOrd="0" presId="urn:microsoft.com/office/officeart/2005/8/layout/radial5"/>
    <dgm:cxn modelId="{2A0139ED-C385-4053-86B5-99703092F3AE}" type="presOf" srcId="{950447A1-F126-4BFD-86C3-9CA99341D971}" destId="{8D397066-C4FC-4C3C-AFCD-75092FE3FB20}" srcOrd="0" destOrd="0" presId="urn:microsoft.com/office/officeart/2005/8/layout/radial5"/>
    <dgm:cxn modelId="{38243AEE-E856-4511-AA12-28B4D3874E52}" type="presOf" srcId="{48D64E77-EC3A-47C6-A10E-CB0376FAFDF5}" destId="{A1705A98-255E-420F-8D0B-9ED67FCCB0C5}" srcOrd="1" destOrd="0" presId="urn:microsoft.com/office/officeart/2005/8/layout/radial5"/>
    <dgm:cxn modelId="{0C5866EF-2B58-484C-A765-764857300074}" srcId="{72258CB4-C7FB-4FB3-8B48-730527499B3E}" destId="{81FA69F7-EAD2-4521-A5EE-998CDDD2D3C2}" srcOrd="0" destOrd="0" parTransId="{48D64E77-EC3A-47C6-A10E-CB0376FAFDF5}" sibTransId="{AB405624-E140-4AE8-9769-D623CC21172D}"/>
    <dgm:cxn modelId="{39103AF7-4335-4017-A1A9-049BB0807B76}" type="presOf" srcId="{6C1A5878-731B-405A-A1A6-ECB5E0371AE9}" destId="{79C6C02B-04EE-4F2D-ACE1-8056B5D93450}" srcOrd="0" destOrd="0" presId="urn:microsoft.com/office/officeart/2005/8/layout/radial5"/>
    <dgm:cxn modelId="{0C2D782A-66A8-477A-AEA6-BEFE1D54B326}" type="presParOf" srcId="{C3096AFA-5832-4934-8949-2A788FAF15F8}" destId="{A4184C6E-965F-42A6-AC9B-D62559D11472}" srcOrd="0" destOrd="0" presId="urn:microsoft.com/office/officeart/2005/8/layout/radial5"/>
    <dgm:cxn modelId="{2FA94D65-CB31-41BB-9EEA-FD576BD1FD36}" type="presParOf" srcId="{C3096AFA-5832-4934-8949-2A788FAF15F8}" destId="{4F4C94F9-7FAB-4A78-A46E-3943916B75F3}" srcOrd="1" destOrd="0" presId="urn:microsoft.com/office/officeart/2005/8/layout/radial5"/>
    <dgm:cxn modelId="{84C67241-08A0-47D4-878B-7486D85879AB}" type="presParOf" srcId="{4F4C94F9-7FAB-4A78-A46E-3943916B75F3}" destId="{A1705A98-255E-420F-8D0B-9ED67FCCB0C5}" srcOrd="0" destOrd="0" presId="urn:microsoft.com/office/officeart/2005/8/layout/radial5"/>
    <dgm:cxn modelId="{E87B0EF0-0CAB-42CE-B189-2983E6D71F89}" type="presParOf" srcId="{C3096AFA-5832-4934-8949-2A788FAF15F8}" destId="{42AC62F0-F868-49F6-98E2-7F744338BF29}" srcOrd="2" destOrd="0" presId="urn:microsoft.com/office/officeart/2005/8/layout/radial5"/>
    <dgm:cxn modelId="{33F7FB30-3E1C-4C4A-BA52-2E6257FC6CB1}" type="presParOf" srcId="{C3096AFA-5832-4934-8949-2A788FAF15F8}" destId="{C8DCDFA7-E29A-49EB-927B-99D01F18F6CD}" srcOrd="3" destOrd="0" presId="urn:microsoft.com/office/officeart/2005/8/layout/radial5"/>
    <dgm:cxn modelId="{D8487474-9C66-4A84-9CE5-81FE035571E0}" type="presParOf" srcId="{C8DCDFA7-E29A-49EB-927B-99D01F18F6CD}" destId="{6D7DBCB0-69CC-407F-B0A7-6A7621D4A80A}" srcOrd="0" destOrd="0" presId="urn:microsoft.com/office/officeart/2005/8/layout/radial5"/>
    <dgm:cxn modelId="{DFAD28CD-73A3-4351-A674-135315B584D2}" type="presParOf" srcId="{C3096AFA-5832-4934-8949-2A788FAF15F8}" destId="{79C6C02B-04EE-4F2D-ACE1-8056B5D93450}" srcOrd="4" destOrd="0" presId="urn:microsoft.com/office/officeart/2005/8/layout/radial5"/>
    <dgm:cxn modelId="{B7CC908B-977E-419F-A217-3ADF7076A85C}" type="presParOf" srcId="{C3096AFA-5832-4934-8949-2A788FAF15F8}" destId="{1EAC5710-53AC-4558-9561-2F94F31B670A}" srcOrd="5" destOrd="0" presId="urn:microsoft.com/office/officeart/2005/8/layout/radial5"/>
    <dgm:cxn modelId="{323288A2-943D-486D-85F7-47ABB062D881}" type="presParOf" srcId="{1EAC5710-53AC-4558-9561-2F94F31B670A}" destId="{5A8118D5-0982-4E18-B43B-9404C19817A6}" srcOrd="0" destOrd="0" presId="urn:microsoft.com/office/officeart/2005/8/layout/radial5"/>
    <dgm:cxn modelId="{DDBDAEDC-5234-4803-9EB7-225115E09A3B}" type="presParOf" srcId="{C3096AFA-5832-4934-8949-2A788FAF15F8}" destId="{BA3604A9-CE90-43A5-AAD6-D9C83189859A}" srcOrd="6" destOrd="0" presId="urn:microsoft.com/office/officeart/2005/8/layout/radial5"/>
    <dgm:cxn modelId="{3AE95330-FA41-4EF1-9092-AAD4F736B39C}" type="presParOf" srcId="{C3096AFA-5832-4934-8949-2A788FAF15F8}" destId="{333791E2-D788-40AA-9844-131C1C24E756}" srcOrd="7" destOrd="0" presId="urn:microsoft.com/office/officeart/2005/8/layout/radial5"/>
    <dgm:cxn modelId="{56ECFEF1-52C3-4DF5-84F2-6CE61F9989E2}" type="presParOf" srcId="{333791E2-D788-40AA-9844-131C1C24E756}" destId="{5CA9BE4F-DC14-419D-8028-0B725FAC4720}" srcOrd="0" destOrd="0" presId="urn:microsoft.com/office/officeart/2005/8/layout/radial5"/>
    <dgm:cxn modelId="{C8BCF067-B678-44BD-B217-D4EC839640AA}" type="presParOf" srcId="{C3096AFA-5832-4934-8949-2A788FAF15F8}" destId="{F52A588F-47BB-4F63-A6F6-788ED435D55C}" srcOrd="8" destOrd="0" presId="urn:microsoft.com/office/officeart/2005/8/layout/radial5"/>
    <dgm:cxn modelId="{090B62B7-7374-48C4-A3D8-4FA76DDB713A}" type="presParOf" srcId="{C3096AFA-5832-4934-8949-2A788FAF15F8}" destId="{A885566C-FA5D-46CC-AB80-2337918D38DE}" srcOrd="9" destOrd="0" presId="urn:microsoft.com/office/officeart/2005/8/layout/radial5"/>
    <dgm:cxn modelId="{E4A0F26D-4728-4976-804F-60CE27F761B5}" type="presParOf" srcId="{A885566C-FA5D-46CC-AB80-2337918D38DE}" destId="{2C5AF2B8-53EB-4DBD-9CF2-96E90B673004}" srcOrd="0" destOrd="0" presId="urn:microsoft.com/office/officeart/2005/8/layout/radial5"/>
    <dgm:cxn modelId="{54094B82-74E1-4CE2-B247-1A93456C00E5}" type="presParOf" srcId="{C3096AFA-5832-4934-8949-2A788FAF15F8}" destId="{EFCAA1A3-A0F6-447D-89E5-6E451EAE3654}" srcOrd="10" destOrd="0" presId="urn:microsoft.com/office/officeart/2005/8/layout/radial5"/>
    <dgm:cxn modelId="{10405895-5237-416D-A093-2F7BF21F086C}" type="presParOf" srcId="{C3096AFA-5832-4934-8949-2A788FAF15F8}" destId="{0A7EBF41-0317-4F58-93C1-05E71B613BA4}" srcOrd="11" destOrd="0" presId="urn:microsoft.com/office/officeart/2005/8/layout/radial5"/>
    <dgm:cxn modelId="{561777D5-2191-4EF3-95EB-53A0DB241FA7}" type="presParOf" srcId="{0A7EBF41-0317-4F58-93C1-05E71B613BA4}" destId="{54A1326D-B54E-4EF1-86EE-0F2F1FF6570B}" srcOrd="0" destOrd="0" presId="urn:microsoft.com/office/officeart/2005/8/layout/radial5"/>
    <dgm:cxn modelId="{6C9CC5AA-ABDC-4DA1-8607-7CA393F15F44}" type="presParOf" srcId="{C3096AFA-5832-4934-8949-2A788FAF15F8}" destId="{8D397066-C4FC-4C3C-AFCD-75092FE3FB20}" srcOrd="12" destOrd="0" presId="urn:microsoft.com/office/officeart/2005/8/layout/radial5"/>
    <dgm:cxn modelId="{04631369-182A-4720-83A9-E893A244665B}" type="presParOf" srcId="{C3096AFA-5832-4934-8949-2A788FAF15F8}" destId="{E745FC35-E33E-48BD-A6E7-384E46A07114}" srcOrd="13" destOrd="0" presId="urn:microsoft.com/office/officeart/2005/8/layout/radial5"/>
    <dgm:cxn modelId="{646859BC-2517-4581-8B08-6765D726F858}" type="presParOf" srcId="{E745FC35-E33E-48BD-A6E7-384E46A07114}" destId="{461A9241-3C4D-435A-9CE1-4A5075178A7C}" srcOrd="0" destOrd="0" presId="urn:microsoft.com/office/officeart/2005/8/layout/radial5"/>
    <dgm:cxn modelId="{13D3880E-EECE-49B6-A0ED-E43FAEEA2791}" type="presParOf" srcId="{C3096AFA-5832-4934-8949-2A788FAF15F8}" destId="{CBDAEC6D-E06C-4DCB-8BAD-D7CD821CF22F}" srcOrd="14" destOrd="0" presId="urn:microsoft.com/office/officeart/2005/8/layout/radial5"/>
  </dgm:cxnLst>
  <dgm:bg>
    <a:solidFill>
      <a:schemeClr val="tx1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84C6E-965F-42A6-AC9B-D62559D11472}">
      <dsp:nvSpPr>
        <dsp:cNvPr id="0" name=""/>
        <dsp:cNvSpPr/>
      </dsp:nvSpPr>
      <dsp:spPr>
        <a:xfrm>
          <a:off x="3521407" y="1288954"/>
          <a:ext cx="1590216" cy="1068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Expertise</a:t>
          </a:r>
          <a:endParaRPr lang="fr-FR" sz="1400" kern="1200"/>
        </a:p>
      </dsp:txBody>
      <dsp:txXfrm>
        <a:off x="3754289" y="1445469"/>
        <a:ext cx="1124452" cy="755721"/>
      </dsp:txXfrm>
    </dsp:sp>
    <dsp:sp modelId="{4F4C94F9-7FAB-4A78-A46E-3943916B75F3}">
      <dsp:nvSpPr>
        <dsp:cNvPr id="0" name=""/>
        <dsp:cNvSpPr/>
      </dsp:nvSpPr>
      <dsp:spPr>
        <a:xfrm rot="16564486">
          <a:off x="4301315" y="946287"/>
          <a:ext cx="178406" cy="36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325244" y="1045573"/>
        <a:ext cx="124884" cy="218025"/>
      </dsp:txXfrm>
    </dsp:sp>
    <dsp:sp modelId="{42AC62F0-F868-49F6-98E2-7F744338BF29}">
      <dsp:nvSpPr>
        <dsp:cNvPr id="0" name=""/>
        <dsp:cNvSpPr/>
      </dsp:nvSpPr>
      <dsp:spPr>
        <a:xfrm>
          <a:off x="3407166" y="-112390"/>
          <a:ext cx="2116972" cy="106875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>
              <a:solidFill>
                <a:schemeClr val="tx1"/>
              </a:solidFill>
            </a:rPr>
            <a:t>Déploiement des services de bases de données</a:t>
          </a:r>
          <a:endParaRPr lang="fr-FR" sz="1800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717189" y="44125"/>
        <a:ext cx="1496926" cy="755721"/>
      </dsp:txXfrm>
    </dsp:sp>
    <dsp:sp modelId="{C8DCDFA7-E29A-49EB-927B-99D01F18F6CD}">
      <dsp:nvSpPr>
        <dsp:cNvPr id="0" name=""/>
        <dsp:cNvSpPr/>
      </dsp:nvSpPr>
      <dsp:spPr>
        <a:xfrm rot="21064252">
          <a:off x="5221055" y="1474186"/>
          <a:ext cx="322536" cy="36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221641" y="1554370"/>
        <a:ext cx="225775" cy="218025"/>
      </dsp:txXfrm>
    </dsp:sp>
    <dsp:sp modelId="{79C6C02B-04EE-4F2D-ACE1-8056B5D93450}">
      <dsp:nvSpPr>
        <dsp:cNvPr id="0" name=""/>
        <dsp:cNvSpPr/>
      </dsp:nvSpPr>
      <dsp:spPr>
        <a:xfrm>
          <a:off x="5609240" y="884159"/>
          <a:ext cx="2567344" cy="106875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Sécurité SQL Server</a:t>
          </a:r>
        </a:p>
      </dsp:txBody>
      <dsp:txXfrm>
        <a:off x="5985219" y="1040674"/>
        <a:ext cx="1815386" cy="755721"/>
      </dsp:txXfrm>
    </dsp:sp>
    <dsp:sp modelId="{1EAC5710-53AC-4558-9561-2F94F31B670A}">
      <dsp:nvSpPr>
        <dsp:cNvPr id="0" name=""/>
        <dsp:cNvSpPr/>
      </dsp:nvSpPr>
      <dsp:spPr>
        <a:xfrm rot="1980731">
          <a:off x="4933922" y="2098363"/>
          <a:ext cx="171107" cy="36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938066" y="2157055"/>
        <a:ext cx="119775" cy="218025"/>
      </dsp:txXfrm>
    </dsp:sp>
    <dsp:sp modelId="{BA3604A9-CE90-43A5-AAD6-D9C83189859A}">
      <dsp:nvSpPr>
        <dsp:cNvPr id="0" name=""/>
        <dsp:cNvSpPr/>
      </dsp:nvSpPr>
      <dsp:spPr>
        <a:xfrm>
          <a:off x="4317819" y="2249286"/>
          <a:ext cx="3661852" cy="15289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Administration  système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Répartition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>
              <a:latin typeface="Century Gothic" panose="020B0502020202020204"/>
              <a:ea typeface="+mn-ea"/>
              <a:cs typeface="+mn-cs"/>
            </a:rPr>
            <a:t>Réplication / sauvegarde / Disponibilité</a:t>
          </a:r>
          <a:endParaRPr lang="fr-FR" sz="1100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>
              <a:latin typeface="Century Gothic" panose="020B0502020202020204"/>
              <a:ea typeface="+mn-ea"/>
              <a:cs typeface="+mn-cs"/>
            </a:rPr>
            <a:t>Sécurisation des accès</a:t>
          </a:r>
          <a:endParaRPr lang="fr-FR" sz="1100" kern="120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854085" y="2473192"/>
        <a:ext cx="2589320" cy="1081111"/>
      </dsp:txXfrm>
    </dsp:sp>
    <dsp:sp modelId="{A885566C-FA5D-46CC-AB80-2337918D38DE}">
      <dsp:nvSpPr>
        <dsp:cNvPr id="0" name=""/>
        <dsp:cNvSpPr/>
      </dsp:nvSpPr>
      <dsp:spPr>
        <a:xfrm rot="9520526">
          <a:off x="2990300" y="2067192"/>
          <a:ext cx="472239" cy="36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10800000">
        <a:off x="3095580" y="2120046"/>
        <a:ext cx="363227" cy="218025"/>
      </dsp:txXfrm>
    </dsp:sp>
    <dsp:sp modelId="{EFCAA1A3-A0F6-447D-89E5-6E451EAE3654}">
      <dsp:nvSpPr>
        <dsp:cNvPr id="0" name=""/>
        <dsp:cNvSpPr/>
      </dsp:nvSpPr>
      <dsp:spPr>
        <a:xfrm>
          <a:off x="8469" y="2299451"/>
          <a:ext cx="3439071" cy="10687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Conteneurisation</a:t>
          </a:r>
        </a:p>
      </dsp:txBody>
      <dsp:txXfrm>
        <a:off x="512109" y="2455966"/>
        <a:ext cx="2431791" cy="755721"/>
      </dsp:txXfrm>
    </dsp:sp>
    <dsp:sp modelId="{15372C51-B03C-4836-AAF6-E5E426CE4C3D}">
      <dsp:nvSpPr>
        <dsp:cNvPr id="0" name=""/>
        <dsp:cNvSpPr/>
      </dsp:nvSpPr>
      <dsp:spPr>
        <a:xfrm rot="11746223">
          <a:off x="2972553" y="1324574"/>
          <a:ext cx="442503" cy="363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 rot="10800000">
        <a:off x="3079513" y="1412063"/>
        <a:ext cx="333491" cy="218025"/>
      </dsp:txXfrm>
    </dsp:sp>
    <dsp:sp modelId="{D6CF51BD-1AAE-4CA8-83BD-80B473040F3E}">
      <dsp:nvSpPr>
        <dsp:cNvPr id="0" name=""/>
        <dsp:cNvSpPr/>
      </dsp:nvSpPr>
      <dsp:spPr>
        <a:xfrm>
          <a:off x="363804" y="547921"/>
          <a:ext cx="2657557" cy="106875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Supervision du réseau</a:t>
          </a:r>
          <a:br>
            <a:rPr lang="fr-FR" sz="9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</a:br>
          <a:endParaRPr lang="fr-FR" sz="900"/>
        </a:p>
      </dsp:txBody>
      <dsp:txXfrm>
        <a:off x="752994" y="704436"/>
        <a:ext cx="1879177" cy="755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84C6E-965F-42A6-AC9B-D62559D11472}">
      <dsp:nvSpPr>
        <dsp:cNvPr id="0" name=""/>
        <dsp:cNvSpPr/>
      </dsp:nvSpPr>
      <dsp:spPr>
        <a:xfrm>
          <a:off x="3531507" y="1314231"/>
          <a:ext cx="1501984" cy="10094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Expertise</a:t>
          </a:r>
          <a:endParaRPr lang="fr-FR" sz="1400" kern="1200"/>
        </a:p>
      </dsp:txBody>
      <dsp:txXfrm>
        <a:off x="3751467" y="1462062"/>
        <a:ext cx="1062064" cy="713790"/>
      </dsp:txXfrm>
    </dsp:sp>
    <dsp:sp modelId="{4F4C94F9-7FAB-4A78-A46E-3943916B75F3}">
      <dsp:nvSpPr>
        <dsp:cNvPr id="0" name=""/>
        <dsp:cNvSpPr/>
      </dsp:nvSpPr>
      <dsp:spPr>
        <a:xfrm rot="16025426">
          <a:off x="4146786" y="958821"/>
          <a:ext cx="201438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 rot="10800000">
        <a:off x="4178535" y="1057641"/>
        <a:ext cx="141007" cy="205927"/>
      </dsp:txXfrm>
    </dsp:sp>
    <dsp:sp modelId="{42AC62F0-F868-49F6-98E2-7F744338BF29}">
      <dsp:nvSpPr>
        <dsp:cNvPr id="0" name=""/>
        <dsp:cNvSpPr/>
      </dsp:nvSpPr>
      <dsp:spPr>
        <a:xfrm>
          <a:off x="2936929" y="26510"/>
          <a:ext cx="2555112" cy="9085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>
              <a:solidFill>
                <a:schemeClr val="tx1"/>
              </a:solidFill>
            </a:rPr>
            <a:t> </a:t>
          </a: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Concepts  de base de données</a:t>
          </a:r>
        </a:p>
      </dsp:txBody>
      <dsp:txXfrm>
        <a:off x="3311116" y="159558"/>
        <a:ext cx="1806738" cy="642411"/>
      </dsp:txXfrm>
    </dsp:sp>
    <dsp:sp modelId="{C8DCDFA7-E29A-49EB-927B-99D01F18F6CD}">
      <dsp:nvSpPr>
        <dsp:cNvPr id="0" name=""/>
        <dsp:cNvSpPr/>
      </dsp:nvSpPr>
      <dsp:spPr>
        <a:xfrm rot="20508151">
          <a:off x="5221419" y="1221068"/>
          <a:ext cx="715638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223994" y="1305788"/>
        <a:ext cx="612674" cy="205927"/>
      </dsp:txXfrm>
    </dsp:sp>
    <dsp:sp modelId="{79C6C02B-04EE-4F2D-ACE1-8056B5D93450}">
      <dsp:nvSpPr>
        <dsp:cNvPr id="0" name=""/>
        <dsp:cNvSpPr/>
      </dsp:nvSpPr>
      <dsp:spPr>
        <a:xfrm>
          <a:off x="5833394" y="399742"/>
          <a:ext cx="2768975" cy="9085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rial"/>
            </a:rPr>
            <a:t>Principe de base d'un serveur web</a:t>
          </a:r>
          <a:endParaRPr lang="fr-FR" sz="1800" kern="1200"/>
        </a:p>
      </dsp:txBody>
      <dsp:txXfrm>
        <a:off x="6238901" y="532790"/>
        <a:ext cx="1957961" cy="642411"/>
      </dsp:txXfrm>
    </dsp:sp>
    <dsp:sp modelId="{1EAC5710-53AC-4558-9561-2F94F31B670A}">
      <dsp:nvSpPr>
        <dsp:cNvPr id="0" name=""/>
        <dsp:cNvSpPr/>
      </dsp:nvSpPr>
      <dsp:spPr>
        <a:xfrm rot="479751">
          <a:off x="5181369" y="1801927"/>
          <a:ext cx="403156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181870" y="1863409"/>
        <a:ext cx="300192" cy="205927"/>
      </dsp:txXfrm>
    </dsp:sp>
    <dsp:sp modelId="{BA3604A9-CE90-43A5-AAD6-D9C83189859A}">
      <dsp:nvSpPr>
        <dsp:cNvPr id="0" name=""/>
        <dsp:cNvSpPr/>
      </dsp:nvSpPr>
      <dsp:spPr>
        <a:xfrm>
          <a:off x="5673593" y="1745117"/>
          <a:ext cx="2634207" cy="908507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Procédures stockées / Fonctions</a:t>
          </a:r>
        </a:p>
      </dsp:txBody>
      <dsp:txXfrm>
        <a:off x="6059364" y="1878165"/>
        <a:ext cx="1862665" cy="642411"/>
      </dsp:txXfrm>
    </dsp:sp>
    <dsp:sp modelId="{333791E2-D788-40AA-9844-131C1C24E756}">
      <dsp:nvSpPr>
        <dsp:cNvPr id="0" name=""/>
        <dsp:cNvSpPr/>
      </dsp:nvSpPr>
      <dsp:spPr>
        <a:xfrm rot="2894508">
          <a:off x="4696506" y="2252367"/>
          <a:ext cx="252293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4709146" y="2292780"/>
        <a:ext cx="176605" cy="205927"/>
      </dsp:txXfrm>
    </dsp:sp>
    <dsp:sp modelId="{F52A588F-47BB-4F63-A6F6-788ED435D55C}">
      <dsp:nvSpPr>
        <dsp:cNvPr id="0" name=""/>
        <dsp:cNvSpPr/>
      </dsp:nvSpPr>
      <dsp:spPr>
        <a:xfrm>
          <a:off x="4334321" y="2575204"/>
          <a:ext cx="2057805" cy="90850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 Gestion des tâches</a:t>
          </a:r>
        </a:p>
      </dsp:txBody>
      <dsp:txXfrm>
        <a:off x="4635680" y="2708252"/>
        <a:ext cx="1455087" cy="642411"/>
      </dsp:txXfrm>
    </dsp:sp>
    <dsp:sp modelId="{A885566C-FA5D-46CC-AB80-2337918D38DE}">
      <dsp:nvSpPr>
        <dsp:cNvPr id="0" name=""/>
        <dsp:cNvSpPr/>
      </dsp:nvSpPr>
      <dsp:spPr>
        <a:xfrm rot="8354911">
          <a:off x="3529508" y="2191083"/>
          <a:ext cx="243983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10800000">
        <a:off x="3593830" y="2235836"/>
        <a:ext cx="170788" cy="205927"/>
      </dsp:txXfrm>
    </dsp:sp>
    <dsp:sp modelId="{EFCAA1A3-A0F6-447D-89E5-6E451EAE3654}">
      <dsp:nvSpPr>
        <dsp:cNvPr id="0" name=""/>
        <dsp:cNvSpPr/>
      </dsp:nvSpPr>
      <dsp:spPr>
        <a:xfrm>
          <a:off x="1802758" y="2478369"/>
          <a:ext cx="2374674" cy="9085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Intégration de données</a:t>
          </a:r>
        </a:p>
      </dsp:txBody>
      <dsp:txXfrm>
        <a:off x="2150521" y="2611417"/>
        <a:ext cx="1679148" cy="642411"/>
      </dsp:txXfrm>
    </dsp:sp>
    <dsp:sp modelId="{0A7EBF41-0317-4F58-93C1-05E71B613BA4}">
      <dsp:nvSpPr>
        <dsp:cNvPr id="0" name=""/>
        <dsp:cNvSpPr/>
      </dsp:nvSpPr>
      <dsp:spPr>
        <a:xfrm rot="10555226">
          <a:off x="2925687" y="1728724"/>
          <a:ext cx="431783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10800000">
        <a:off x="3028521" y="1793704"/>
        <a:ext cx="328819" cy="205927"/>
      </dsp:txXfrm>
    </dsp:sp>
    <dsp:sp modelId="{8D397066-C4FC-4C3C-AFCD-75092FE3FB20}">
      <dsp:nvSpPr>
        <dsp:cNvPr id="0" name=""/>
        <dsp:cNvSpPr/>
      </dsp:nvSpPr>
      <dsp:spPr>
        <a:xfrm>
          <a:off x="316678" y="1560975"/>
          <a:ext cx="2427867" cy="90850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>
              <a:latin typeface="Century Gothic" panose="020B0502020202020204"/>
              <a:ea typeface="+mn-ea"/>
              <a:cs typeface="+mn-cs"/>
            </a:rPr>
            <a:t>Conception et modélisation des données</a:t>
          </a:r>
        </a:p>
      </dsp:txBody>
      <dsp:txXfrm>
        <a:off x="672231" y="1694023"/>
        <a:ext cx="1716761" cy="642411"/>
      </dsp:txXfrm>
    </dsp:sp>
    <dsp:sp modelId="{E745FC35-E33E-48BD-A6E7-384E46A07114}">
      <dsp:nvSpPr>
        <dsp:cNvPr id="0" name=""/>
        <dsp:cNvSpPr/>
      </dsp:nvSpPr>
      <dsp:spPr>
        <a:xfrm rot="12031617">
          <a:off x="2528972" y="1142201"/>
          <a:ext cx="808755" cy="3432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 rot="10800000">
        <a:off x="2628667" y="1228896"/>
        <a:ext cx="705791" cy="205927"/>
      </dsp:txXfrm>
    </dsp:sp>
    <dsp:sp modelId="{CBDAEC6D-E06C-4DCB-8BAD-D7CD821CF22F}">
      <dsp:nvSpPr>
        <dsp:cNvPr id="0" name=""/>
        <dsp:cNvSpPr/>
      </dsp:nvSpPr>
      <dsp:spPr>
        <a:xfrm>
          <a:off x="125891" y="262747"/>
          <a:ext cx="2427022" cy="90850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Administration des SGBD</a:t>
          </a:r>
        </a:p>
      </dsp:txBody>
      <dsp:txXfrm>
        <a:off x="481320" y="395795"/>
        <a:ext cx="1716164" cy="642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5ffd20a1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5ffd20a1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b5ffd20a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b5ffd20a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0" name="Google Shape;40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4875"/>
            <a:ext cx="9144000" cy="1224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3" name="Google Shape;63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3" name="Google Shape;8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esbtest.sharepoint.com/:w:/s/Intervenants20212022/EW7jGt1SToBIt9IOgA4dLHYBIyrjAh73D9DWu8DYfr1tSA?e=e1I3BW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9D_DA42DE1F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sql/linux/sql-server-linux-setup?view=sql-server-ver15" TargetMode="External"/><Relationship Id="rId7" Type="http://schemas.openxmlformats.org/officeDocument/2006/relationships/hyperlink" Target="https://docs.microsoft.com/fr-fr/sql/relational-databases/security/security-center-for-sql-server-database-engine-and-azure-sql-database?view=sql-server-ver15" TargetMode="External"/><Relationship Id="rId2" Type="http://schemas.openxmlformats.org/officeDocument/2006/relationships/hyperlink" Target="https://docs.microsoft.com/fr-fr/sql/database-engine/install-windows/install-sql-server?view=sql-server-ver1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fr-fr/sql/relational-databases/stored-procedures/create-a-stored-procedure?view=sql-server-ver15" TargetMode="External"/><Relationship Id="rId5" Type="http://schemas.openxmlformats.org/officeDocument/2006/relationships/hyperlink" Target="https://docs.microsoft.com/fr-fr/sql/t-sql/statements/create-trigger-transact-sql?view=sql-server-ver15" TargetMode="External"/><Relationship Id="rId4" Type="http://schemas.openxmlformats.org/officeDocument/2006/relationships/hyperlink" Target="https://docs.microsoft.com/fr-fr/sql/linux/sql-server-linux-docker-container-deployment?view=sql-server-ver15&amp;pivots=cs1-bash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bbix.com/" TargetMode="External"/><Relationship Id="rId2" Type="http://schemas.openxmlformats.org/officeDocument/2006/relationships/hyperlink" Target="https://www.pfsense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ub.docker.com/" TargetMode="External"/><Relationship Id="rId5" Type="http://schemas.openxmlformats.org/officeDocument/2006/relationships/hyperlink" Target="https://almalinux.org/" TargetMode="External"/><Relationship Id="rId4" Type="http://schemas.openxmlformats.org/officeDocument/2006/relationships/hyperlink" Target="https://lms.netacad.com/course/view.php?id=83294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>
            <a:picLocks noChangeAspect="1"/>
          </p:cNvPicPr>
          <p:nvPr/>
        </p:nvPicPr>
        <p:blipFill>
          <a:blip r:embed="rId3"/>
          <a:srcRect t="2566" b="2566"/>
          <a:stretch/>
        </p:blipFill>
        <p:spPr>
          <a:xfrm>
            <a:off x="2060544" y="1597686"/>
            <a:ext cx="5022913" cy="194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1BB-6DD8-49A6-BE31-0BA257F9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en-US" sz="3200"/>
              <a:t>Description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090B6-E464-4A23-9587-1A5881592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https://groupesbtest.sharepoint.com/:w:/s/Intervenants20212022/EW7jGt1SToBIt9IOgA4dLHYBIyrjAh73D9DWu8DYfr1tSA?e=e1I3BW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5E1F5-898C-42FE-AAD0-7F2E9EE9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/>
              <a:t>Fonctionnalités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884A0-9645-4057-9F43-427D4CE2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29875"/>
            <a:ext cx="8001027" cy="3339000"/>
          </a:xfrm>
        </p:spPr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vues</a:t>
            </a:r>
            <a:endParaRPr lang="en-US" dirty="0"/>
          </a:p>
          <a:p>
            <a:r>
              <a:rPr lang="en-US" dirty="0" err="1"/>
              <a:t>Création</a:t>
            </a:r>
            <a:r>
              <a:rPr lang="en-US" dirty="0"/>
              <a:t> de procedure </a:t>
            </a:r>
            <a:r>
              <a:rPr lang="en-US" dirty="0" err="1"/>
              <a:t>stockée</a:t>
            </a:r>
            <a:r>
              <a:rPr lang="en-US" dirty="0"/>
              <a:t> / function / triggers</a:t>
            </a:r>
          </a:p>
          <a:p>
            <a:r>
              <a:rPr lang="en-US" dirty="0"/>
              <a:t>Integration de </a:t>
            </a:r>
            <a:r>
              <a:rPr lang="en-US" dirty="0" err="1"/>
              <a:t>données</a:t>
            </a:r>
            <a:r>
              <a:rPr lang="en-US" dirty="0"/>
              <a:t> grâce à SSIS</a:t>
            </a:r>
          </a:p>
          <a:p>
            <a:r>
              <a:rPr lang="en-US" dirty="0" err="1"/>
              <a:t>Fourniture</a:t>
            </a:r>
            <a:r>
              <a:rPr lang="en-US" dirty="0"/>
              <a:t> d’un model de </a:t>
            </a:r>
            <a:r>
              <a:rPr lang="en-US" dirty="0" err="1"/>
              <a:t>données</a:t>
            </a:r>
            <a:r>
              <a:rPr lang="en-US" dirty="0"/>
              <a:t> viable</a:t>
            </a:r>
          </a:p>
          <a:p>
            <a:r>
              <a:rPr lang="en-US" dirty="0" err="1"/>
              <a:t>Avoir</a:t>
            </a:r>
            <a:r>
              <a:rPr lang="en-US" dirty="0"/>
              <a:t> 3 architectures </a:t>
            </a:r>
            <a:r>
              <a:rPr lang="en-US" dirty="0" err="1"/>
              <a:t>différentes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On windows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On docker</a:t>
            </a:r>
          </a:p>
          <a:p>
            <a:r>
              <a:rPr lang="en-US" dirty="0"/>
              <a:t>Pas de </a:t>
            </a:r>
            <a:r>
              <a:rPr lang="en-US" dirty="0" err="1"/>
              <a:t>perte</a:t>
            </a:r>
            <a:r>
              <a:rPr lang="en-US" dirty="0"/>
              <a:t> de </a:t>
            </a:r>
            <a:r>
              <a:rPr lang="en-US" dirty="0" err="1"/>
              <a:t>données</a:t>
            </a:r>
            <a:endParaRPr lang="en-US" dirty="0"/>
          </a:p>
          <a:p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en-US"/>
              <a:t>/ repartition de la BDD</a:t>
            </a:r>
          </a:p>
        </p:txBody>
      </p:sp>
    </p:spTree>
    <p:extLst>
      <p:ext uri="{BB962C8B-B14F-4D97-AF65-F5344CB8AC3E}">
        <p14:creationId xmlns:p14="http://schemas.microsoft.com/office/powerpoint/2010/main" val="3560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0EA5-CC64-4EAD-B2AC-A36504A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Contraintes</a:t>
            </a:r>
            <a:r>
              <a:rPr lang="en-US" sz="3200"/>
              <a:t> techniques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F4D88-BA40-480A-A62D-64473217C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400"/>
              <a:t>Un serveur Windows : AD</a:t>
            </a:r>
          </a:p>
          <a:p>
            <a:pPr>
              <a:lnSpc>
                <a:spcPct val="114999"/>
              </a:lnSpc>
            </a:pPr>
            <a:r>
              <a:rPr lang="fr-FR" sz="1400"/>
              <a:t>1 Serveur </a:t>
            </a:r>
            <a:r>
              <a:rPr lang="fr-FR" sz="1400" err="1"/>
              <a:t>AlmaLinux</a:t>
            </a:r>
            <a:r>
              <a:rPr lang="fr-FR" sz="1400"/>
              <a:t> 8 SQL SERVER (PROD)</a:t>
            </a:r>
          </a:p>
          <a:p>
            <a:pPr>
              <a:lnSpc>
                <a:spcPct val="114999"/>
              </a:lnSpc>
            </a:pPr>
            <a:r>
              <a:rPr lang="fr-FR" sz="1400"/>
              <a:t>1 Serveur </a:t>
            </a:r>
            <a:r>
              <a:rPr lang="fr-FR" sz="1400" err="1"/>
              <a:t>AlmaLinux</a:t>
            </a:r>
            <a:r>
              <a:rPr lang="fr-FR" sz="1400"/>
              <a:t> 8 SQL SERVER (TESTS)</a:t>
            </a:r>
          </a:p>
          <a:p>
            <a:pPr>
              <a:lnSpc>
                <a:spcPct val="114999"/>
              </a:lnSpc>
            </a:pPr>
            <a:r>
              <a:rPr lang="fr-FR" sz="1400"/>
              <a:t>1 Serveur Debian 11 SAUVAGERDE</a:t>
            </a:r>
          </a:p>
          <a:p>
            <a:pPr>
              <a:lnSpc>
                <a:spcPct val="114999"/>
              </a:lnSpc>
            </a:pPr>
            <a:r>
              <a:rPr lang="fr-FR" sz="1400"/>
              <a:t>1 Serveur </a:t>
            </a:r>
            <a:r>
              <a:rPr lang="fr-FR" sz="1400" err="1"/>
              <a:t>AlmaLinux</a:t>
            </a:r>
            <a:r>
              <a:rPr lang="fr-FR" sz="1400"/>
              <a:t> : WEB APACHE</a:t>
            </a:r>
          </a:p>
          <a:p>
            <a:pPr>
              <a:lnSpc>
                <a:spcPct val="114999"/>
              </a:lnSpc>
            </a:pPr>
            <a:r>
              <a:rPr lang="fr-FR" sz="1400"/>
              <a:t>1 Serveur </a:t>
            </a:r>
            <a:r>
              <a:rPr lang="fr-FR" sz="1400" err="1"/>
              <a:t>AlmaLinux</a:t>
            </a:r>
            <a:r>
              <a:rPr lang="fr-FR" sz="1400"/>
              <a:t> : Conteneurs Docker</a:t>
            </a:r>
          </a:p>
          <a:p>
            <a:pPr>
              <a:lnSpc>
                <a:spcPct val="114999"/>
              </a:lnSpc>
            </a:pPr>
            <a:r>
              <a:rPr lang="fr-FR" sz="1400"/>
              <a:t>1 Base de données </a:t>
            </a:r>
            <a:r>
              <a:rPr lang="fr-FR" sz="1400" err="1"/>
              <a:t>Sql</a:t>
            </a:r>
            <a:r>
              <a:rPr lang="fr-FR" sz="1400"/>
              <a:t> Server : local (poste utilisateur)</a:t>
            </a:r>
          </a:p>
          <a:p>
            <a:pPr>
              <a:lnSpc>
                <a:spcPct val="114999"/>
              </a:lnSpc>
            </a:pPr>
            <a:r>
              <a:rPr lang="fr-FR" sz="1400"/>
              <a:t>1 Base de données </a:t>
            </a:r>
            <a:r>
              <a:rPr lang="fr-FR" sz="1400" err="1"/>
              <a:t>Sql</a:t>
            </a:r>
            <a:r>
              <a:rPr lang="fr-FR" sz="1400"/>
              <a:t> Server : Linux</a:t>
            </a:r>
          </a:p>
          <a:p>
            <a:pPr>
              <a:lnSpc>
                <a:spcPct val="114999"/>
              </a:lnSpc>
            </a:pPr>
            <a:r>
              <a:rPr lang="fr-FR" sz="1400"/>
              <a:t>1 Base de données </a:t>
            </a:r>
            <a:r>
              <a:rPr lang="fr-FR" sz="1400" err="1"/>
              <a:t>Sql</a:t>
            </a:r>
            <a:r>
              <a:rPr lang="fr-FR" sz="1400"/>
              <a:t> Server : Docker</a:t>
            </a:r>
          </a:p>
        </p:txBody>
      </p:sp>
    </p:spTree>
    <p:extLst>
      <p:ext uri="{BB962C8B-B14F-4D97-AF65-F5344CB8AC3E}">
        <p14:creationId xmlns:p14="http://schemas.microsoft.com/office/powerpoint/2010/main" val="36618153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AB035-4F36-452C-8684-322375A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Base de données par défaut</a:t>
            </a:r>
            <a:endParaRPr lang="en-US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2BA74925-2B66-47A4-A5D3-649B8DC9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" y="1798189"/>
            <a:ext cx="3789879" cy="2844233"/>
          </a:xfrm>
          <a:prstGeom prst="rect">
            <a:avLst/>
          </a:prstGeom>
        </p:spPr>
      </p:pic>
      <p:pic>
        <p:nvPicPr>
          <p:cNvPr id="4" name="Image 5">
            <a:extLst>
              <a:ext uri="{FF2B5EF4-FFF2-40B4-BE49-F238E27FC236}">
                <a16:creationId xmlns:a16="http://schemas.microsoft.com/office/drawing/2014/main" id="{325A7BE6-AD98-4CAC-9B50-CD4E8AC3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89" y="1860056"/>
            <a:ext cx="4618233" cy="28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5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C58CB-DF2D-4307-A456-8BFBCB822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ressources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8257-4283-4F20-86E8-96866CB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Spécialité</a:t>
            </a:r>
            <a:r>
              <a:rPr lang="en-US"/>
              <a:t> DEV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A1BBA18-B4AD-4845-B54D-9B93B119F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09834"/>
              </p:ext>
            </p:extLst>
          </p:nvPr>
        </p:nvGraphicFramePr>
        <p:xfrm>
          <a:off x="1061471" y="1395011"/>
          <a:ext cx="6566736" cy="317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578">
                  <a:extLst>
                    <a:ext uri="{9D8B030D-6E8A-4147-A177-3AD203B41FA5}">
                      <a16:colId xmlns:a16="http://schemas.microsoft.com/office/drawing/2014/main" val="1378803238"/>
                    </a:ext>
                  </a:extLst>
                </a:gridCol>
                <a:gridCol w="4249158">
                  <a:extLst>
                    <a:ext uri="{9D8B030D-6E8A-4147-A177-3AD203B41FA5}">
                      <a16:colId xmlns:a16="http://schemas.microsoft.com/office/drawing/2014/main" val="2793464067"/>
                    </a:ext>
                  </a:extLst>
                </a:gridCol>
              </a:tblGrid>
              <a:tr h="4803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1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Installation</a:t>
                      </a: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hlinkClick r:id="rId2"/>
                        </a:rPr>
                        <a:t>Guide d’installation de SQL Server - SQL Server | Microsoft Docs</a:t>
                      </a:r>
                      <a:endParaRPr lang="en-GB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30606"/>
                  </a:ext>
                </a:extLst>
              </a:tr>
              <a:tr h="480395">
                <a:tc>
                  <a:txBody>
                    <a:bodyPr/>
                    <a:lstStyle/>
                    <a:p>
                      <a:r>
                        <a:rPr lang="fr-FR" sz="1400" b="1" err="1">
                          <a:latin typeface="+mn-lt"/>
                        </a:rPr>
                        <a:t>Sql</a:t>
                      </a:r>
                      <a:r>
                        <a:rPr lang="fr-FR" sz="1400" b="1">
                          <a:latin typeface="+mn-lt"/>
                        </a:rPr>
                        <a:t> server on linux</a:t>
                      </a: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>
                          <a:hlinkClick r:id="rId3"/>
                        </a:rPr>
                        <a:t>Conseils d’installation pour SQL Server sur Linux - SQL Server | Microsoft Docs</a:t>
                      </a:r>
                      <a:endParaRPr lang="fr-FR" sz="1000">
                        <a:latin typeface="+mn-lt"/>
                      </a:endParaRP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310190"/>
                  </a:ext>
                </a:extLst>
              </a:tr>
              <a:tr h="480395">
                <a:tc>
                  <a:txBody>
                    <a:bodyPr/>
                    <a:lstStyle/>
                    <a:p>
                      <a:r>
                        <a:rPr lang="fr-FR" sz="1400" b="1" err="1">
                          <a:latin typeface="+mn-lt"/>
                        </a:rPr>
                        <a:t>Sql</a:t>
                      </a:r>
                      <a:r>
                        <a:rPr lang="fr-FR" sz="1400" b="1">
                          <a:latin typeface="+mn-lt"/>
                        </a:rPr>
                        <a:t> Server on Docker</a:t>
                      </a: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>
                          <a:hlinkClick r:id="rId4"/>
                        </a:rPr>
                        <a:t>Déployer des conteneurs Docker SQL Server et s’y connecter - SQL Server | Microsoft Docs</a:t>
                      </a:r>
                      <a:endParaRPr lang="fr-FR" sz="1000">
                        <a:latin typeface="+mn-lt"/>
                      </a:endParaRP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236136"/>
                  </a:ext>
                </a:extLst>
              </a:tr>
              <a:tr h="480395">
                <a:tc>
                  <a:txBody>
                    <a:bodyPr/>
                    <a:lstStyle/>
                    <a:p>
                      <a:r>
                        <a:rPr lang="fr-FR" sz="1400" b="1">
                          <a:latin typeface="+mn-lt"/>
                        </a:rPr>
                        <a:t>Trigger</a:t>
                      </a: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hlinkClick r:id="rId5"/>
                        </a:rPr>
                        <a:t>CREATE TRIGGER (Transact-SQL) - SQL Server | Microsoft Docs</a:t>
                      </a:r>
                      <a:endParaRPr lang="en-GB" sz="1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62008"/>
                  </a:ext>
                </a:extLst>
              </a:tr>
              <a:tr h="571208">
                <a:tc>
                  <a:txBody>
                    <a:bodyPr/>
                    <a:lstStyle/>
                    <a:p>
                      <a:r>
                        <a:rPr lang="fr-FR" sz="1400" b="1">
                          <a:latin typeface="+mn-lt"/>
                        </a:rPr>
                        <a:t>Procédure Stockée</a:t>
                      </a: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>
                          <a:hlinkClick r:id="rId6"/>
                        </a:rPr>
                        <a:t>Créer une procédure stockée - SQL Server | Microsoft Docs</a:t>
                      </a:r>
                      <a:endParaRPr lang="fr-FR" sz="1000">
                        <a:latin typeface="+mn-lt"/>
                      </a:endParaRP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44977"/>
                  </a:ext>
                </a:extLst>
              </a:tr>
              <a:tr h="686315">
                <a:tc>
                  <a:txBody>
                    <a:bodyPr/>
                    <a:lstStyle/>
                    <a:p>
                      <a:r>
                        <a:rPr lang="fr-FR" sz="1400" b="1">
                          <a:latin typeface="+mn-lt"/>
                        </a:rPr>
                        <a:t>Sécurité</a:t>
                      </a:r>
                    </a:p>
                  </a:txBody>
                  <a:tcPr marL="216000" marR="0" marT="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00">
                          <a:hlinkClick r:id="rId7"/>
                        </a:rPr>
                        <a:t>Documentation sur la sécurité pour SQL Server et Azure SQL </a:t>
                      </a:r>
                      <a:r>
                        <a:rPr lang="fr-FR" sz="1000" err="1">
                          <a:hlinkClick r:id="rId7"/>
                        </a:rPr>
                        <a:t>Database</a:t>
                      </a:r>
                      <a:r>
                        <a:rPr lang="fr-FR" sz="1000">
                          <a:hlinkClick r:id="rId7"/>
                        </a:rPr>
                        <a:t> - SQL Server | Microsoft Docs</a:t>
                      </a:r>
                      <a:endParaRPr lang="fr-FR" sz="1000">
                        <a:latin typeface="+mn-lt"/>
                      </a:endParaRPr>
                    </a:p>
                  </a:txBody>
                  <a:tcPr marL="216000" marR="0" marT="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8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4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8257-4283-4F20-86E8-96866CB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Spécialité</a:t>
            </a:r>
            <a:r>
              <a:rPr lang="en-US"/>
              <a:t> OPS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A1BBA18-B4AD-4845-B54D-9B93B119F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1988"/>
              </p:ext>
            </p:extLst>
          </p:nvPr>
        </p:nvGraphicFramePr>
        <p:xfrm>
          <a:off x="974188" y="1395011"/>
          <a:ext cx="6696079" cy="3018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062">
                  <a:extLst>
                    <a:ext uri="{9D8B030D-6E8A-4147-A177-3AD203B41FA5}">
                      <a16:colId xmlns:a16="http://schemas.microsoft.com/office/drawing/2014/main" val="1378803238"/>
                    </a:ext>
                  </a:extLst>
                </a:gridCol>
                <a:gridCol w="4276017">
                  <a:extLst>
                    <a:ext uri="{9D8B030D-6E8A-4147-A177-3AD203B41FA5}">
                      <a16:colId xmlns:a16="http://schemas.microsoft.com/office/drawing/2014/main" val="2793464067"/>
                    </a:ext>
                  </a:extLst>
                </a:gridCol>
              </a:tblGrid>
              <a:tr h="388160">
                <a:tc>
                  <a:txBody>
                    <a:bodyPr/>
                    <a:lstStyle/>
                    <a:p>
                      <a:endParaRPr lang="fr-FR" sz="1400" b="1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fr-FR" sz="1000" kern="120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930606"/>
                  </a:ext>
                </a:extLst>
              </a:tr>
              <a:tr h="388160">
                <a:tc>
                  <a:txBody>
                    <a:bodyPr/>
                    <a:lstStyle/>
                    <a:p>
                      <a:r>
                        <a:rPr lang="fr-FR" sz="1400" b="1" err="1">
                          <a:latin typeface="+mn-lt"/>
                        </a:rPr>
                        <a:t>Pfsense</a:t>
                      </a: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000" err="1">
                          <a:hlinkClick r:id="rId2"/>
                        </a:rPr>
                        <a:t>pfSense</a:t>
                      </a:r>
                      <a:r>
                        <a:rPr lang="en-US" sz="1000">
                          <a:hlinkClick r:id="rId2"/>
                        </a:rPr>
                        <a:t>® - World's Most Trusted Open Source Firewall</a:t>
                      </a:r>
                      <a:endParaRPr lang="fr-FR" sz="1000" kern="120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310190"/>
                  </a:ext>
                </a:extLst>
              </a:tr>
              <a:tr h="490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>
                          <a:latin typeface="+mn-lt"/>
                        </a:rPr>
                        <a:t>Zabbix</a:t>
                      </a: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hlinkClick r:id="rId3"/>
                        </a:rPr>
                        <a:t>Zabbix :: The Enterprise-Class Open Source Network Monitoring Solution</a:t>
                      </a:r>
                      <a:endParaRPr lang="fr-FR" sz="1000">
                        <a:ea typeface="+mn-lt"/>
                        <a:cs typeface="+mn-lt"/>
                      </a:endParaRPr>
                    </a:p>
                  </a:txBody>
                  <a:tcPr marL="21600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62008"/>
                  </a:ext>
                </a:extLst>
              </a:tr>
              <a:tr h="760218">
                <a:tc>
                  <a:txBody>
                    <a:bodyPr/>
                    <a:lstStyle/>
                    <a:p>
                      <a:r>
                        <a:rPr lang="fr-FR" sz="1400" b="1">
                          <a:latin typeface="+mn-lt"/>
                        </a:rPr>
                        <a:t>Bash : </a:t>
                      </a:r>
                      <a:r>
                        <a:rPr lang="fr-FR" sz="1400" b="1" err="1">
                          <a:latin typeface="+mn-lt"/>
                        </a:rPr>
                        <a:t>scripting</a:t>
                      </a:r>
                      <a:endParaRPr lang="fr-FR" sz="1400" b="1">
                        <a:latin typeface="+mn-lt"/>
                      </a:endParaRP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sz="1000">
                          <a:hlinkClick r:id="rId4"/>
                        </a:rPr>
                        <a:t>Course: Linux base (netacad.com)</a:t>
                      </a:r>
                      <a:br>
                        <a:rPr lang="fr-FR" sz="1000"/>
                      </a:br>
                      <a:r>
                        <a:rPr lang="fr-FR" sz="1000"/>
                        <a:t>Cours </a:t>
                      </a:r>
                      <a:r>
                        <a:rPr lang="fr-FR" sz="1000" err="1"/>
                        <a:t>cf</a:t>
                      </a:r>
                      <a:r>
                        <a:rPr lang="fr-FR" sz="1000"/>
                        <a:t> teams</a:t>
                      </a:r>
                    </a:p>
                  </a:txBody>
                  <a:tcPr marL="21600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44977"/>
                  </a:ext>
                </a:extLst>
              </a:tr>
              <a:tr h="4958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>
                          <a:latin typeface="+mn-lt"/>
                        </a:rPr>
                        <a:t>Linux administration</a:t>
                      </a:r>
                    </a:p>
                  </a:txBody>
                  <a:tcPr marL="21600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err="1">
                          <a:hlinkClick r:id="rId5"/>
                        </a:rPr>
                        <a:t>AlmaLinux</a:t>
                      </a:r>
                      <a:r>
                        <a:rPr lang="en-US" sz="1000">
                          <a:hlinkClick r:id="rId5"/>
                        </a:rPr>
                        <a:t> OS - Forever-Free Enterprise-Grade Operating System</a:t>
                      </a:r>
                      <a:endParaRPr lang="fr-FR" sz="1000" b="0" i="0" u="none" strike="noStrike" noProof="0">
                        <a:latin typeface="Arial"/>
                      </a:endParaRPr>
                    </a:p>
                  </a:txBody>
                  <a:tcPr marL="21600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89303"/>
                  </a:ext>
                </a:extLst>
              </a:tr>
              <a:tr h="4958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400" b="1">
                          <a:latin typeface="+mn-lt"/>
                        </a:rPr>
                        <a:t>Docker </a:t>
                      </a:r>
                    </a:p>
                  </a:txBody>
                  <a:tcPr marL="21600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hlinkClick r:id="rId6"/>
                        </a:rPr>
                        <a:t>Docker Hub Container Image Library | App Containerization</a:t>
                      </a:r>
                      <a:endParaRPr lang="fr-FR" sz="1000" b="0" i="0" u="none" strike="noStrike" noProof="0">
                        <a:latin typeface="Arial"/>
                      </a:endParaRPr>
                    </a:p>
                  </a:txBody>
                  <a:tcPr marL="21600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31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7C728-2C57-459C-ACEA-DD1295B6C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Management de </a:t>
            </a:r>
            <a:r>
              <a:rPr lang="en-US" err="1"/>
              <a:t>projet</a:t>
            </a:r>
            <a:r>
              <a:rPr lang="en-US"/>
              <a:t> et </a:t>
            </a:r>
            <a:r>
              <a:rPr lang="en-US" err="1"/>
              <a:t>méthodologie</a:t>
            </a:r>
            <a:r>
              <a:rPr lang="en-US"/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315915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68BD-F7E6-4285-9100-3D9687D3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rituels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497505-8AF1-44C8-9B78-0942DD3F7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990AA-1069-43C2-A6D3-67921D1D91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err="1"/>
              <a:t>Création</a:t>
            </a:r>
            <a:r>
              <a:rPr lang="en-US"/>
              <a:t> des sprints</a:t>
            </a:r>
          </a:p>
          <a:p>
            <a:r>
              <a:rPr lang="en-US"/>
              <a:t>Planification des users story</a:t>
            </a:r>
          </a:p>
          <a:p>
            <a:r>
              <a:rPr lang="en-US"/>
              <a:t>Attribution des taches</a:t>
            </a:r>
          </a:p>
          <a:p>
            <a:r>
              <a:rPr lang="en-US"/>
              <a:t>Daily meeting : CR </a:t>
            </a:r>
            <a:r>
              <a:rPr lang="en-US" err="1"/>
              <a:t>obligatoire</a:t>
            </a:r>
            <a:r>
              <a:rPr lang="en-US"/>
              <a:t> + planification </a:t>
            </a:r>
          </a:p>
          <a:p>
            <a:r>
              <a:rPr lang="en-US"/>
              <a:t>TOS : 1 à deux </a:t>
            </a:r>
            <a:r>
              <a:rPr lang="en-US" err="1"/>
              <a:t>fois</a:t>
            </a:r>
            <a:r>
              <a:rPr lang="en-US"/>
              <a:t> par </a:t>
            </a:r>
            <a:r>
              <a:rPr lang="en-US" err="1"/>
              <a:t>semaine</a:t>
            </a:r>
            <a:endParaRPr lang="en-US"/>
          </a:p>
          <a:p>
            <a:r>
              <a:rPr lang="en-US"/>
              <a:t>Retour client pour </a:t>
            </a:r>
            <a:r>
              <a:rPr lang="en-US" err="1"/>
              <a:t>chaque</a:t>
            </a:r>
            <a:r>
              <a:rPr lang="en-US"/>
              <a:t> Jalon</a:t>
            </a:r>
          </a:p>
          <a:p>
            <a:r>
              <a:rPr lang="en-US"/>
              <a:t>CRA : dans son </a:t>
            </a:r>
            <a:r>
              <a:rPr lang="en-US" err="1"/>
              <a:t>équipe</a:t>
            </a:r>
            <a:r>
              <a:rPr lang="en-US"/>
              <a:t> personnel</a:t>
            </a:r>
          </a:p>
        </p:txBody>
      </p:sp>
    </p:spTree>
    <p:extLst>
      <p:ext uri="{BB962C8B-B14F-4D97-AF65-F5344CB8AC3E}">
        <p14:creationId xmlns:p14="http://schemas.microsoft.com/office/powerpoint/2010/main" val="42415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7072C-E18C-47C1-824C-F65DF39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jalons OPS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B0FE6F7-EA15-4CBD-B81C-364556EC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53848"/>
              </p:ext>
            </p:extLst>
          </p:nvPr>
        </p:nvGraphicFramePr>
        <p:xfrm>
          <a:off x="238964" y="1300644"/>
          <a:ext cx="8517933" cy="396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07">
                  <a:extLst>
                    <a:ext uri="{9D8B030D-6E8A-4147-A177-3AD203B41FA5}">
                      <a16:colId xmlns:a16="http://schemas.microsoft.com/office/drawing/2014/main" val="2253792400"/>
                    </a:ext>
                  </a:extLst>
                </a:gridCol>
                <a:gridCol w="2302144">
                  <a:extLst>
                    <a:ext uri="{9D8B030D-6E8A-4147-A177-3AD203B41FA5}">
                      <a16:colId xmlns:a16="http://schemas.microsoft.com/office/drawing/2014/main" val="249132230"/>
                    </a:ext>
                  </a:extLst>
                </a:gridCol>
                <a:gridCol w="2876272">
                  <a:extLst>
                    <a:ext uri="{9D8B030D-6E8A-4147-A177-3AD203B41FA5}">
                      <a16:colId xmlns:a16="http://schemas.microsoft.com/office/drawing/2014/main" val="1675966274"/>
                    </a:ext>
                  </a:extLst>
                </a:gridCol>
                <a:gridCol w="2227910">
                  <a:extLst>
                    <a:ext uri="{9D8B030D-6E8A-4147-A177-3AD203B41FA5}">
                      <a16:colId xmlns:a16="http://schemas.microsoft.com/office/drawing/2014/main" val="1019684453"/>
                    </a:ext>
                  </a:extLst>
                </a:gridCol>
              </a:tblGrid>
              <a:tr h="613618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Semaine 1 :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Semaine 2 :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Semaine d'évaluations : 25/10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0289"/>
                  </a:ext>
                </a:extLst>
              </a:tr>
              <a:tr h="247047">
                <a:tc>
                  <a:txBody>
                    <a:bodyPr/>
                    <a:lstStyle/>
                    <a:p>
                      <a:r>
                        <a:rPr lang="fr-FR" sz="105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Installation de docker</a:t>
                      </a:r>
                    </a:p>
                    <a:p>
                      <a:r>
                        <a:rPr lang="fr-FR" sz="1050"/>
                        <a:t>Déploiement d’un conteneur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Remédiation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97287"/>
                  </a:ext>
                </a:extLst>
              </a:tr>
              <a:tr h="248074">
                <a:tc>
                  <a:txBody>
                    <a:bodyPr/>
                    <a:lstStyle/>
                    <a:p>
                      <a:r>
                        <a:rPr lang="fr-FR" sz="105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5255"/>
                  </a:ext>
                </a:extLst>
              </a:tr>
              <a:tr h="780174">
                <a:tc>
                  <a:txBody>
                    <a:bodyPr/>
                    <a:lstStyle/>
                    <a:p>
                      <a:r>
                        <a:rPr lang="fr-FR" sz="105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Schéma de l'infrastructure</a:t>
                      </a:r>
                    </a:p>
                    <a:p>
                      <a:pPr lvl="0">
                        <a:buNone/>
                      </a:pPr>
                      <a:r>
                        <a:rPr lang="fr-FR" sz="1050"/>
                        <a:t>Tableau comparatif des ressources nécessaire</a:t>
                      </a:r>
                    </a:p>
                    <a:p>
                      <a:pPr lvl="0">
                        <a:buNone/>
                      </a:pP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en place de l'infrastructure de production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Déploiement des agents de supervision de manière automatisé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41684"/>
                  </a:ext>
                </a:extLst>
              </a:tr>
              <a:tr h="265751">
                <a:tc>
                  <a:txBody>
                    <a:bodyPr/>
                    <a:lstStyle/>
                    <a:p>
                      <a:r>
                        <a:rPr lang="fr-FR" sz="105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/>
                        <a:t>Déploiement des conteneurs applicatifs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31954"/>
                  </a:ext>
                </a:extLst>
              </a:tr>
              <a:tr h="999322">
                <a:tc>
                  <a:txBody>
                    <a:bodyPr/>
                    <a:lstStyle/>
                    <a:p>
                      <a:r>
                        <a:rPr lang="fr-FR" sz="1050"/>
                        <a:t>Vendredi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 err="1"/>
                        <a:t>Infrastruture</a:t>
                      </a:r>
                      <a:r>
                        <a:rPr lang="fr-FR" sz="1050"/>
                        <a:t> de test opérationnelle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/>
                        <a:t>Installation ZABBIX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/>
                        <a:t>Installation des agents ZABBIX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/>
                        <a:t>Installation du firewall avec DMZ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Plan de sauvegarde 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Mise en place des sauvegarde automatisées opérationnelles :SQL, </a:t>
                      </a:r>
                      <a:r>
                        <a:rPr lang="fr-FR" sz="105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NextCloud</a:t>
                      </a: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Site PHP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Déploiement de l'application WEB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Supervision infra opérationnelle : surveillance des services, serveurs et pages Web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=&gt; filtrage et </a:t>
                      </a:r>
                      <a:r>
                        <a:rPr lang="fr-FR" sz="105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</a:t>
                      </a: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Validation </a:t>
                      </a:r>
                      <a:r>
                        <a:rPr lang="fr-FR" sz="105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scripting</a:t>
                      </a:r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50"/>
                        <a:t>Soutenance Groupe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0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3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5ED57-A399-4912-AC1A-7397CB022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Note de </a:t>
            </a:r>
            <a:r>
              <a:rPr lang="en-US" err="1"/>
              <a:t>cadrage</a:t>
            </a:r>
            <a:r>
              <a:rPr lang="en-US"/>
              <a:t> : 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38D1F-7CAE-4869-97A6-F8A22F4CE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Exploitation d'un </a:t>
            </a:r>
            <a:r>
              <a:rPr lang="en-US" err="1"/>
              <a:t>serveur</a:t>
            </a:r>
            <a:r>
              <a:rPr lang="en-US"/>
              <a:t> de base de </a:t>
            </a:r>
            <a:r>
              <a:rPr lang="en-US" err="1"/>
              <a:t>données</a:t>
            </a:r>
            <a:r>
              <a:rPr lang="en-US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378699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7072C-E18C-47C1-824C-F65DF39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jalons DEV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B0FE6F7-EA15-4CBD-B81C-364556EC6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87822"/>
              </p:ext>
            </p:extLst>
          </p:nvPr>
        </p:nvGraphicFramePr>
        <p:xfrm>
          <a:off x="264160" y="1342208"/>
          <a:ext cx="8517933" cy="3471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07">
                  <a:extLst>
                    <a:ext uri="{9D8B030D-6E8A-4147-A177-3AD203B41FA5}">
                      <a16:colId xmlns:a16="http://schemas.microsoft.com/office/drawing/2014/main" val="2253792400"/>
                    </a:ext>
                  </a:extLst>
                </a:gridCol>
                <a:gridCol w="2302144">
                  <a:extLst>
                    <a:ext uri="{9D8B030D-6E8A-4147-A177-3AD203B41FA5}">
                      <a16:colId xmlns:a16="http://schemas.microsoft.com/office/drawing/2014/main" val="249132230"/>
                    </a:ext>
                  </a:extLst>
                </a:gridCol>
                <a:gridCol w="2821771">
                  <a:extLst>
                    <a:ext uri="{9D8B030D-6E8A-4147-A177-3AD203B41FA5}">
                      <a16:colId xmlns:a16="http://schemas.microsoft.com/office/drawing/2014/main" val="1675966274"/>
                    </a:ext>
                  </a:extLst>
                </a:gridCol>
                <a:gridCol w="2282411">
                  <a:extLst>
                    <a:ext uri="{9D8B030D-6E8A-4147-A177-3AD203B41FA5}">
                      <a16:colId xmlns:a16="http://schemas.microsoft.com/office/drawing/2014/main" val="1019684453"/>
                    </a:ext>
                  </a:extLst>
                </a:gridCol>
              </a:tblGrid>
              <a:tr h="613618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Semaine 1 :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Semaine 2 :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Semaine d'évaluations : 25/10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0289"/>
                  </a:ext>
                </a:extLst>
              </a:tr>
              <a:tr h="224666">
                <a:tc>
                  <a:txBody>
                    <a:bodyPr/>
                    <a:lstStyle/>
                    <a:p>
                      <a:r>
                        <a:rPr lang="fr-FR" sz="105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Schéma des rôles autorisations et </a:t>
                      </a:r>
                      <a:r>
                        <a:rPr lang="fr-FR" sz="1050" b="0" i="0" u="none" strike="noStrike" cap="none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users</a:t>
                      </a:r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97287"/>
                  </a:ext>
                </a:extLst>
              </a:tr>
              <a:tr h="144964">
                <a:tc>
                  <a:txBody>
                    <a:bodyPr/>
                    <a:lstStyle/>
                    <a:p>
                      <a:r>
                        <a:rPr lang="fr-FR" sz="105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5255"/>
                  </a:ext>
                </a:extLst>
              </a:tr>
              <a:tr h="780174">
                <a:tc>
                  <a:txBody>
                    <a:bodyPr/>
                    <a:lstStyle/>
                    <a:p>
                      <a:r>
                        <a:rPr lang="fr-FR" sz="105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Avoir un serveur local fonctionnel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avoir réalisé les travaux SQL</a:t>
                      </a:r>
                      <a:b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Requêtes, vues : pour le département comptabilité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Mise en place sur architecture on linux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Rôle et user opérationnel</a:t>
                      </a:r>
                      <a:b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endParaRPr lang="fr-FR" sz="105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Avoir réaliser les travaux SQL</a:t>
                      </a:r>
                      <a:b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Procédures stockées, déclencheurs</a:t>
                      </a:r>
                    </a:p>
                    <a:p>
                      <a:r>
                        <a:rPr lang="fr-FR" sz="1050"/>
                        <a:t>Site Web </a:t>
                      </a:r>
                      <a:r>
                        <a:rPr lang="fr-FR" sz="1050" err="1"/>
                        <a:t>php</a:t>
                      </a:r>
                      <a:r>
                        <a:rPr lang="fr-FR" sz="1050"/>
                        <a:t> opérationnel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41684"/>
                  </a:ext>
                </a:extLst>
              </a:tr>
              <a:tr h="193093">
                <a:tc>
                  <a:txBody>
                    <a:bodyPr/>
                    <a:lstStyle/>
                    <a:p>
                      <a:r>
                        <a:rPr lang="fr-FR" sz="105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31954"/>
                  </a:ext>
                </a:extLst>
              </a:tr>
              <a:tr h="999322">
                <a:tc>
                  <a:txBody>
                    <a:bodyPr/>
                    <a:lstStyle/>
                    <a:p>
                      <a:r>
                        <a:rPr lang="fr-FR" sz="1050"/>
                        <a:t>Vendredi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Modéliser la BDD sous forme de MCD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Avoir une base propre avec des noms de tables et champs harmonisés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Plan de sauvegarde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Travaux intégration SSIS réalisés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Mise en place sur l’architecture docker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Avoir réalisé les travaux SQL</a:t>
                      </a:r>
                      <a:b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fr-FR" sz="105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Requêtes, vues : pour le département commercial et direction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fr-FR" sz="1050" b="0" i="0" u="none" strike="noStrike" cap="none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0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95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456125" y="1198525"/>
            <a:ext cx="84429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 sanitaire </a:t>
            </a:r>
            <a:r>
              <a:rPr lang="en" sz="1100" b="1">
                <a:solidFill>
                  <a:schemeClr val="dk1"/>
                </a:solidFill>
              </a:rPr>
              <a:t>non obligatoire </a:t>
            </a:r>
            <a:r>
              <a:rPr lang="en" sz="1100"/>
              <a:t>pour les cours au CUCDB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Respect des </a:t>
            </a:r>
            <a:r>
              <a:rPr lang="fr-FR" sz="1100" b="1">
                <a:solidFill>
                  <a:schemeClr val="dk1"/>
                </a:solidFill>
              </a:rPr>
              <a:t>distanciations</a:t>
            </a:r>
            <a:r>
              <a:rPr lang="fr-FR" sz="1100"/>
              <a:t>, soit 1 mètre entre chaque individu​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Respect des </a:t>
            </a:r>
            <a:r>
              <a:rPr lang="en" sz="1100" b="1">
                <a:solidFill>
                  <a:schemeClr val="dk1"/>
                </a:solidFill>
              </a:rPr>
              <a:t>cheminements et circulations</a:t>
            </a:r>
            <a:r>
              <a:rPr lang="en" sz="1100"/>
              <a:t> mis en place à l’intérieur de l’établissement​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Le </a:t>
            </a:r>
            <a:r>
              <a:rPr lang="en" sz="1100" b="1">
                <a:solidFill>
                  <a:schemeClr val="dk1"/>
                </a:solidFill>
              </a:rPr>
              <a:t>port du masque</a:t>
            </a:r>
            <a:r>
              <a:rPr lang="en" sz="1100"/>
              <a:t> est obligatoire dans tout l’établissement pendant les déplacements et quand la​ distanciation d’1 mètre n’est pas possible (salles de cours y compris).​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Utilisation du </a:t>
            </a:r>
            <a:r>
              <a:rPr lang="en" sz="1100" b="1">
                <a:solidFill>
                  <a:schemeClr val="dk1"/>
                </a:solidFill>
              </a:rPr>
              <a:t>gel hydroalcoolique</a:t>
            </a:r>
            <a:r>
              <a:rPr lang="en" sz="1100"/>
              <a:t>, mis à disposition dans les lieux communs et salles de cours, régulière.​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Aération</a:t>
            </a:r>
            <a:r>
              <a:rPr lang="en" sz="1100"/>
              <a:t> entre 10 et 15 minutes des salles de cours pendant les pauses : matin et après-midi au minimum.​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Décaler les</a:t>
            </a:r>
            <a:r>
              <a:rPr lang="en" sz="1100" b="1">
                <a:solidFill>
                  <a:schemeClr val="dk1"/>
                </a:solidFill>
              </a:rPr>
              <a:t> temps de pause</a:t>
            </a:r>
            <a:r>
              <a:rPr lang="en" sz="1100"/>
              <a:t> entre les étages et les promotions pour limiter le trop grand flux de circulation​ dans un même laps de temps.​</a:t>
            </a:r>
            <a:endParaRPr sz="11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41700" y="204875"/>
            <a:ext cx="6255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Mesures spécifiques COVID-19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311700" y="14846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Merci.</a:t>
            </a:r>
            <a:endParaRPr sz="9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5A0D7-BE55-4D54-AF67-45917DC6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DAA88-81A1-4830-90C6-A899C0E5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4"/>
            <a:ext cx="8520600" cy="3820427"/>
          </a:xfrm>
        </p:spPr>
        <p:txBody>
          <a:bodyPr/>
          <a:lstStyle/>
          <a:p>
            <a:r>
              <a:rPr lang="en-US" sz="1400"/>
              <a:t>Les </a:t>
            </a:r>
            <a:r>
              <a:rPr lang="en-US" sz="1400" err="1"/>
              <a:t>acteurs</a:t>
            </a:r>
            <a:endParaRPr lang="en-US" sz="1400"/>
          </a:p>
          <a:p>
            <a:r>
              <a:rPr lang="en-US" sz="1400"/>
              <a:t>Les </a:t>
            </a:r>
            <a:r>
              <a:rPr lang="en-US" sz="1400" err="1"/>
              <a:t>objectifs</a:t>
            </a:r>
            <a:endParaRPr lang="en-US" sz="1400"/>
          </a:p>
          <a:p>
            <a:r>
              <a:rPr lang="en-US" sz="1400"/>
              <a:t>Les </a:t>
            </a:r>
            <a:r>
              <a:rPr lang="en-US" sz="1400" err="1"/>
              <a:t>compétences</a:t>
            </a:r>
            <a:r>
              <a:rPr lang="en-US" sz="1400"/>
              <a:t> </a:t>
            </a:r>
            <a:r>
              <a:rPr lang="en-US" sz="1400" err="1"/>
              <a:t>visées</a:t>
            </a:r>
            <a:endParaRPr lang="en-US" sz="1400"/>
          </a:p>
          <a:p>
            <a:r>
              <a:rPr lang="en-US" sz="1400"/>
              <a:t>Les </a:t>
            </a:r>
            <a:r>
              <a:rPr lang="en-US" sz="1400" err="1"/>
              <a:t>domaines</a:t>
            </a:r>
            <a:r>
              <a:rPr lang="en-US" sz="1400"/>
              <a:t> </a:t>
            </a:r>
            <a:r>
              <a:rPr lang="en-US" sz="1400" err="1"/>
              <a:t>ciblés</a:t>
            </a:r>
            <a:endParaRPr lang="en-US" sz="1400"/>
          </a:p>
          <a:p>
            <a:r>
              <a:rPr lang="en-US" sz="1400"/>
              <a:t>Le </a:t>
            </a:r>
            <a:r>
              <a:rPr lang="en-US" sz="1400" err="1"/>
              <a:t>projet</a:t>
            </a:r>
            <a:endParaRPr lang="en-US" sz="1400"/>
          </a:p>
          <a:p>
            <a:pPr lvl="1">
              <a:spcBef>
                <a:spcPts val="600"/>
              </a:spcBef>
            </a:pPr>
            <a:r>
              <a:rPr lang="en-US" sz="900" err="1"/>
              <a:t>Contexte</a:t>
            </a:r>
            <a:endParaRPr lang="en-US" sz="900"/>
          </a:p>
          <a:p>
            <a:pPr lvl="1">
              <a:spcBef>
                <a:spcPts val="600"/>
              </a:spcBef>
            </a:pPr>
            <a:r>
              <a:rPr lang="en-US" sz="900" err="1"/>
              <a:t>Fonctionnalités</a:t>
            </a:r>
            <a:endParaRPr lang="en-US" sz="900"/>
          </a:p>
          <a:p>
            <a:pPr lvl="1">
              <a:spcBef>
                <a:spcPts val="600"/>
              </a:spcBef>
            </a:pPr>
            <a:r>
              <a:rPr lang="en-US" sz="900" err="1"/>
              <a:t>Contraintes</a:t>
            </a:r>
            <a:r>
              <a:rPr lang="en-US" sz="900"/>
              <a:t> techniques</a:t>
            </a:r>
          </a:p>
          <a:p>
            <a:pPr lvl="1">
              <a:spcBef>
                <a:spcPts val="600"/>
              </a:spcBef>
            </a:pPr>
            <a:r>
              <a:rPr lang="en-US" sz="900"/>
              <a:t>Architecture applicative </a:t>
            </a:r>
            <a:r>
              <a:rPr lang="en-US" sz="900" err="1"/>
              <a:t>cible</a:t>
            </a:r>
            <a:endParaRPr lang="en-US" sz="900"/>
          </a:p>
          <a:p>
            <a:pPr lvl="1">
              <a:spcBef>
                <a:spcPts val="600"/>
              </a:spcBef>
            </a:pPr>
            <a:r>
              <a:rPr lang="en-US" sz="900"/>
              <a:t>Infrastructure et architecture </a:t>
            </a:r>
            <a:r>
              <a:rPr lang="en-US" sz="900" err="1"/>
              <a:t>système</a:t>
            </a:r>
            <a:r>
              <a:rPr lang="en-US" sz="900"/>
              <a:t> </a:t>
            </a:r>
            <a:r>
              <a:rPr lang="en-US" sz="900" err="1"/>
              <a:t>cible</a:t>
            </a:r>
            <a:endParaRPr lang="en-US" sz="900"/>
          </a:p>
          <a:p>
            <a:pPr lvl="1">
              <a:spcBef>
                <a:spcPts val="600"/>
              </a:spcBef>
            </a:pPr>
            <a:r>
              <a:rPr lang="en-US" sz="900"/>
              <a:t>Les </a:t>
            </a:r>
            <a:r>
              <a:rPr lang="en-US" sz="900" err="1"/>
              <a:t>ressources</a:t>
            </a:r>
            <a:endParaRPr lang="en-US" sz="900"/>
          </a:p>
          <a:p>
            <a:r>
              <a:rPr lang="en-US" sz="1400"/>
              <a:t>Le planning</a:t>
            </a:r>
          </a:p>
          <a:p>
            <a:r>
              <a:rPr lang="en-US" sz="1400"/>
              <a:t>Les </a:t>
            </a:r>
            <a:r>
              <a:rPr lang="en-US" sz="1400" err="1"/>
              <a:t>jalons</a:t>
            </a:r>
            <a:endParaRPr lang="en-US" sz="1400"/>
          </a:p>
          <a:p>
            <a:r>
              <a:rPr lang="en-US" sz="1400"/>
              <a:t>Les </a:t>
            </a:r>
            <a:r>
              <a:rPr lang="en-US" sz="1400" err="1"/>
              <a:t>évaluations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92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2A2D0-CC9B-491F-B6AB-06BF9F4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acteurs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B78B3-BE2F-408F-9AE4-2DDF5E3B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8504"/>
            <a:ext cx="8520600" cy="3987556"/>
          </a:xfrm>
        </p:spPr>
        <p:txBody>
          <a:bodyPr/>
          <a:lstStyle/>
          <a:p>
            <a:r>
              <a:rPr lang="en-US"/>
              <a:t>Matthieu Royer</a:t>
            </a:r>
          </a:p>
          <a:p>
            <a:pPr lvl="1">
              <a:spcBef>
                <a:spcPts val="600"/>
              </a:spcBef>
            </a:pPr>
            <a:r>
              <a:rPr lang="en-US"/>
              <a:t>Client</a:t>
            </a:r>
          </a:p>
          <a:p>
            <a:r>
              <a:rPr lang="en-US"/>
              <a:t>Nicolas Romain</a:t>
            </a:r>
          </a:p>
          <a:p>
            <a:pPr lvl="1">
              <a:spcBef>
                <a:spcPts val="600"/>
              </a:spcBef>
            </a:pPr>
            <a:r>
              <a:rPr lang="en-US"/>
              <a:t>Expert </a:t>
            </a:r>
            <a:r>
              <a:rPr lang="en-US" err="1"/>
              <a:t>développement</a:t>
            </a:r>
            <a:r>
              <a:rPr lang="en-US"/>
              <a:t> base de </a:t>
            </a:r>
            <a:r>
              <a:rPr lang="en-US" err="1"/>
              <a:t>données</a:t>
            </a:r>
            <a:r>
              <a:rPr lang="en-US"/>
              <a:t> </a:t>
            </a:r>
          </a:p>
          <a:p>
            <a:r>
              <a:rPr lang="en-US"/>
              <a:t>Adrien Daugabel </a:t>
            </a:r>
          </a:p>
          <a:p>
            <a:pPr lvl="1">
              <a:spcBef>
                <a:spcPts val="600"/>
              </a:spcBef>
            </a:pPr>
            <a:r>
              <a:rPr lang="en-US"/>
              <a:t>Expert </a:t>
            </a:r>
            <a:r>
              <a:rPr lang="en-US" err="1"/>
              <a:t>système</a:t>
            </a:r>
            <a:r>
              <a:rPr lang="en-US"/>
              <a:t> </a:t>
            </a:r>
          </a:p>
          <a:p>
            <a:r>
              <a:rPr lang="en-US"/>
              <a:t>Jean-</a:t>
            </a:r>
            <a:r>
              <a:rPr lang="en-US" err="1"/>
              <a:t>luc</a:t>
            </a:r>
            <a:r>
              <a:rPr lang="en-US"/>
              <a:t> </a:t>
            </a:r>
            <a:r>
              <a:rPr lang="en-US" err="1"/>
              <a:t>Turrel</a:t>
            </a:r>
          </a:p>
          <a:p>
            <a:pPr lvl="1">
              <a:spcBef>
                <a:spcPts val="600"/>
              </a:spcBef>
            </a:pPr>
            <a:r>
              <a:rPr lang="en-US"/>
              <a:t>Expert scripting</a:t>
            </a:r>
          </a:p>
          <a:p>
            <a:r>
              <a:rPr lang="en-US"/>
              <a:t>Laurent </a:t>
            </a:r>
            <a:r>
              <a:rPr lang="en-US" err="1"/>
              <a:t>Decheau</a:t>
            </a:r>
            <a:r>
              <a:rPr lang="en-US"/>
              <a:t> </a:t>
            </a:r>
          </a:p>
          <a:p>
            <a:pPr lvl="1">
              <a:spcBef>
                <a:spcPts val="600"/>
              </a:spcBef>
            </a:pPr>
            <a:r>
              <a:rPr lang="en-US"/>
              <a:t>Expert </a:t>
            </a:r>
            <a:r>
              <a:rPr lang="en-US" err="1"/>
              <a:t>contenerisation</a:t>
            </a:r>
          </a:p>
          <a:p>
            <a:pPr>
              <a:lnSpc>
                <a:spcPct val="114999"/>
              </a:lnSpc>
              <a:spcBef>
                <a:spcPts val="600"/>
              </a:spcBef>
              <a:buSzPts val="1400"/>
            </a:pPr>
            <a:r>
              <a:rPr lang="en-US"/>
              <a:t>Alexis Massey</a:t>
            </a:r>
          </a:p>
          <a:p>
            <a:pPr lvl="1">
              <a:lnSpc>
                <a:spcPct val="114999"/>
              </a:lnSpc>
              <a:spcBef>
                <a:spcPts val="600"/>
              </a:spcBef>
            </a:pPr>
            <a:r>
              <a:rPr lang="en-US"/>
              <a:t>Gestion de </a:t>
            </a:r>
            <a:r>
              <a:rPr lang="en-US" err="1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16704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5AB5C-2D9B-4085-90A1-9B4E977E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objectifs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C4E7D-E8E9-4C77-BD78-381C6FACB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80A9B-3282-40D1-A4BA-7B13CDE1DE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29367" y="171965"/>
            <a:ext cx="4807733" cy="4664722"/>
          </a:xfrm>
        </p:spPr>
        <p:txBody>
          <a:bodyPr/>
          <a:lstStyle/>
          <a:p>
            <a:r>
              <a:rPr lang="en-US" sz="1000" err="1"/>
              <a:t>Acquérir</a:t>
            </a:r>
            <a:r>
              <a:rPr lang="en-US" sz="1000"/>
              <a:t> </a:t>
            </a:r>
            <a:r>
              <a:rPr lang="en-US" sz="1000" err="1"/>
              <a:t>une</a:t>
            </a:r>
            <a:r>
              <a:rPr lang="en-US" sz="1000"/>
              <a:t> </a:t>
            </a:r>
            <a:r>
              <a:rPr lang="en-US" sz="1000" err="1"/>
              <a:t>connaissance</a:t>
            </a:r>
            <a:r>
              <a:rPr lang="en-US" sz="1000"/>
              <a:t> des </a:t>
            </a:r>
            <a:r>
              <a:rPr lang="en-US" sz="1000" err="1"/>
              <a:t>différents</a:t>
            </a:r>
            <a:r>
              <a:rPr lang="en-US" sz="1000"/>
              <a:t> modes de </a:t>
            </a:r>
            <a:r>
              <a:rPr lang="en-US" sz="1000" err="1"/>
              <a:t>déploiement</a:t>
            </a:r>
            <a:r>
              <a:rPr lang="en-US" sz="1000"/>
              <a:t>, </a:t>
            </a:r>
            <a:r>
              <a:rPr lang="en-US" sz="1000" err="1"/>
              <a:t>leurs</a:t>
            </a:r>
            <a:r>
              <a:rPr lang="en-US" sz="1000"/>
              <a:t> </a:t>
            </a:r>
            <a:r>
              <a:rPr lang="en-US" sz="1000" err="1"/>
              <a:t>avantages</a:t>
            </a:r>
            <a:r>
              <a:rPr lang="en-US" sz="1000"/>
              <a:t> et </a:t>
            </a:r>
            <a:r>
              <a:rPr lang="en-US" sz="1000" err="1"/>
              <a:t>contraintes</a:t>
            </a:r>
            <a:r>
              <a:rPr lang="en-US" sz="1000"/>
              <a:t> </a:t>
            </a:r>
            <a:r>
              <a:rPr lang="en-US" sz="1000" err="1"/>
              <a:t>respectives</a:t>
            </a:r>
            <a:endParaRPr lang="en-US" sz="1000"/>
          </a:p>
          <a:p>
            <a:pPr>
              <a:lnSpc>
                <a:spcPct val="114999"/>
              </a:lnSpc>
            </a:pPr>
            <a:r>
              <a:rPr lang="en-US" sz="1000" err="1"/>
              <a:t>Connaitre</a:t>
            </a:r>
            <a:r>
              <a:rPr lang="en-US" sz="1000"/>
              <a:t> les technologies </a:t>
            </a:r>
            <a:r>
              <a:rPr lang="en-US" sz="1000" err="1"/>
              <a:t>d'orchestration</a:t>
            </a:r>
            <a:r>
              <a:rPr lang="en-US" sz="1000"/>
              <a:t>, de </a:t>
            </a:r>
            <a:r>
              <a:rPr lang="en-US" sz="1000" err="1"/>
              <a:t>déploiement</a:t>
            </a:r>
            <a:r>
              <a:rPr lang="en-US" sz="1000"/>
              <a:t> et le cycle de vie des services </a:t>
            </a:r>
            <a:r>
              <a:rPr lang="en-US" sz="1000" err="1"/>
              <a:t>interconnectés</a:t>
            </a:r>
            <a:r>
              <a:rPr lang="en-US" sz="1000"/>
              <a:t> (montée </a:t>
            </a:r>
            <a:r>
              <a:rPr lang="en-US" sz="1000" err="1"/>
              <a:t>en</a:t>
            </a:r>
            <a:r>
              <a:rPr lang="en-US" sz="1000"/>
              <a:t> charge, release, feature release, etc.)</a:t>
            </a:r>
          </a:p>
          <a:p>
            <a:pPr>
              <a:lnSpc>
                <a:spcPct val="114999"/>
              </a:lnSpc>
            </a:pPr>
            <a:r>
              <a:rPr lang="en-US" sz="1000" err="1"/>
              <a:t>Acquérir</a:t>
            </a:r>
            <a:r>
              <a:rPr lang="en-US" sz="1000"/>
              <a:t> les </a:t>
            </a:r>
            <a:r>
              <a:rPr lang="en-US" sz="1000" err="1"/>
              <a:t>connaissances</a:t>
            </a:r>
            <a:r>
              <a:rPr lang="en-US" sz="1000"/>
              <a:t> </a:t>
            </a:r>
            <a:r>
              <a:rPr lang="en-US" sz="1000" err="1"/>
              <a:t>fondamentales</a:t>
            </a:r>
            <a:r>
              <a:rPr lang="en-US" sz="1000"/>
              <a:t> </a:t>
            </a:r>
            <a:r>
              <a:rPr lang="en-US" sz="1000" err="1"/>
              <a:t>liées</a:t>
            </a:r>
            <a:r>
              <a:rPr lang="en-US" sz="1000"/>
              <a:t> à </a:t>
            </a:r>
            <a:r>
              <a:rPr lang="en-US" sz="1000" err="1"/>
              <a:t>l'utilisation</a:t>
            </a:r>
            <a:r>
              <a:rPr lang="en-US" sz="1000"/>
              <a:t> d'un SGBDR, au </a:t>
            </a:r>
            <a:r>
              <a:rPr lang="en-US" sz="1000" err="1"/>
              <a:t>delà</a:t>
            </a:r>
            <a:r>
              <a:rPr lang="en-US" sz="1000"/>
              <a:t> des simples </a:t>
            </a:r>
            <a:r>
              <a:rPr lang="en-US" sz="1000" err="1"/>
              <a:t>requêtes</a:t>
            </a:r>
            <a:r>
              <a:rPr lang="en-US" sz="1000"/>
              <a:t> </a:t>
            </a:r>
            <a:r>
              <a:rPr lang="en-US" sz="1000" err="1"/>
              <a:t>d'insertion</a:t>
            </a:r>
            <a:r>
              <a:rPr lang="en-US" sz="1000"/>
              <a:t> et </a:t>
            </a:r>
            <a:r>
              <a:rPr lang="en-US" sz="1000" err="1"/>
              <a:t>d'interrogation</a:t>
            </a:r>
            <a:endParaRPr lang="en-US" sz="1000"/>
          </a:p>
          <a:p>
            <a:pPr>
              <a:lnSpc>
                <a:spcPct val="114999"/>
              </a:lnSpc>
            </a:pPr>
            <a:r>
              <a:rPr lang="en-US" sz="1000" err="1"/>
              <a:t>Maitriser</a:t>
            </a:r>
            <a:r>
              <a:rPr lang="en-US" sz="1000"/>
              <a:t> la notion de </a:t>
            </a:r>
            <a:r>
              <a:rPr lang="en-US" sz="1000" err="1"/>
              <a:t>moteur</a:t>
            </a:r>
            <a:r>
              <a:rPr lang="en-US" sz="1000"/>
              <a:t> </a:t>
            </a:r>
            <a:r>
              <a:rPr lang="en-US" sz="1000" err="1"/>
              <a:t>ensembliste</a:t>
            </a:r>
            <a:r>
              <a:rPr lang="en-US" sz="1000"/>
              <a:t>, et les techniques des SGBDR </a:t>
            </a:r>
            <a:r>
              <a:rPr lang="en-US" sz="1000" err="1"/>
              <a:t>modernes</a:t>
            </a:r>
            <a:r>
              <a:rPr lang="en-US" sz="1000"/>
              <a:t> pour </a:t>
            </a:r>
            <a:r>
              <a:rPr lang="en-US" sz="1000" err="1"/>
              <a:t>répondre</a:t>
            </a:r>
            <a:r>
              <a:rPr lang="en-US" sz="1000"/>
              <a:t> à des </a:t>
            </a:r>
            <a:r>
              <a:rPr lang="en-US" sz="1000" err="1"/>
              <a:t>problématiques</a:t>
            </a:r>
            <a:r>
              <a:rPr lang="en-US" sz="1000"/>
              <a:t> de </a:t>
            </a:r>
            <a:r>
              <a:rPr lang="en-US" sz="1000" err="1"/>
              <a:t>requétage</a:t>
            </a:r>
            <a:r>
              <a:rPr lang="en-US" sz="1000"/>
              <a:t> complexes.</a:t>
            </a:r>
          </a:p>
          <a:p>
            <a:pPr>
              <a:lnSpc>
                <a:spcPct val="114999"/>
              </a:lnSpc>
            </a:pPr>
            <a:r>
              <a:rPr lang="en-US" sz="1000" err="1"/>
              <a:t>Comprendre</a:t>
            </a:r>
            <a:r>
              <a:rPr lang="en-US" sz="1000"/>
              <a:t> les </a:t>
            </a:r>
            <a:r>
              <a:rPr lang="en-US" sz="1000" err="1"/>
              <a:t>enjeux</a:t>
            </a:r>
            <a:r>
              <a:rPr lang="en-US" sz="1000"/>
              <a:t> d'un </a:t>
            </a:r>
            <a:r>
              <a:rPr lang="en-US" sz="1000" err="1"/>
              <a:t>moteur</a:t>
            </a:r>
            <a:r>
              <a:rPr lang="en-US" sz="1000"/>
              <a:t> </a:t>
            </a:r>
            <a:r>
              <a:rPr lang="en-US" sz="1000" err="1"/>
              <a:t>transactionnel</a:t>
            </a:r>
            <a:r>
              <a:rPr lang="en-US" sz="1000"/>
              <a:t>, savoir </a:t>
            </a:r>
            <a:r>
              <a:rPr lang="en-US" sz="1000" err="1"/>
              <a:t>créer</a:t>
            </a:r>
            <a:r>
              <a:rPr lang="en-US" sz="1000"/>
              <a:t> des solutions </a:t>
            </a:r>
            <a:r>
              <a:rPr lang="en-US" sz="1000" err="1"/>
              <a:t>robustes</a:t>
            </a:r>
            <a:r>
              <a:rPr lang="en-US" sz="1000"/>
              <a:t> </a:t>
            </a:r>
            <a:r>
              <a:rPr lang="en-US" sz="1000" err="1"/>
              <a:t>exploitant</a:t>
            </a:r>
            <a:r>
              <a:rPr lang="en-US" sz="1000"/>
              <a:t> la notion de transaction pour </a:t>
            </a:r>
            <a:r>
              <a:rPr lang="en-US" sz="1000" err="1"/>
              <a:t>garantir</a:t>
            </a:r>
            <a:r>
              <a:rPr lang="en-US" sz="1000"/>
              <a:t> la </a:t>
            </a:r>
            <a:r>
              <a:rPr lang="en-US" sz="1000" err="1"/>
              <a:t>cohérence</a:t>
            </a:r>
            <a:r>
              <a:rPr lang="en-US" sz="1000"/>
              <a:t> des </a:t>
            </a:r>
            <a:r>
              <a:rPr lang="en-US" sz="1000" err="1"/>
              <a:t>données</a:t>
            </a:r>
            <a:endParaRPr lang="en-US" sz="1000"/>
          </a:p>
          <a:p>
            <a:pPr>
              <a:lnSpc>
                <a:spcPct val="114999"/>
              </a:lnSpc>
            </a:pPr>
            <a:r>
              <a:rPr lang="en-US" sz="1000" err="1"/>
              <a:t>Maitriser</a:t>
            </a:r>
            <a:r>
              <a:rPr lang="en-US" sz="1000"/>
              <a:t> les concepts de </a:t>
            </a:r>
            <a:r>
              <a:rPr lang="en-US" sz="1000" err="1"/>
              <a:t>sauvegarde</a:t>
            </a:r>
            <a:r>
              <a:rPr lang="en-US" sz="1000"/>
              <a:t>, de journal, de plan de restauration, </a:t>
            </a:r>
            <a:r>
              <a:rPr lang="en-US" sz="1000" err="1"/>
              <a:t>comprendre</a:t>
            </a:r>
            <a:r>
              <a:rPr lang="en-US" sz="1000"/>
              <a:t> les </a:t>
            </a:r>
            <a:r>
              <a:rPr lang="en-US" sz="1000" err="1"/>
              <a:t>mécanismes</a:t>
            </a:r>
            <a:r>
              <a:rPr lang="en-US" sz="1000"/>
              <a:t> </a:t>
            </a:r>
            <a:r>
              <a:rPr lang="en-US" sz="1000" err="1"/>
              <a:t>d'indexation</a:t>
            </a:r>
            <a:r>
              <a:rPr lang="en-US" sz="1000"/>
              <a:t>, savoir </a:t>
            </a:r>
            <a:r>
              <a:rPr lang="en-US" sz="1000" err="1"/>
              <a:t>interpréter</a:t>
            </a:r>
            <a:r>
              <a:rPr lang="en-US" sz="1000"/>
              <a:t> et </a:t>
            </a:r>
            <a:r>
              <a:rPr lang="en-US" sz="1000" err="1"/>
              <a:t>optimiser</a:t>
            </a:r>
            <a:r>
              <a:rPr lang="en-US" sz="1000"/>
              <a:t> un plans de performance, </a:t>
            </a:r>
            <a:r>
              <a:rPr lang="en-US" sz="1000" err="1"/>
              <a:t>mettre</a:t>
            </a:r>
            <a:r>
              <a:rPr lang="en-US" sz="1000"/>
              <a:t> </a:t>
            </a:r>
            <a:r>
              <a:rPr lang="en-US" sz="1000" err="1"/>
              <a:t>en</a:t>
            </a:r>
            <a:r>
              <a:rPr lang="en-US" sz="1000"/>
              <a:t> place du tracing et du debugging y </a:t>
            </a:r>
            <a:r>
              <a:rPr lang="en-US" sz="1000" err="1"/>
              <a:t>compris</a:t>
            </a:r>
            <a:r>
              <a:rPr lang="en-US" sz="1000"/>
              <a:t> </a:t>
            </a:r>
            <a:r>
              <a:rPr lang="en-US" sz="1000" err="1"/>
              <a:t>en</a:t>
            </a:r>
            <a:r>
              <a:rPr lang="en-US" sz="1000"/>
              <a:t> production</a:t>
            </a:r>
          </a:p>
          <a:p>
            <a:pPr>
              <a:lnSpc>
                <a:spcPct val="114999"/>
              </a:lnSpc>
            </a:pPr>
            <a:r>
              <a:rPr lang="en-US" sz="1000"/>
              <a:t>Savoir </a:t>
            </a:r>
            <a:r>
              <a:rPr lang="en-US" sz="1000" err="1"/>
              <a:t>déployer</a:t>
            </a:r>
            <a:r>
              <a:rPr lang="en-US" sz="1000"/>
              <a:t> et </a:t>
            </a:r>
            <a:r>
              <a:rPr lang="en-US" sz="1000" err="1"/>
              <a:t>instrumenter</a:t>
            </a:r>
            <a:r>
              <a:rPr lang="en-US" sz="1000"/>
              <a:t> </a:t>
            </a:r>
            <a:r>
              <a:rPr lang="en-US" sz="1000" err="1"/>
              <a:t>une</a:t>
            </a:r>
            <a:r>
              <a:rPr lang="en-US" sz="1000"/>
              <a:t> application web sur </a:t>
            </a:r>
            <a:r>
              <a:rPr lang="en-US" sz="1000" err="1"/>
              <a:t>différent</a:t>
            </a:r>
            <a:r>
              <a:rPr lang="en-US" sz="1000"/>
              <a:t> type de </a:t>
            </a:r>
            <a:r>
              <a:rPr lang="en-US" sz="1000" err="1"/>
              <a:t>serveur</a:t>
            </a:r>
            <a:r>
              <a:rPr lang="en-US" sz="1000"/>
              <a:t> web (IIS, Nginx, kestrel, etc.)</a:t>
            </a:r>
          </a:p>
          <a:p>
            <a:pPr>
              <a:lnSpc>
                <a:spcPct val="114999"/>
              </a:lnSpc>
            </a:pPr>
            <a:r>
              <a:rPr lang="en-US" sz="1000"/>
              <a:t>Savoir </a:t>
            </a:r>
            <a:r>
              <a:rPr lang="en-US" sz="1000" err="1"/>
              <a:t>décrire</a:t>
            </a:r>
            <a:r>
              <a:rPr lang="en-US" sz="1000"/>
              <a:t> </a:t>
            </a:r>
            <a:r>
              <a:rPr lang="en-US" sz="1000" err="1"/>
              <a:t>l'architecture</a:t>
            </a:r>
            <a:r>
              <a:rPr lang="en-US" sz="1000"/>
              <a:t> </a:t>
            </a:r>
            <a:r>
              <a:rPr lang="en-US" sz="1000" err="1"/>
              <a:t>matérielle</a:t>
            </a:r>
            <a:r>
              <a:rPr lang="en-US" sz="1000"/>
              <a:t> d'un </a:t>
            </a:r>
            <a:r>
              <a:rPr lang="en-US" sz="1000" err="1"/>
              <a:t>ordinateur</a:t>
            </a:r>
            <a:r>
              <a:rPr lang="en-US" sz="1000"/>
              <a:t>, les </a:t>
            </a:r>
            <a:r>
              <a:rPr lang="en-US" sz="1000" err="1"/>
              <a:t>principales</a:t>
            </a:r>
            <a:r>
              <a:rPr lang="en-US" sz="1000"/>
              <a:t> </a:t>
            </a:r>
            <a:r>
              <a:rPr lang="en-US" sz="1000" err="1"/>
              <a:t>fonctions</a:t>
            </a:r>
            <a:r>
              <a:rPr lang="en-US" sz="1000"/>
              <a:t> d'un </a:t>
            </a:r>
            <a:r>
              <a:rPr lang="en-US" sz="1000" err="1"/>
              <a:t>système</a:t>
            </a:r>
            <a:r>
              <a:rPr lang="en-US" sz="1000"/>
              <a:t> </a:t>
            </a:r>
            <a:r>
              <a:rPr lang="en-US" sz="1000" err="1"/>
              <a:t>d'exploitation</a:t>
            </a:r>
            <a:r>
              <a:rPr lang="en-US" sz="1000"/>
              <a:t> et </a:t>
            </a:r>
            <a:r>
              <a:rPr lang="en-US" sz="1000" err="1"/>
              <a:t>ses</a:t>
            </a:r>
            <a:r>
              <a:rPr lang="en-US" sz="1000"/>
              <a:t> concepts de base (</a:t>
            </a:r>
            <a:r>
              <a:rPr lang="en-US" sz="1000" err="1"/>
              <a:t>orchestrateur</a:t>
            </a:r>
            <a:r>
              <a:rPr lang="en-US" sz="1000"/>
              <a:t>, process/threads, </a:t>
            </a:r>
            <a:r>
              <a:rPr lang="en-US" sz="1000" err="1"/>
              <a:t>registres</a:t>
            </a:r>
            <a:r>
              <a:rPr lang="en-US" sz="1000"/>
              <a:t> </a:t>
            </a:r>
            <a:r>
              <a:rPr lang="en-US" sz="1000" err="1"/>
              <a:t>mémoire</a:t>
            </a:r>
            <a:r>
              <a:rPr lang="en-US" sz="1000"/>
              <a:t>, etc.)</a:t>
            </a:r>
          </a:p>
          <a:p>
            <a:pPr>
              <a:lnSpc>
                <a:spcPct val="114999"/>
              </a:lnSpc>
            </a:pPr>
            <a:r>
              <a:rPr lang="en-US" sz="1000"/>
              <a:t>Savoir </a:t>
            </a:r>
            <a:r>
              <a:rPr lang="en-US" sz="1000" err="1"/>
              <a:t>utiliser</a:t>
            </a:r>
            <a:r>
              <a:rPr lang="en-US" sz="1000"/>
              <a:t> un terminal X, </a:t>
            </a:r>
            <a:r>
              <a:rPr lang="en-US" sz="1000" err="1"/>
              <a:t>une</a:t>
            </a:r>
            <a:r>
              <a:rPr lang="en-US" sz="1000"/>
              <a:t> session </a:t>
            </a:r>
            <a:r>
              <a:rPr lang="en-US" sz="1000" err="1"/>
              <a:t>ssh</a:t>
            </a:r>
            <a:r>
              <a:rPr lang="en-US" sz="1000"/>
              <a:t> </a:t>
            </a:r>
            <a:r>
              <a:rPr lang="en-US" sz="1000" err="1"/>
              <a:t>ou</a:t>
            </a:r>
            <a:r>
              <a:rPr lang="en-US" sz="1000"/>
              <a:t> telnet, </a:t>
            </a:r>
            <a:r>
              <a:rPr lang="en-US" sz="1000" err="1"/>
              <a:t>connaître</a:t>
            </a:r>
            <a:r>
              <a:rPr lang="en-US" sz="1000"/>
              <a:t> </a:t>
            </a:r>
            <a:r>
              <a:rPr lang="en-US" sz="1000" err="1"/>
              <a:t>l'organisation</a:t>
            </a:r>
            <a:r>
              <a:rPr lang="en-US" sz="1000"/>
              <a:t> du </a:t>
            </a:r>
            <a:r>
              <a:rPr lang="en-US" sz="1000" err="1"/>
              <a:t>système</a:t>
            </a:r>
            <a:r>
              <a:rPr lang="en-US" sz="1000"/>
              <a:t> de </a:t>
            </a:r>
            <a:r>
              <a:rPr lang="en-US" sz="1000" err="1"/>
              <a:t>fichier</a:t>
            </a:r>
            <a:r>
              <a:rPr lang="en-US" sz="1000"/>
              <a:t> </a:t>
            </a:r>
            <a:r>
              <a:rPr lang="en-US" sz="1000" err="1"/>
              <a:t>d'une</a:t>
            </a:r>
            <a:r>
              <a:rPr lang="en-US" sz="1000"/>
              <a:t> distribution </a:t>
            </a:r>
            <a:r>
              <a:rPr lang="en-US" sz="1000" err="1"/>
              <a:t>linux</a:t>
            </a:r>
            <a:r>
              <a:rPr lang="en-US" sz="1000"/>
              <a:t>/*nix (</a:t>
            </a:r>
            <a:r>
              <a:rPr lang="en-US" sz="1000" err="1"/>
              <a:t>etc</a:t>
            </a:r>
            <a:r>
              <a:rPr lang="en-US" sz="1000"/>
              <a:t>, var, bin, etc.) </a:t>
            </a:r>
            <a:r>
              <a:rPr lang="en-US" sz="1000" err="1"/>
              <a:t>maîtriser</a:t>
            </a:r>
            <a:r>
              <a:rPr lang="en-US" sz="1000"/>
              <a:t> les </a:t>
            </a:r>
            <a:r>
              <a:rPr lang="en-US" sz="1000" err="1"/>
              <a:t>outils</a:t>
            </a:r>
            <a:r>
              <a:rPr lang="en-US" sz="1000"/>
              <a:t> de base : bash, </a:t>
            </a:r>
            <a:r>
              <a:rPr lang="en-US" sz="1000" err="1"/>
              <a:t>chmod</a:t>
            </a:r>
            <a:r>
              <a:rPr lang="en-US" sz="1000"/>
              <a:t>, vi, ftp, grep, </a:t>
            </a:r>
            <a:r>
              <a:rPr lang="en-US" sz="1000" err="1"/>
              <a:t>wget</a:t>
            </a:r>
            <a:r>
              <a:rPr lang="en-US" sz="100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33116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C7EC9-3004-49E9-9F1F-C91DDDE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compétences</a:t>
            </a:r>
            <a:r>
              <a:rPr lang="en-US"/>
              <a:t> </a:t>
            </a:r>
            <a:r>
              <a:rPr lang="en-US" err="1"/>
              <a:t>visées</a:t>
            </a:r>
            <a:r>
              <a:rPr lang="en-US"/>
              <a:t> OPS</a:t>
            </a:r>
          </a:p>
        </p:txBody>
      </p:sp>
      <p:graphicFrame>
        <p:nvGraphicFramePr>
          <p:cNvPr id="36" name="Diagramme 35">
            <a:extLst>
              <a:ext uri="{FF2B5EF4-FFF2-40B4-BE49-F238E27FC236}">
                <a16:creationId xmlns:a16="http://schemas.microsoft.com/office/drawing/2014/main" id="{E66C7E51-206A-4C52-AD50-2DC7AF687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321692"/>
              </p:ext>
            </p:extLst>
          </p:nvPr>
        </p:nvGraphicFramePr>
        <p:xfrm>
          <a:off x="478639" y="1365291"/>
          <a:ext cx="8591965" cy="3779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36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C7EC9-3004-49E9-9F1F-C91DDDE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compétences</a:t>
            </a:r>
            <a:r>
              <a:rPr lang="en-US"/>
              <a:t> </a:t>
            </a:r>
            <a:r>
              <a:rPr lang="en-US" err="1"/>
              <a:t>visées</a:t>
            </a:r>
            <a:r>
              <a:rPr lang="en-US"/>
              <a:t> DEV</a:t>
            </a:r>
          </a:p>
        </p:txBody>
      </p:sp>
      <p:graphicFrame>
        <p:nvGraphicFramePr>
          <p:cNvPr id="32" name="Diagramme 31">
            <a:extLst>
              <a:ext uri="{FF2B5EF4-FFF2-40B4-BE49-F238E27FC236}">
                <a16:creationId xmlns:a16="http://schemas.microsoft.com/office/drawing/2014/main" id="{0D9010A6-78A1-4E31-B6C3-09EF139A4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961203"/>
              </p:ext>
            </p:extLst>
          </p:nvPr>
        </p:nvGraphicFramePr>
        <p:xfrm>
          <a:off x="185901" y="1263497"/>
          <a:ext cx="8668170" cy="350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C73D7-23E7-4A40-8D83-CE621E21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Les </a:t>
            </a:r>
            <a:r>
              <a:rPr lang="en-US" sz="3200" err="1"/>
              <a:t>domaines</a:t>
            </a:r>
            <a:r>
              <a:rPr lang="en-US" sz="3200"/>
              <a:t> </a:t>
            </a:r>
            <a:r>
              <a:rPr lang="en-US" sz="3200" err="1"/>
              <a:t>ciblés</a:t>
            </a:r>
            <a:br>
              <a:rPr lang="en-US" sz="3200"/>
            </a:b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042881-0CBF-49B1-9910-9D32BB45DD80}"/>
              </a:ext>
            </a:extLst>
          </p:cNvPr>
          <p:cNvSpPr txBox="1"/>
          <p:nvPr/>
        </p:nvSpPr>
        <p:spPr>
          <a:xfrm>
            <a:off x="-855218" y="1483532"/>
            <a:ext cx="4781898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fr-FR" sz="1200"/>
              <a:t>Gestion de Projet </a:t>
            </a:r>
            <a:r>
              <a:rPr lang="fr-FR" sz="1200" err="1"/>
              <a:t>DevSecOps</a:t>
            </a:r>
            <a:r>
              <a:rPr lang="fr-FR" sz="1200"/>
              <a:t> </a:t>
            </a:r>
            <a:r>
              <a:rPr lang="fr-FR" sz="1200" err="1"/>
              <a:t>DevFullStack</a:t>
            </a:r>
            <a:r>
              <a:rPr lang="fr-FR" sz="1200" b="1">
                <a:solidFill>
                  <a:schemeClr val="accent2">
                    <a:lumMod val="40000"/>
                    <a:lumOff val="60000"/>
                  </a:schemeClr>
                </a:solidFill>
              </a:rPr>
              <a:t>  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B93BEDA-4D56-400F-9BE0-231BE3F9942C}"/>
              </a:ext>
            </a:extLst>
          </p:cNvPr>
          <p:cNvSpPr/>
          <p:nvPr/>
        </p:nvSpPr>
        <p:spPr>
          <a:xfrm>
            <a:off x="396337" y="1387645"/>
            <a:ext cx="376950" cy="38367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  <a:effectLst>
            <a:outerShdw blurRad="177800" dist="165100" dir="4680000" sx="93000" sy="93000" algn="ctr" rotWithShape="0">
              <a:schemeClr val="accent2">
                <a:lumMod val="40000"/>
                <a:lumOff val="60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kern="1300" spc="130">
                <a:solidFill>
                  <a:schemeClr val="bg1"/>
                </a:solidFill>
                <a:latin typeface="Montserrat" panose="00000500000000000000" pitchFamily="2" charset="0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F26CB8C-39C8-4CDB-875C-E6A3B414D759}"/>
              </a:ext>
            </a:extLst>
          </p:cNvPr>
          <p:cNvSpPr txBox="1"/>
          <p:nvPr/>
        </p:nvSpPr>
        <p:spPr>
          <a:xfrm>
            <a:off x="-299388" y="1979191"/>
            <a:ext cx="4364510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fr-F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Conteneurisation </a:t>
            </a:r>
            <a:r>
              <a:rPr lang="fr-FR" sz="1200" b="1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DevSecOps</a:t>
            </a:r>
            <a:r>
              <a:rPr lang="fr-FR" sz="1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200" b="1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DevFullStack</a:t>
            </a:r>
            <a:endParaRPr lang="fr-FR" sz="1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0796BCF-BBB1-4596-B9BF-F93E30C8AF06}"/>
              </a:ext>
            </a:extLst>
          </p:cNvPr>
          <p:cNvSpPr/>
          <p:nvPr/>
        </p:nvSpPr>
        <p:spPr>
          <a:xfrm>
            <a:off x="393644" y="1868324"/>
            <a:ext cx="376950" cy="38367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  <a:effectLst>
            <a:outerShdw blurRad="177800" dist="165100" dir="4680000" sx="93000" sy="93000" algn="ctr" rotWithShape="0">
              <a:schemeClr val="accent2">
                <a:lumMod val="60000"/>
                <a:lumOff val="40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kern="1300" spc="13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354B579-8B06-4A38-A67E-0C11F73F11F8}"/>
              </a:ext>
            </a:extLst>
          </p:cNvPr>
          <p:cNvSpPr/>
          <p:nvPr/>
        </p:nvSpPr>
        <p:spPr>
          <a:xfrm>
            <a:off x="394622" y="2379444"/>
            <a:ext cx="376950" cy="383674"/>
          </a:xfrm>
          <a:prstGeom prst="ellipse">
            <a:avLst/>
          </a:prstGeom>
          <a:solidFill>
            <a:schemeClr val="accent2"/>
          </a:solidFill>
          <a:ln w="28575">
            <a:noFill/>
          </a:ln>
          <a:effectLst>
            <a:outerShdw blurRad="177800" dist="165100" dir="4680000" sx="93000" sy="93000" algn="ctr" rotWithShape="0">
              <a:schemeClr val="accent2"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kern="1300" spc="13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AC9066-32E3-4854-B05F-61F01B9161CB}"/>
              </a:ext>
            </a:extLst>
          </p:cNvPr>
          <p:cNvSpPr txBox="1"/>
          <p:nvPr/>
        </p:nvSpPr>
        <p:spPr>
          <a:xfrm>
            <a:off x="927325" y="2456891"/>
            <a:ext cx="3607816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fr-FR" sz="1200" b="1">
                <a:solidFill>
                  <a:schemeClr val="accent2">
                    <a:lumMod val="50000"/>
                  </a:schemeClr>
                </a:solidFill>
              </a:rPr>
              <a:t>Administration système </a:t>
            </a:r>
            <a:r>
              <a:rPr lang="fr-FR" sz="1200" b="1" err="1">
                <a:solidFill>
                  <a:schemeClr val="accent2">
                    <a:lumMod val="50000"/>
                  </a:schemeClr>
                </a:solidFill>
              </a:rPr>
              <a:t>DevSecOps</a:t>
            </a:r>
            <a:r>
              <a:rPr lang="fr-FR" sz="1200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200" b="1" err="1">
                <a:solidFill>
                  <a:schemeClr val="accent2">
                    <a:lumMod val="50000"/>
                  </a:schemeClr>
                </a:solidFill>
              </a:rPr>
              <a:t>SecOps</a:t>
            </a:r>
            <a:endParaRPr lang="fr-FR" sz="12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F16E4C-108B-4524-AE43-BD8F3BA7DA69}"/>
              </a:ext>
            </a:extLst>
          </p:cNvPr>
          <p:cNvSpPr txBox="1"/>
          <p:nvPr/>
        </p:nvSpPr>
        <p:spPr>
          <a:xfrm>
            <a:off x="884180" y="2996560"/>
            <a:ext cx="3468425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fr-FR" sz="1200" b="1">
                <a:solidFill>
                  <a:schemeClr val="accent2">
                    <a:lumMod val="75000"/>
                  </a:schemeClr>
                </a:solidFill>
              </a:rPr>
              <a:t>Génie logiciel – Data 1 </a:t>
            </a:r>
            <a:r>
              <a:rPr lang="fr-FR" sz="1200" b="1" err="1">
                <a:solidFill>
                  <a:schemeClr val="accent2">
                    <a:lumMod val="75000"/>
                  </a:schemeClr>
                </a:solidFill>
              </a:rPr>
              <a:t>DevFullStack</a:t>
            </a:r>
            <a:endParaRPr lang="fr-FR" sz="12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23FE6F5-923B-458D-B66B-CD97262FAFC8}"/>
              </a:ext>
            </a:extLst>
          </p:cNvPr>
          <p:cNvSpPr/>
          <p:nvPr/>
        </p:nvSpPr>
        <p:spPr>
          <a:xfrm>
            <a:off x="395195" y="2893097"/>
            <a:ext cx="376950" cy="3836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  <a:effectLst>
            <a:outerShdw blurRad="177800" dist="165100" dir="4680000" sx="93000" sy="93000" algn="ctr" rotWithShape="0">
              <a:schemeClr val="accent2">
                <a:lumMod val="7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kern="1300" spc="13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68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59F18-F0FC-4139-A6AF-0C29DD098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Le </a:t>
            </a:r>
            <a:r>
              <a:rPr lang="en-US" sz="4400" err="1"/>
              <a:t>projet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022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17385D"/>
      </a:dk1>
      <a:lt1>
        <a:srgbClr val="FFFFFF"/>
      </a:lt1>
      <a:dk2>
        <a:srgbClr val="434343"/>
      </a:dk2>
      <a:lt2>
        <a:srgbClr val="999999"/>
      </a:lt2>
      <a:accent1>
        <a:srgbClr val="17385D"/>
      </a:accent1>
      <a:accent2>
        <a:srgbClr val="98CEFE"/>
      </a:accent2>
      <a:accent3>
        <a:srgbClr val="CC991A"/>
      </a:accent3>
      <a:accent4>
        <a:srgbClr val="17385D"/>
      </a:accent4>
      <a:accent5>
        <a:srgbClr val="98CEFE"/>
      </a:accent5>
      <a:accent6>
        <a:srgbClr val="CC991A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9F27461F98B4BB2FA00CAE8AD592F" ma:contentTypeVersion="12" ma:contentTypeDescription="Crée un document." ma:contentTypeScope="" ma:versionID="547b2992a4c16ee214c5a69ef94c6239">
  <xsd:schema xmlns:xsd="http://www.w3.org/2001/XMLSchema" xmlns:xs="http://www.w3.org/2001/XMLSchema" xmlns:p="http://schemas.microsoft.com/office/2006/metadata/properties" xmlns:ns2="aa33d74e-dda8-4e34-9283-9677bcf0b293" xmlns:ns3="fcf20a56-60ce-45c7-bdfc-98d01cee4248" targetNamespace="http://schemas.microsoft.com/office/2006/metadata/properties" ma:root="true" ma:fieldsID="0fe6cb6c67ee573c40eac114a03609e2" ns2:_="" ns3:_="">
    <xsd:import namespace="aa33d74e-dda8-4e34-9283-9677bcf0b293"/>
    <xsd:import namespace="fcf20a56-60ce-45c7-bdfc-98d01cee42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3d74e-dda8-4e34-9283-9677bcf0b2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20a56-60ce-45c7-bdfc-98d01cee4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552B22-8D48-4A96-8F24-4FC39C0DC12C}">
  <ds:schemaRefs>
    <ds:schemaRef ds:uri="0fbb2edb-b4dd-4841-945a-1ed0422f6a16"/>
    <ds:schemaRef ds:uri="51ecbd77-fcf9-4954-b6e2-53b850ad53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9F1406-7842-4DD8-9E27-245B263460CD}">
  <ds:schemaRefs>
    <ds:schemaRef ds:uri="aa33d74e-dda8-4e34-9283-9677bcf0b293"/>
    <ds:schemaRef ds:uri="fcf20a56-60ce-45c7-bdfc-98d01cee42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E56733-2E39-4DB5-825B-E9F0FBC871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Affichage à l'écran (16:9)</PresentationFormat>
  <Paragraphs>188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Roboto</vt:lpstr>
      <vt:lpstr>Century Gothic</vt:lpstr>
      <vt:lpstr>Montserrat</vt:lpstr>
      <vt:lpstr>Calibri</vt:lpstr>
      <vt:lpstr>Arial</vt:lpstr>
      <vt:lpstr>Geometric</vt:lpstr>
      <vt:lpstr>Présentation PowerPoint</vt:lpstr>
      <vt:lpstr>Note de cadrage : PROJET 4</vt:lpstr>
      <vt:lpstr>SOMMAIRE</vt:lpstr>
      <vt:lpstr>Les acteurs</vt:lpstr>
      <vt:lpstr>Les objectifs</vt:lpstr>
      <vt:lpstr>Les compétences visées OPS</vt:lpstr>
      <vt:lpstr>Les compétences visées DEV</vt:lpstr>
      <vt:lpstr>Les domaines ciblés </vt:lpstr>
      <vt:lpstr>Le projet</vt:lpstr>
      <vt:lpstr>Description</vt:lpstr>
      <vt:lpstr>Fonctionnalités</vt:lpstr>
      <vt:lpstr>Contraintes techniques</vt:lpstr>
      <vt:lpstr>Base de données par défaut</vt:lpstr>
      <vt:lpstr>Les ressources</vt:lpstr>
      <vt:lpstr>Spécialité DEV</vt:lpstr>
      <vt:lpstr>Spécialité OPS</vt:lpstr>
      <vt:lpstr>Management de projet et méthodologie agile</vt:lpstr>
      <vt:lpstr>Les rituels</vt:lpstr>
      <vt:lpstr>Les jalons OPS</vt:lpstr>
      <vt:lpstr>Les jalons DEV</vt:lpstr>
      <vt:lpstr>Mesures spécifiques COVID-19 ​ ​</vt:lpstr>
      <vt:lpstr>Merci.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Anais Page</dc:creator>
  <cp:lastModifiedBy>Matthieu Royer</cp:lastModifiedBy>
  <cp:revision>1</cp:revision>
  <dcterms:modified xsi:type="dcterms:W3CDTF">2021-10-11T06:54:17Z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0x0101005339F27461F98B4BB2FA00CAE8AD592F</vt:lpwstr>
  </property>
</Properties>
</file>