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32"/>
  </p:notesMasterIdLst>
  <p:sldIdLst>
    <p:sldId id="256" r:id="rId5"/>
    <p:sldId id="404" r:id="rId6"/>
    <p:sldId id="405" r:id="rId7"/>
    <p:sldId id="406" r:id="rId8"/>
    <p:sldId id="407" r:id="rId9"/>
    <p:sldId id="439" r:id="rId10"/>
    <p:sldId id="428" r:id="rId11"/>
    <p:sldId id="437" r:id="rId12"/>
    <p:sldId id="424" r:id="rId13"/>
    <p:sldId id="409" r:id="rId14"/>
    <p:sldId id="436" r:id="rId15"/>
    <p:sldId id="410" r:id="rId16"/>
    <p:sldId id="411" r:id="rId17"/>
    <p:sldId id="413" r:id="rId18"/>
    <p:sldId id="429" r:id="rId19"/>
    <p:sldId id="430" r:id="rId20"/>
    <p:sldId id="431" r:id="rId21"/>
    <p:sldId id="432" r:id="rId22"/>
    <p:sldId id="440" r:id="rId23"/>
    <p:sldId id="441" r:id="rId24"/>
    <p:sldId id="442" r:id="rId25"/>
    <p:sldId id="443" r:id="rId26"/>
    <p:sldId id="419" r:id="rId27"/>
    <p:sldId id="420" r:id="rId28"/>
    <p:sldId id="433" r:id="rId29"/>
    <p:sldId id="438" r:id="rId30"/>
    <p:sldId id="263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0DD91D-6EAB-E1D6-1C12-C34432CDA775}" name="Clement BEY" initials="CB" userId="S::clement.bey@diiage.org::6f9c1fc8-9b71-4a05-9977-28e826a9b724" providerId="AD"/>
  <p188:author id="{0879BB2B-C891-3530-8DA5-275EA81E38CA}" name="Matthieu Royer" initials="MR" userId="S::matthieu.royer@diiage.org::8986938d-e1fb-47c0-adbc-301ba35da096" providerId="AD"/>
  <p188:author id="{C4571352-A6AB-67D7-C835-E98C39E3421F}" name="JeanLuc Turrel" initials="JT" userId="S::jeanluc.turrel@diiage.org::c610d250-c897-4626-9687-c5c78e350905" providerId="AD"/>
  <p188:author id="{E6E6CB5E-1FEB-4763-99C0-5EE1F56A7A32}" name="Richard DUCHANOY 6.0" initials="RD" userId="Richard DUCHANOY 6.0" providerId="None"/>
  <p188:author id="{ECBE36BB-B8EB-BCD5-B031-F218E68BEF14}" name="Gwenael LACOUR" initials="GL" userId="S::gwenael.lacour@diiage.org::4921cbff-9bf0-4b3e-91f6-39f63c2fc161" providerId="AD"/>
  <p188:author id="{18B6A0F1-C6A9-C08B-ACEF-8B71670CF318}" name="Matthieu Royer" initials="MR" userId="Matthieu Roye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GUINOT" initials="AG" lastIdx="3" clrIdx="0">
    <p:extLst>
      <p:ext uri="{19B8F6BF-5375-455C-9EA6-DF929625EA0E}">
        <p15:presenceInfo xmlns:p15="http://schemas.microsoft.com/office/powerpoint/2012/main" userId="S::anne.guinot@diiage.org::71af1343-e9ff-4a45-b617-ece79a9369be" providerId="AD"/>
      </p:ext>
    </p:extLst>
  </p:cmAuthor>
  <p:cmAuthor id="2" name="Matthieu Royer" initials="MR" lastIdx="1" clrIdx="1">
    <p:extLst>
      <p:ext uri="{19B8F6BF-5375-455C-9EA6-DF929625EA0E}">
        <p15:presenceInfo xmlns:p15="http://schemas.microsoft.com/office/powerpoint/2012/main" userId="Matthieu Roy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7314"/>
    <a:srgbClr val="E7E8EA"/>
    <a:srgbClr val="CCC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5FEE3-5E54-457E-8294-3C86965F54DE}" v="393" dt="2022-01-24T09:56:42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6" autoAdjust="0"/>
  </p:normalViewPr>
  <p:slideViewPr>
    <p:cSldViewPr snapToGrid="0">
      <p:cViewPr varScale="1">
        <p:scale>
          <a:sx n="184" d="100"/>
          <a:sy n="184" d="100"/>
        </p:scale>
        <p:origin x="128" y="5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Royer" userId="S::matthieu.royer@diiage.org::8986938d-e1fb-47c0-adbc-301ba35da096" providerId="AD" clId="Web-{A676767B-DB8C-4EBD-B09C-75DF0A07791C}"/>
    <pc:docChg chg="modSld">
      <pc:chgData name="Matthieu Royer" userId="S::matthieu.royer@diiage.org::8986938d-e1fb-47c0-adbc-301ba35da096" providerId="AD" clId="Web-{A676767B-DB8C-4EBD-B09C-75DF0A07791C}" dt="2021-10-28T17:59:12.895" v="2"/>
      <pc:docMkLst>
        <pc:docMk/>
      </pc:docMkLst>
      <pc:sldChg chg="modSp addCm">
        <pc:chgData name="Matthieu Royer" userId="S::matthieu.royer@diiage.org::8986938d-e1fb-47c0-adbc-301ba35da096" providerId="AD" clId="Web-{A676767B-DB8C-4EBD-B09C-75DF0A07791C}" dt="2021-10-28T17:59:12.895" v="2"/>
        <pc:sldMkLst>
          <pc:docMk/>
          <pc:sldMk cId="1147631240" sldId="422"/>
        </pc:sldMkLst>
        <pc:graphicFrameChg chg="modGraphic">
          <ac:chgData name="Matthieu Royer" userId="S::matthieu.royer@diiage.org::8986938d-e1fb-47c0-adbc-301ba35da096" providerId="AD" clId="Web-{A676767B-DB8C-4EBD-B09C-75DF0A07791C}" dt="2021-10-28T17:59:12.895" v="2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addCm">
        <pc:chgData name="Matthieu Royer" userId="S::matthieu.royer@diiage.org::8986938d-e1fb-47c0-adbc-301ba35da096" providerId="AD" clId="Web-{A676767B-DB8C-4EBD-B09C-75DF0A07791C}" dt="2021-10-28T17:58:46.863" v="0"/>
        <pc:sldMkLst>
          <pc:docMk/>
          <pc:sldMk cId="1704373943" sldId="426"/>
        </pc:sldMkLst>
      </pc:sldChg>
    </pc:docChg>
  </pc:docChgLst>
  <pc:docChgLst>
    <pc:chgData name="Matthieu Royer" userId="8986938d-e1fb-47c0-adbc-301ba35da096" providerId="ADAL" clId="{BDE14499-C154-43E9-AEE4-744A92D66D2B}"/>
    <pc:docChg chg="custSel addSld delSld modSld">
      <pc:chgData name="Matthieu Royer" userId="8986938d-e1fb-47c0-adbc-301ba35da096" providerId="ADAL" clId="{BDE14499-C154-43E9-AEE4-744A92D66D2B}" dt="2021-10-14T18:25:15.341" v="133" actId="20577"/>
      <pc:docMkLst>
        <pc:docMk/>
      </pc:docMkLst>
      <pc:sldChg chg="modSp mod">
        <pc:chgData name="Matthieu Royer" userId="8986938d-e1fb-47c0-adbc-301ba35da096" providerId="ADAL" clId="{BDE14499-C154-43E9-AEE4-744A92D66D2B}" dt="2021-10-14T18:21:17.566" v="17" actId="20577"/>
        <pc:sldMkLst>
          <pc:docMk/>
          <pc:sldMk cId="3786996025" sldId="404"/>
        </pc:sldMkLst>
        <pc:spChg chg="mod">
          <ac:chgData name="Matthieu Royer" userId="8986938d-e1fb-47c0-adbc-301ba35da096" providerId="ADAL" clId="{BDE14499-C154-43E9-AEE4-744A92D66D2B}" dt="2021-10-14T18:21:11.844" v="1" actId="20577"/>
          <ac:spMkLst>
            <pc:docMk/>
            <pc:sldMk cId="3786996025" sldId="404"/>
            <ac:spMk id="2" creationId="{96E5ED57-A399-4912-AC1A-7397CB02298D}"/>
          </ac:spMkLst>
        </pc:spChg>
        <pc:spChg chg="mod">
          <ac:chgData name="Matthieu Royer" userId="8986938d-e1fb-47c0-adbc-301ba35da096" providerId="ADAL" clId="{BDE14499-C154-43E9-AEE4-744A92D66D2B}" dt="2021-10-14T18:21:17.566" v="17" actId="20577"/>
          <ac:spMkLst>
            <pc:docMk/>
            <pc:sldMk cId="3786996025" sldId="404"/>
            <ac:spMk id="3" creationId="{C8238D1F-7CAE-4869-97A6-F8A22F4CE3F4}"/>
          </ac:spMkLst>
        </pc:spChg>
      </pc:sldChg>
      <pc:sldChg chg="modSp mod">
        <pc:chgData name="Matthieu Royer" userId="8986938d-e1fb-47c0-adbc-301ba35da096" providerId="ADAL" clId="{BDE14499-C154-43E9-AEE4-744A92D66D2B}" dt="2021-10-14T18:21:24.433" v="18" actId="6549"/>
        <pc:sldMkLst>
          <pc:docMk/>
          <pc:sldMk cId="167048306" sldId="406"/>
        </pc:sldMkLst>
        <pc:spChg chg="mod">
          <ac:chgData name="Matthieu Royer" userId="8986938d-e1fb-47c0-adbc-301ba35da096" providerId="ADAL" clId="{BDE14499-C154-43E9-AEE4-744A92D66D2B}" dt="2021-10-14T18:21:24.433" v="18" actId="6549"/>
          <ac:spMkLst>
            <pc:docMk/>
            <pc:sldMk cId="167048306" sldId="406"/>
            <ac:spMk id="3" creationId="{D52B78B3-BE2F-408F-9AE4-2DDF5E3B439E}"/>
          </ac:spMkLst>
        </pc:spChg>
      </pc:sldChg>
      <pc:sldChg chg="modSp mod">
        <pc:chgData name="Matthieu Royer" userId="8986938d-e1fb-47c0-adbc-301ba35da096" providerId="ADAL" clId="{BDE14499-C154-43E9-AEE4-744A92D66D2B}" dt="2021-10-14T18:21:29.438" v="19" actId="6549"/>
        <pc:sldMkLst>
          <pc:docMk/>
          <pc:sldMk cId="3331165574" sldId="407"/>
        </pc:sldMkLst>
        <pc:spChg chg="mod">
          <ac:chgData name="Matthieu Royer" userId="8986938d-e1fb-47c0-adbc-301ba35da096" providerId="ADAL" clId="{BDE14499-C154-43E9-AEE4-744A92D66D2B}" dt="2021-10-14T18:21:29.438" v="19" actId="6549"/>
          <ac:spMkLst>
            <pc:docMk/>
            <pc:sldMk cId="3331165574" sldId="407"/>
            <ac:spMk id="4" creationId="{75780A9B-3282-40D1-A4BA-7B13CDE1DEC6}"/>
          </ac:spMkLst>
        </pc:spChg>
      </pc:sldChg>
      <pc:sldChg chg="modSp">
        <pc:chgData name="Matthieu Royer" userId="8986938d-e1fb-47c0-adbc-301ba35da096" providerId="ADAL" clId="{BDE14499-C154-43E9-AEE4-744A92D66D2B}" dt="2021-10-14T18:21:34.404" v="20" actId="20577"/>
        <pc:sldMkLst>
          <pc:docMk/>
          <pc:sldMk cId="3428366990" sldId="408"/>
        </pc:sldMkLst>
        <pc:graphicFrameChg chg="mod">
          <ac:chgData name="Matthieu Royer" userId="8986938d-e1fb-47c0-adbc-301ba35da096" providerId="ADAL" clId="{BDE14499-C154-43E9-AEE4-744A92D66D2B}" dt="2021-10-14T18:21:34.404" v="20" actId="20577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modSp mod">
        <pc:chgData name="Matthieu Royer" userId="8986938d-e1fb-47c0-adbc-301ba35da096" providerId="ADAL" clId="{BDE14499-C154-43E9-AEE4-744A92D66D2B}" dt="2021-10-14T18:21:46.373" v="22" actId="6549"/>
        <pc:sldMkLst>
          <pc:docMk/>
          <pc:sldMk cId="1216158974" sldId="411"/>
        </pc:sldMkLst>
        <pc:spChg chg="mod">
          <ac:chgData name="Matthieu Royer" userId="8986938d-e1fb-47c0-adbc-301ba35da096" providerId="ADAL" clId="{BDE14499-C154-43E9-AEE4-744A92D66D2B}" dt="2021-10-14T18:21:46.373" v="22" actId="6549"/>
          <ac:spMkLst>
            <pc:docMk/>
            <pc:sldMk cId="1216158974" sldId="411"/>
            <ac:spMk id="3" creationId="{B78090B6-E464-4A23-9587-1A58815925F3}"/>
          </ac:spMkLst>
        </pc:spChg>
      </pc:sldChg>
      <pc:sldChg chg="modSp mod">
        <pc:chgData name="Matthieu Royer" userId="8986938d-e1fb-47c0-adbc-301ba35da096" providerId="ADAL" clId="{BDE14499-C154-43E9-AEE4-744A92D66D2B}" dt="2021-10-14T18:21:52.013" v="23" actId="6549"/>
        <pc:sldMkLst>
          <pc:docMk/>
          <pc:sldMk cId="356070387" sldId="412"/>
        </pc:sldMkLst>
        <pc:spChg chg="mod">
          <ac:chgData name="Matthieu Royer" userId="8986938d-e1fb-47c0-adbc-301ba35da096" providerId="ADAL" clId="{BDE14499-C154-43E9-AEE4-744A92D66D2B}" dt="2021-10-14T18:21:52.013" v="23" actId="6549"/>
          <ac:spMkLst>
            <pc:docMk/>
            <pc:sldMk cId="356070387" sldId="412"/>
            <ac:spMk id="3" creationId="{741884A0-9645-4057-9F43-427D4CE24B6A}"/>
          </ac:spMkLst>
        </pc:spChg>
      </pc:sldChg>
      <pc:sldChg chg="modSp mod">
        <pc:chgData name="Matthieu Royer" userId="8986938d-e1fb-47c0-adbc-301ba35da096" providerId="ADAL" clId="{BDE14499-C154-43E9-AEE4-744A92D66D2B}" dt="2021-10-14T18:21:55.618" v="24" actId="6549"/>
        <pc:sldMkLst>
          <pc:docMk/>
          <pc:sldMk cId="3661815327" sldId="413"/>
        </pc:sldMkLst>
        <pc:spChg chg="mod">
          <ac:chgData name="Matthieu Royer" userId="8986938d-e1fb-47c0-adbc-301ba35da096" providerId="ADAL" clId="{BDE14499-C154-43E9-AEE4-744A92D66D2B}" dt="2021-10-14T18:21:55.618" v="24" actId="6549"/>
          <ac:spMkLst>
            <pc:docMk/>
            <pc:sldMk cId="3661815327" sldId="413"/>
            <ac:spMk id="3" creationId="{F6EF4D88-BA40-480A-A62D-64473217C591}"/>
          </ac:spMkLst>
        </pc:spChg>
      </pc:sldChg>
      <pc:sldChg chg="delSp del mod">
        <pc:chgData name="Matthieu Royer" userId="8986938d-e1fb-47c0-adbc-301ba35da096" providerId="ADAL" clId="{BDE14499-C154-43E9-AEE4-744A92D66D2B}" dt="2021-10-14T18:22:02.194" v="27" actId="47"/>
        <pc:sldMkLst>
          <pc:docMk/>
          <pc:sldMk cId="590250696" sldId="414"/>
        </pc:sldMkLst>
        <pc:picChg chg="del">
          <ac:chgData name="Matthieu Royer" userId="8986938d-e1fb-47c0-adbc-301ba35da096" providerId="ADAL" clId="{BDE14499-C154-43E9-AEE4-744A92D66D2B}" dt="2021-10-14T18:21:58.108" v="25" actId="478"/>
          <ac:picMkLst>
            <pc:docMk/>
            <pc:sldMk cId="590250696" sldId="414"/>
            <ac:picMk id="3" creationId="{2BA74925-2B66-47A4-A5D3-649B8DC9EE6A}"/>
          </ac:picMkLst>
        </pc:picChg>
        <pc:picChg chg="del">
          <ac:chgData name="Matthieu Royer" userId="8986938d-e1fb-47c0-adbc-301ba35da096" providerId="ADAL" clId="{BDE14499-C154-43E9-AEE4-744A92D66D2B}" dt="2021-10-14T18:21:58.702" v="26" actId="478"/>
          <ac:picMkLst>
            <pc:docMk/>
            <pc:sldMk cId="590250696" sldId="414"/>
            <ac:picMk id="4" creationId="{325A7BE6-AD98-4CAC-9B50-CD4E8AC3C8A7}"/>
          </ac:picMkLst>
        </pc:picChg>
      </pc:sldChg>
      <pc:sldChg chg="modSp mod">
        <pc:chgData name="Matthieu Royer" userId="8986938d-e1fb-47c0-adbc-301ba35da096" providerId="ADAL" clId="{BDE14499-C154-43E9-AEE4-744A92D66D2B}" dt="2021-10-14T18:22:16.418" v="49" actId="20577"/>
        <pc:sldMkLst>
          <pc:docMk/>
          <pc:sldMk cId="1619746688" sldId="417"/>
        </pc:sldMkLst>
        <pc:graphicFrameChg chg="modGraphic">
          <ac:chgData name="Matthieu Royer" userId="8986938d-e1fb-47c0-adbc-301ba35da096" providerId="ADAL" clId="{BDE14499-C154-43E9-AEE4-744A92D66D2B}" dt="2021-10-14T18:22:16.418" v="49" actId="20577"/>
          <ac:graphicFrameMkLst>
            <pc:docMk/>
            <pc:sldMk cId="1619746688" sldId="417"/>
            <ac:graphicFrameMk id="4" creationId="{EA1BBA18-B4AD-4845-B54D-9B93B119FCFB}"/>
          </ac:graphicFrameMkLst>
        </pc:graphicFrameChg>
      </pc:sldChg>
      <pc:sldChg chg="modSp mod">
        <pc:chgData name="Matthieu Royer" userId="8986938d-e1fb-47c0-adbc-301ba35da096" providerId="ADAL" clId="{BDE14499-C154-43E9-AEE4-744A92D66D2B}" dt="2021-10-14T18:22:21.505" v="50" actId="6549"/>
        <pc:sldMkLst>
          <pc:docMk/>
          <pc:sldMk cId="3940668716" sldId="418"/>
        </pc:sldMkLst>
        <pc:graphicFrameChg chg="modGraphic">
          <ac:chgData name="Matthieu Royer" userId="8986938d-e1fb-47c0-adbc-301ba35da096" providerId="ADAL" clId="{BDE14499-C154-43E9-AEE4-744A92D66D2B}" dt="2021-10-14T18:22:21.505" v="50" actId="6549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modSp mod">
        <pc:chgData name="Matthieu Royer" userId="8986938d-e1fb-47c0-adbc-301ba35da096" providerId="ADAL" clId="{BDE14499-C154-43E9-AEE4-744A92D66D2B}" dt="2021-10-14T18:25:04.185" v="128" actId="20577"/>
        <pc:sldMkLst>
          <pc:docMk/>
          <pc:sldMk cId="1147631240" sldId="422"/>
        </pc:sldMkLst>
        <pc:graphicFrameChg chg="modGraphic">
          <ac:chgData name="Matthieu Royer" userId="8986938d-e1fb-47c0-adbc-301ba35da096" providerId="ADAL" clId="{BDE14499-C154-43E9-AEE4-744A92D66D2B}" dt="2021-10-14T18:25:04.185" v="128" actId="20577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modSp">
        <pc:chgData name="Matthieu Royer" userId="8986938d-e1fb-47c0-adbc-301ba35da096" providerId="ADAL" clId="{BDE14499-C154-43E9-AEE4-744A92D66D2B}" dt="2021-10-14T18:21:39.978" v="21" actId="20577"/>
        <pc:sldMkLst>
          <pc:docMk/>
          <pc:sldMk cId="100235019" sldId="424"/>
        </pc:sldMkLst>
        <pc:graphicFrameChg chg="mod">
          <ac:chgData name="Matthieu Royer" userId="8986938d-e1fb-47c0-adbc-301ba35da096" providerId="ADAL" clId="{BDE14499-C154-43E9-AEE4-744A92D66D2B}" dt="2021-10-14T18:21:39.978" v="21" actId="20577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modSp del mod">
        <pc:chgData name="Matthieu Royer" userId="8986938d-e1fb-47c0-adbc-301ba35da096" providerId="ADAL" clId="{BDE14499-C154-43E9-AEE4-744A92D66D2B}" dt="2021-10-14T18:25:11.830" v="130" actId="47"/>
        <pc:sldMkLst>
          <pc:docMk/>
          <pc:sldMk cId="2237959919" sldId="425"/>
        </pc:sldMkLst>
        <pc:graphicFrameChg chg="modGraphic">
          <ac:chgData name="Matthieu Royer" userId="8986938d-e1fb-47c0-adbc-301ba35da096" providerId="ADAL" clId="{BDE14499-C154-43E9-AEE4-744A92D66D2B}" dt="2021-10-14T18:22:35.688" v="53" actId="6549"/>
          <ac:graphicFrameMkLst>
            <pc:docMk/>
            <pc:sldMk cId="2237959919" sldId="425"/>
            <ac:graphicFrameMk id="4" creationId="{5B0FE6F7-EA15-4CBD-B81C-364556EC6C84}"/>
          </ac:graphicFrameMkLst>
        </pc:graphicFrameChg>
      </pc:sldChg>
      <pc:sldChg chg="modSp add mod">
        <pc:chgData name="Matthieu Royer" userId="8986938d-e1fb-47c0-adbc-301ba35da096" providerId="ADAL" clId="{BDE14499-C154-43E9-AEE4-744A92D66D2B}" dt="2021-10-14T18:25:15.341" v="133" actId="20577"/>
        <pc:sldMkLst>
          <pc:docMk/>
          <pc:sldMk cId="1704373943" sldId="426"/>
        </pc:sldMkLst>
        <pc:spChg chg="mod">
          <ac:chgData name="Matthieu Royer" userId="8986938d-e1fb-47c0-adbc-301ba35da096" providerId="ADAL" clId="{BDE14499-C154-43E9-AEE4-744A92D66D2B}" dt="2021-10-14T18:25:15.341" v="133" actId="20577"/>
          <ac:spMkLst>
            <pc:docMk/>
            <pc:sldMk cId="1704373943" sldId="426"/>
            <ac:spMk id="2" creationId="{36F7072C-E18C-47C1-824C-F65DF39239C0}"/>
          </ac:spMkLst>
        </pc:spChg>
      </pc:sldChg>
    </pc:docChg>
  </pc:docChgLst>
  <pc:docChgLst>
    <pc:chgData name="Matthieu Royer" userId="S::matthieu.royer@diiage.org::8986938d-e1fb-47c0-adbc-301ba35da096" providerId="AD" clId="Web-{846229E2-2C04-1533-2A0D-9C7C36E1E41E}"/>
    <pc:docChg chg="addSld delSld modSld">
      <pc:chgData name="Matthieu Royer" userId="S::matthieu.royer@diiage.org::8986938d-e1fb-47c0-adbc-301ba35da096" providerId="AD" clId="Web-{846229E2-2C04-1533-2A0D-9C7C36E1E41E}" dt="2021-09-30T15:14:58.589" v="1197" actId="20577"/>
      <pc:docMkLst>
        <pc:docMk/>
      </pc:docMkLst>
      <pc:sldChg chg="modSp">
        <pc:chgData name="Matthieu Royer" userId="S::matthieu.royer@diiage.org::8986938d-e1fb-47c0-adbc-301ba35da096" providerId="AD" clId="Web-{846229E2-2C04-1533-2A0D-9C7C36E1E41E}" dt="2021-09-30T13:38:13.776" v="11" actId="20577"/>
        <pc:sldMkLst>
          <pc:docMk/>
          <pc:sldMk cId="3786996025" sldId="404"/>
        </pc:sldMkLst>
        <pc:spChg chg="mod">
          <ac:chgData name="Matthieu Royer" userId="S::matthieu.royer@diiage.org::8986938d-e1fb-47c0-adbc-301ba35da096" providerId="AD" clId="Web-{846229E2-2C04-1533-2A0D-9C7C36E1E41E}" dt="2021-09-30T13:37:39.603" v="2" actId="20577"/>
          <ac:spMkLst>
            <pc:docMk/>
            <pc:sldMk cId="3786996025" sldId="404"/>
            <ac:spMk id="2" creationId="{96E5ED57-A399-4912-AC1A-7397CB02298D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3:38:13.776" v="11" actId="20577"/>
          <ac:spMkLst>
            <pc:docMk/>
            <pc:sldMk cId="3786996025" sldId="404"/>
            <ac:spMk id="3" creationId="{C8238D1F-7CAE-4869-97A6-F8A22F4CE3F4}"/>
          </ac:spMkLst>
        </pc:spChg>
      </pc:sldChg>
      <pc:sldChg chg="modSp">
        <pc:chgData name="Matthieu Royer" userId="S::matthieu.royer@diiage.org::8986938d-e1fb-47c0-adbc-301ba35da096" providerId="AD" clId="Web-{846229E2-2C04-1533-2A0D-9C7C36E1E41E}" dt="2021-09-30T13:41:00.406" v="111" actId="14100"/>
        <pc:sldMkLst>
          <pc:docMk/>
          <pc:sldMk cId="167048306" sldId="406"/>
        </pc:sldMkLst>
        <pc:spChg chg="mod">
          <ac:chgData name="Matthieu Royer" userId="S::matthieu.royer@diiage.org::8986938d-e1fb-47c0-adbc-301ba35da096" providerId="AD" clId="Web-{846229E2-2C04-1533-2A0D-9C7C36E1E41E}" dt="2021-09-30T13:41:00.406" v="111" actId="14100"/>
          <ac:spMkLst>
            <pc:docMk/>
            <pc:sldMk cId="167048306" sldId="406"/>
            <ac:spMk id="3" creationId="{D52B78B3-BE2F-408F-9AE4-2DDF5E3B439E}"/>
          </ac:spMkLst>
        </pc:spChg>
      </pc:sldChg>
      <pc:sldChg chg="addSp delSp modSp delCm">
        <pc:chgData name="Matthieu Royer" userId="S::matthieu.royer@diiage.org::8986938d-e1fb-47c0-adbc-301ba35da096" providerId="AD" clId="Web-{846229E2-2C04-1533-2A0D-9C7C36E1E41E}" dt="2021-09-30T14:07:37.155" v="336" actId="1076"/>
        <pc:sldMkLst>
          <pc:docMk/>
          <pc:sldMk cId="3331165574" sldId="407"/>
        </pc:sldMkLst>
        <pc:spChg chg="mod">
          <ac:chgData name="Matthieu Royer" userId="S::matthieu.royer@diiage.org::8986938d-e1fb-47c0-adbc-301ba35da096" providerId="AD" clId="Web-{846229E2-2C04-1533-2A0D-9C7C36E1E41E}" dt="2021-09-30T14:07:37.155" v="336" actId="1076"/>
          <ac:spMkLst>
            <pc:docMk/>
            <pc:sldMk cId="3331165574" sldId="407"/>
            <ac:spMk id="4" creationId="{75780A9B-3282-40D1-A4BA-7B13CDE1DEC6}"/>
          </ac:spMkLst>
        </pc:spChg>
        <pc:spChg chg="add del mod">
          <ac:chgData name="Matthieu Royer" userId="S::matthieu.royer@diiage.org::8986938d-e1fb-47c0-adbc-301ba35da096" providerId="AD" clId="Web-{846229E2-2C04-1533-2A0D-9C7C36E1E41E}" dt="2021-09-30T13:50:49.110" v="290"/>
          <ac:spMkLst>
            <pc:docMk/>
            <pc:sldMk cId="3331165574" sldId="407"/>
            <ac:spMk id="7" creationId="{F867CEAA-80F6-496E-B7BF-99E52A8A7DFE}"/>
          </ac:spMkLst>
        </pc:spChg>
        <pc:graphicFrameChg chg="add del mod">
          <ac:chgData name="Matthieu Royer" userId="S::matthieu.royer@diiage.org::8986938d-e1fb-47c0-adbc-301ba35da096" providerId="AD" clId="Web-{846229E2-2C04-1533-2A0D-9C7C36E1E41E}" dt="2021-09-30T13:50:49.110" v="291"/>
          <ac:graphicFrameMkLst>
            <pc:docMk/>
            <pc:sldMk cId="3331165574" sldId="407"/>
            <ac:graphicFrameMk id="6" creationId="{A61B80AE-CC4C-4EBD-94B7-8624E7CE1599}"/>
          </ac:graphicFrameMkLst>
        </pc:graphicFrameChg>
      </pc:sldChg>
      <pc:sldChg chg="addSp delSp modSp">
        <pc:chgData name="Matthieu Royer" userId="S::matthieu.royer@diiage.org::8986938d-e1fb-47c0-adbc-301ba35da096" providerId="AD" clId="Web-{846229E2-2C04-1533-2A0D-9C7C36E1E41E}" dt="2021-09-30T13:46:28.931" v="260" actId="14100"/>
        <pc:sldMkLst>
          <pc:docMk/>
          <pc:sldMk cId="3428366990" sldId="408"/>
        </pc:sldMkLst>
        <pc:graphicFrameChg chg="del">
          <ac:chgData name="Matthieu Royer" userId="S::matthieu.royer@diiage.org::8986938d-e1fb-47c0-adbc-301ba35da096" providerId="AD" clId="Web-{846229E2-2C04-1533-2A0D-9C7C36E1E41E}" dt="2021-09-30T13:45:55.117" v="254"/>
          <ac:graphicFrameMkLst>
            <pc:docMk/>
            <pc:sldMk cId="3428366990" sldId="408"/>
            <ac:graphicFrameMk id="4" creationId="{CE2E4094-20F9-4179-A9B5-C772AE6A68FA}"/>
          </ac:graphicFrameMkLst>
        </pc:graphicFrameChg>
        <pc:graphicFrameChg chg="add mod">
          <ac:chgData name="Matthieu Royer" userId="S::matthieu.royer@diiage.org::8986938d-e1fb-47c0-adbc-301ba35da096" providerId="AD" clId="Web-{846229E2-2C04-1533-2A0D-9C7C36E1E41E}" dt="2021-09-30T13:46:28.931" v="260" actId="14100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delSp modSp">
        <pc:chgData name="Matthieu Royer" userId="S::matthieu.royer@diiage.org::8986938d-e1fb-47c0-adbc-301ba35da096" providerId="AD" clId="Web-{846229E2-2C04-1533-2A0D-9C7C36E1E41E}" dt="2021-09-30T14:31:42.766" v="477"/>
        <pc:sldMkLst>
          <pc:docMk/>
          <pc:sldMk cId="93688322" sldId="409"/>
        </pc:sldMkLst>
        <pc:spChg chg="mod">
          <ac:chgData name="Matthieu Royer" userId="S::matthieu.royer@diiage.org::8986938d-e1fb-47c0-adbc-301ba35da096" providerId="AD" clId="Web-{846229E2-2C04-1533-2A0D-9C7C36E1E41E}" dt="2021-09-30T14:31:37" v="475" actId="14100"/>
          <ac:spMkLst>
            <pc:docMk/>
            <pc:sldMk cId="93688322" sldId="409"/>
            <ac:spMk id="7" creationId="{F9042881-0CBF-49B1-9910-9D32BB45DD80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36.054" v="446" actId="1076"/>
          <ac:spMkLst>
            <pc:docMk/>
            <pc:sldMk cId="93688322" sldId="409"/>
            <ac:spMk id="9" creationId="{CF26CB8C-39C8-4CDB-875C-E6A3B414D759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1:56.209" v="441" actId="1076"/>
          <ac:spMkLst>
            <pc:docMk/>
            <pc:sldMk cId="93688322" sldId="409"/>
            <ac:spMk id="10" creationId="{D0796BCF-BBB1-4596-B9BF-F93E30C8AF06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31.069" v="445" actId="1076"/>
          <ac:spMkLst>
            <pc:docMk/>
            <pc:sldMk cId="93688322" sldId="409"/>
            <ac:spMk id="11" creationId="{9BB4837F-BB37-4E94-AECD-2BAEB7207834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07.787" v="442" actId="1076"/>
          <ac:spMkLst>
            <pc:docMk/>
            <pc:sldMk cId="93688322" sldId="409"/>
            <ac:spMk id="12" creationId="{E354B579-8B06-4A38-A67E-0C11F73F11F8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29:58.654" v="458" actId="20577"/>
          <ac:spMkLst>
            <pc:docMk/>
            <pc:sldMk cId="93688322" sldId="409"/>
            <ac:spMk id="13" creationId="{9CAC9066-32E3-4854-B05F-61F01B9161CB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21.319" v="444" actId="1076"/>
          <ac:spMkLst>
            <pc:docMk/>
            <pc:sldMk cId="93688322" sldId="409"/>
            <ac:spMk id="14" creationId="{CAAA5CA9-AE15-4B68-81AB-364C015E81D6}"/>
          </ac:spMkLst>
        </pc:spChg>
        <pc:spChg chg="del mod">
          <ac:chgData name="Matthieu Royer" userId="S::matthieu.royer@diiage.org::8986938d-e1fb-47c0-adbc-301ba35da096" providerId="AD" clId="Web-{846229E2-2C04-1533-2A0D-9C7C36E1E41E}" dt="2021-09-30T14:31:42.766" v="477"/>
          <ac:spMkLst>
            <pc:docMk/>
            <pc:sldMk cId="93688322" sldId="409"/>
            <ac:spMk id="15" creationId="{3D99437F-5BE2-4FF4-9BCC-B3B6C518D359}"/>
          </ac:spMkLst>
        </pc:spChg>
        <pc:spChg chg="del mod">
          <ac:chgData name="Matthieu Royer" userId="S::matthieu.royer@diiage.org::8986938d-e1fb-47c0-adbc-301ba35da096" providerId="AD" clId="Web-{846229E2-2C04-1533-2A0D-9C7C36E1E41E}" dt="2021-09-30T14:31:42.766" v="476"/>
          <ac:spMkLst>
            <pc:docMk/>
            <pc:sldMk cId="93688322" sldId="409"/>
            <ac:spMk id="16" creationId="{2B861EDA-350F-4721-A279-AFD3E86B8671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52.273" v="448" actId="1076"/>
          <ac:spMkLst>
            <pc:docMk/>
            <pc:sldMk cId="93688322" sldId="409"/>
            <ac:spMk id="24" creationId="{D1F16E4C-108B-4524-AE43-BD8F3BA7DA69}"/>
          </ac:spMkLst>
        </pc:spChg>
        <pc:spChg chg="mod">
          <ac:chgData name="Matthieu Royer" userId="S::matthieu.royer@diiage.org::8986938d-e1fb-47c0-adbc-301ba35da096" providerId="AD" clId="Web-{846229E2-2C04-1533-2A0D-9C7C36E1E41E}" dt="2021-09-30T14:12:13.647" v="443" actId="1076"/>
          <ac:spMkLst>
            <pc:docMk/>
            <pc:sldMk cId="93688322" sldId="409"/>
            <ac:spMk id="25" creationId="{E23FE6F5-923B-458D-B66B-CD97262FAFC8}"/>
          </ac:spMkLst>
        </pc:spChg>
      </pc:sldChg>
      <pc:sldChg chg="modSp">
        <pc:chgData name="Matthieu Royer" userId="S::matthieu.royer@diiage.org::8986938d-e1fb-47c0-adbc-301ba35da096" providerId="AD" clId="Web-{846229E2-2C04-1533-2A0D-9C7C36E1E41E}" dt="2021-09-30T14:45:02.550" v="702" actId="20577"/>
        <pc:sldMkLst>
          <pc:docMk/>
          <pc:sldMk cId="1216158974" sldId="411"/>
        </pc:sldMkLst>
        <pc:spChg chg="mod">
          <ac:chgData name="Matthieu Royer" userId="S::matthieu.royer@diiage.org::8986938d-e1fb-47c0-adbc-301ba35da096" providerId="AD" clId="Web-{846229E2-2C04-1533-2A0D-9C7C36E1E41E}" dt="2021-09-30T14:45:02.550" v="702" actId="20577"/>
          <ac:spMkLst>
            <pc:docMk/>
            <pc:sldMk cId="1216158974" sldId="411"/>
            <ac:spMk id="3" creationId="{B78090B6-E464-4A23-9587-1A58815925F3}"/>
          </ac:spMkLst>
        </pc:spChg>
      </pc:sldChg>
      <pc:sldChg chg="modSp">
        <pc:chgData name="Matthieu Royer" userId="S::matthieu.royer@diiage.org::8986938d-e1fb-47c0-adbc-301ba35da096" providerId="AD" clId="Web-{846229E2-2C04-1533-2A0D-9C7C36E1E41E}" dt="2021-09-30T14:41:03.998" v="680" actId="20577"/>
        <pc:sldMkLst>
          <pc:docMk/>
          <pc:sldMk cId="3661815327" sldId="413"/>
        </pc:sldMkLst>
        <pc:spChg chg="mod">
          <ac:chgData name="Matthieu Royer" userId="S::matthieu.royer@diiage.org::8986938d-e1fb-47c0-adbc-301ba35da096" providerId="AD" clId="Web-{846229E2-2C04-1533-2A0D-9C7C36E1E41E}" dt="2021-09-30T14:41:03.998" v="680" actId="20577"/>
          <ac:spMkLst>
            <pc:docMk/>
            <pc:sldMk cId="3661815327" sldId="413"/>
            <ac:spMk id="3" creationId="{F6EF4D88-BA40-480A-A62D-64473217C591}"/>
          </ac:spMkLst>
        </pc:spChg>
      </pc:sldChg>
      <pc:sldChg chg="addSp delSp modSp">
        <pc:chgData name="Matthieu Royer" userId="S::matthieu.royer@diiage.org::8986938d-e1fb-47c0-adbc-301ba35da096" providerId="AD" clId="Web-{846229E2-2C04-1533-2A0D-9C7C36E1E41E}" dt="2021-09-30T14:42:21.406" v="700" actId="1076"/>
        <pc:sldMkLst>
          <pc:docMk/>
          <pc:sldMk cId="590250696" sldId="414"/>
        </pc:sldMkLst>
        <pc:spChg chg="mod">
          <ac:chgData name="Matthieu Royer" userId="S::matthieu.royer@diiage.org::8986938d-e1fb-47c0-adbc-301ba35da096" providerId="AD" clId="Web-{846229E2-2C04-1533-2A0D-9C7C36E1E41E}" dt="2021-09-30T14:41:31.389" v="691" actId="20577"/>
          <ac:spMkLst>
            <pc:docMk/>
            <pc:sldMk cId="590250696" sldId="414"/>
            <ac:spMk id="2" creationId="{111AB035-4F36-452C-8684-322375AC4C94}"/>
          </ac:spMkLst>
        </pc:spChg>
        <pc:picChg chg="add mod">
          <ac:chgData name="Matthieu Royer" userId="S::matthieu.royer@diiage.org::8986938d-e1fb-47c0-adbc-301ba35da096" providerId="AD" clId="Web-{846229E2-2C04-1533-2A0D-9C7C36E1E41E}" dt="2021-09-30T14:42:21.406" v="700" actId="1076"/>
          <ac:picMkLst>
            <pc:docMk/>
            <pc:sldMk cId="590250696" sldId="414"/>
            <ac:picMk id="3" creationId="{2BA74925-2B66-47A4-A5D3-649B8DC9EE6A}"/>
          </ac:picMkLst>
        </pc:picChg>
        <pc:picChg chg="add mod">
          <ac:chgData name="Matthieu Royer" userId="S::matthieu.royer@diiage.org::8986938d-e1fb-47c0-adbc-301ba35da096" providerId="AD" clId="Web-{846229E2-2C04-1533-2A0D-9C7C36E1E41E}" dt="2021-09-30T14:42:12.234" v="699" actId="14100"/>
          <ac:picMkLst>
            <pc:docMk/>
            <pc:sldMk cId="590250696" sldId="414"/>
            <ac:picMk id="4" creationId="{325A7BE6-AD98-4CAC-9B50-CD4E8AC3C8A7}"/>
          </ac:picMkLst>
        </pc:picChg>
        <pc:picChg chg="del">
          <ac:chgData name="Matthieu Royer" userId="S::matthieu.royer@diiage.org::8986938d-e1fb-47c0-adbc-301ba35da096" providerId="AD" clId="Web-{846229E2-2C04-1533-2A0D-9C7C36E1E41E}" dt="2021-09-30T14:41:10.779" v="681"/>
          <ac:picMkLst>
            <pc:docMk/>
            <pc:sldMk cId="590250696" sldId="414"/>
            <ac:picMk id="5" creationId="{AA06CED0-31BA-4C56-A20A-45672AED2878}"/>
          </ac:picMkLst>
        </pc:picChg>
        <pc:picChg chg="del">
          <ac:chgData name="Matthieu Royer" userId="S::matthieu.royer@diiage.org::8986938d-e1fb-47c0-adbc-301ba35da096" providerId="AD" clId="Web-{846229E2-2C04-1533-2A0D-9C7C36E1E41E}" dt="2021-09-30T14:41:11.639" v="682"/>
          <ac:picMkLst>
            <pc:docMk/>
            <pc:sldMk cId="590250696" sldId="414"/>
            <ac:picMk id="1026" creationId="{C93CA67C-61AC-4C89-905C-095B7A0142DB}"/>
          </ac:picMkLst>
        </pc:picChg>
      </pc:sldChg>
      <pc:sldChg chg="delSp">
        <pc:chgData name="Matthieu Royer" userId="S::matthieu.royer@diiage.org::8986938d-e1fb-47c0-adbc-301ba35da096" providerId="AD" clId="Web-{846229E2-2C04-1533-2A0D-9C7C36E1E41E}" dt="2021-09-30T14:45:14.332" v="703"/>
        <pc:sldMkLst>
          <pc:docMk/>
          <pc:sldMk cId="1374237601" sldId="415"/>
        </pc:sldMkLst>
        <pc:picChg chg="del">
          <ac:chgData name="Matthieu Royer" userId="S::matthieu.royer@diiage.org::8986938d-e1fb-47c0-adbc-301ba35da096" providerId="AD" clId="Web-{846229E2-2C04-1533-2A0D-9C7C36E1E41E}" dt="2021-09-30T14:45:14.332" v="703"/>
          <ac:picMkLst>
            <pc:docMk/>
            <pc:sldMk cId="1374237601" sldId="415"/>
            <ac:picMk id="4" creationId="{33F32DDD-B227-4F0B-AEE7-2636E04BE5E5}"/>
          </ac:picMkLst>
        </pc:picChg>
      </pc:sldChg>
      <pc:sldChg chg="modSp">
        <pc:chgData name="Matthieu Royer" userId="S::matthieu.royer@diiage.org::8986938d-e1fb-47c0-adbc-301ba35da096" providerId="AD" clId="Web-{846229E2-2C04-1533-2A0D-9C7C36E1E41E}" dt="2021-09-30T15:14:58.589" v="1197" actId="20577"/>
        <pc:sldMkLst>
          <pc:docMk/>
          <pc:sldMk cId="1147631240" sldId="422"/>
        </pc:sldMkLst>
        <pc:spChg chg="mod">
          <ac:chgData name="Matthieu Royer" userId="S::matthieu.royer@diiage.org::8986938d-e1fb-47c0-adbc-301ba35da096" providerId="AD" clId="Web-{846229E2-2C04-1533-2A0D-9C7C36E1E41E}" dt="2021-09-30T15:14:58.589" v="1197" actId="20577"/>
          <ac:spMkLst>
            <pc:docMk/>
            <pc:sldMk cId="1147631240" sldId="422"/>
            <ac:spMk id="2" creationId="{36F7072C-E18C-47C1-824C-F65DF39239C0}"/>
          </ac:spMkLst>
        </pc:spChg>
        <pc:graphicFrameChg chg="mod modGraphic">
          <ac:chgData name="Matthieu Royer" userId="S::matthieu.royer@diiage.org::8986938d-e1fb-47c0-adbc-301ba35da096" providerId="AD" clId="Web-{846229E2-2C04-1533-2A0D-9C7C36E1E41E}" dt="2021-09-30T14:54:28.126" v="1190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del">
        <pc:chgData name="Matthieu Royer" userId="S::matthieu.royer@diiage.org::8986938d-e1fb-47c0-adbc-301ba35da096" providerId="AD" clId="Web-{846229E2-2C04-1533-2A0D-9C7C36E1E41E}" dt="2021-09-30T14:54:52.439" v="1192"/>
        <pc:sldMkLst>
          <pc:docMk/>
          <pc:sldMk cId="2496584411" sldId="423"/>
        </pc:sldMkLst>
      </pc:sldChg>
      <pc:sldChg chg="addSp delSp modSp">
        <pc:chgData name="Matthieu Royer" userId="S::matthieu.royer@diiage.org::8986938d-e1fb-47c0-adbc-301ba35da096" providerId="AD" clId="Web-{846229E2-2C04-1533-2A0D-9C7C36E1E41E}" dt="2021-09-30T13:45:49.070" v="253" actId="20577"/>
        <pc:sldMkLst>
          <pc:docMk/>
          <pc:sldMk cId="100235019" sldId="424"/>
        </pc:sldMkLst>
        <pc:graphicFrameChg chg="del">
          <ac:chgData name="Matthieu Royer" userId="S::matthieu.royer@diiage.org::8986938d-e1fb-47c0-adbc-301ba35da096" providerId="AD" clId="Web-{846229E2-2C04-1533-2A0D-9C7C36E1E41E}" dt="2021-09-30T13:44:00.661" v="226"/>
          <ac:graphicFrameMkLst>
            <pc:docMk/>
            <pc:sldMk cId="100235019" sldId="424"/>
            <ac:graphicFrameMk id="5" creationId="{179ECD51-CB57-45BC-B676-A60918D88E49}"/>
          </ac:graphicFrameMkLst>
        </pc:graphicFrameChg>
        <pc:graphicFrameChg chg="add mod modGraphic">
          <ac:chgData name="Matthieu Royer" userId="S::matthieu.royer@diiage.org::8986938d-e1fb-47c0-adbc-301ba35da096" providerId="AD" clId="Web-{846229E2-2C04-1533-2A0D-9C7C36E1E41E}" dt="2021-09-30T13:45:49.070" v="253" actId="20577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modSp add replId">
        <pc:chgData name="Matthieu Royer" userId="S::matthieu.royer@diiage.org::8986938d-e1fb-47c0-adbc-301ba35da096" providerId="AD" clId="Web-{846229E2-2C04-1533-2A0D-9C7C36E1E41E}" dt="2021-09-30T15:14:38.447" v="1196"/>
        <pc:sldMkLst>
          <pc:docMk/>
          <pc:sldMk cId="2237959919" sldId="425"/>
        </pc:sldMkLst>
        <pc:graphicFrameChg chg="mod modGraphic">
          <ac:chgData name="Matthieu Royer" userId="S::matthieu.royer@diiage.org::8986938d-e1fb-47c0-adbc-301ba35da096" providerId="AD" clId="Web-{846229E2-2C04-1533-2A0D-9C7C36E1E41E}" dt="2021-09-30T15:14:38.447" v="1196"/>
          <ac:graphicFrameMkLst>
            <pc:docMk/>
            <pc:sldMk cId="2237959919" sldId="425"/>
            <ac:graphicFrameMk id="4" creationId="{5B0FE6F7-EA15-4CBD-B81C-364556EC6C84}"/>
          </ac:graphicFrameMkLst>
        </pc:graphicFrameChg>
      </pc:sldChg>
    </pc:docChg>
  </pc:docChgLst>
  <pc:docChgLst>
    <pc:chgData name="Richard Duchanoy" userId="S::richard.duchanoy@diiage.org::17b06b7a-fb63-4bc7-b186-de4821d212af" providerId="AD" clId="Web-{B3F1DD96-895D-491D-8213-9FF110401629}"/>
    <pc:docChg chg="modSld">
      <pc:chgData name="Richard Duchanoy" userId="S::richard.duchanoy@diiage.org::17b06b7a-fb63-4bc7-b186-de4821d212af" providerId="AD" clId="Web-{B3F1DD96-895D-491D-8213-9FF110401629}" dt="2021-12-07T13:19:49.773" v="101"/>
      <pc:docMkLst>
        <pc:docMk/>
      </pc:docMkLst>
      <pc:sldChg chg="modSp">
        <pc:chgData name="Richard Duchanoy" userId="S::richard.duchanoy@diiage.org::17b06b7a-fb63-4bc7-b186-de4821d212af" providerId="AD" clId="Web-{B3F1DD96-895D-491D-8213-9FF110401629}" dt="2021-12-07T13:19:49.773" v="101"/>
        <pc:sldMkLst>
          <pc:docMk/>
          <pc:sldMk cId="2213687693" sldId="434"/>
        </pc:sldMkLst>
        <pc:graphicFrameChg chg="mod modGraphic">
          <ac:chgData name="Richard Duchanoy" userId="S::richard.duchanoy@diiage.org::17b06b7a-fb63-4bc7-b186-de4821d212af" providerId="AD" clId="Web-{B3F1DD96-895D-491D-8213-9FF110401629}" dt="2021-12-07T13:19:49.773" v="101"/>
          <ac:graphicFrameMkLst>
            <pc:docMk/>
            <pc:sldMk cId="2213687693" sldId="434"/>
            <ac:graphicFrameMk id="5" creationId="{D2F8EDAD-3C89-45F1-878C-FD851B58B297}"/>
          </ac:graphicFrameMkLst>
        </pc:graphicFrameChg>
      </pc:sldChg>
    </pc:docChg>
  </pc:docChgLst>
  <pc:docChgLst>
    <pc:chgData name="Clement BEY" userId="S::clement.bey@diiage.org::6f9c1fc8-9b71-4a05-9977-28e826a9b724" providerId="AD" clId="Web-{2B68AD6A-3BCE-4FCF-9EF3-CA21B8628BBE}"/>
    <pc:docChg chg="mod modSld">
      <pc:chgData name="Clement BEY" userId="S::clement.bey@diiage.org::6f9c1fc8-9b71-4a05-9977-28e826a9b724" providerId="AD" clId="Web-{2B68AD6A-3BCE-4FCF-9EF3-CA21B8628BBE}" dt="2021-11-28T14:09:38.984" v="3"/>
      <pc:docMkLst>
        <pc:docMk/>
      </pc:docMkLst>
      <pc:sldChg chg="addCm">
        <pc:chgData name="Clement BEY" userId="S::clement.bey@diiage.org::6f9c1fc8-9b71-4a05-9977-28e826a9b724" providerId="AD" clId="Web-{2B68AD6A-3BCE-4FCF-9EF3-CA21B8628BBE}" dt="2021-11-28T14:08:25.061" v="1"/>
        <pc:sldMkLst>
          <pc:docMk/>
          <pc:sldMk cId="167048306" sldId="406"/>
        </pc:sldMkLst>
      </pc:sldChg>
      <pc:sldChg chg="addCm">
        <pc:chgData name="Clement BEY" userId="S::clement.bey@diiage.org::6f9c1fc8-9b71-4a05-9977-28e826a9b724" providerId="AD" clId="Web-{2B68AD6A-3BCE-4FCF-9EF3-CA21B8628BBE}" dt="2021-11-28T14:09:07.406" v="2"/>
        <pc:sldMkLst>
          <pc:docMk/>
          <pc:sldMk cId="2638858463" sldId="430"/>
        </pc:sldMkLst>
      </pc:sldChg>
      <pc:sldChg chg="delSp">
        <pc:chgData name="Clement BEY" userId="S::clement.bey@diiage.org::6f9c1fc8-9b71-4a05-9977-28e826a9b724" providerId="AD" clId="Web-{2B68AD6A-3BCE-4FCF-9EF3-CA21B8628BBE}" dt="2021-11-28T14:09:38.984" v="3"/>
        <pc:sldMkLst>
          <pc:docMk/>
          <pc:sldMk cId="2382121853" sldId="432"/>
        </pc:sldMkLst>
        <pc:spChg chg="del">
          <ac:chgData name="Clement BEY" userId="S::clement.bey@diiage.org::6f9c1fc8-9b71-4a05-9977-28e826a9b724" providerId="AD" clId="Web-{2B68AD6A-3BCE-4FCF-9EF3-CA21B8628BBE}" dt="2021-11-28T14:09:38.984" v="3"/>
          <ac:spMkLst>
            <pc:docMk/>
            <pc:sldMk cId="2382121853" sldId="432"/>
            <ac:spMk id="3" creationId="{F6EF4D88-BA40-480A-A62D-64473217C591}"/>
          </ac:spMkLst>
        </pc:spChg>
      </pc:sldChg>
    </pc:docChg>
  </pc:docChgLst>
  <pc:docChgLst>
    <pc:chgData name="Gwenael LACOUR" userId="S::gwenael.lacour@diiage.org::4921cbff-9bf0-4b3e-91f6-39f63c2fc161" providerId="AD" clId="Web-{4BA550EA-5C0D-4BC9-B891-E4426EDCF66F}"/>
    <pc:docChg chg="mod modSld">
      <pc:chgData name="Gwenael LACOUR" userId="S::gwenael.lacour@diiage.org::4921cbff-9bf0-4b3e-91f6-39f63c2fc161" providerId="AD" clId="Web-{4BA550EA-5C0D-4BC9-B891-E4426EDCF66F}" dt="2021-11-04T15:05:32.797" v="303"/>
      <pc:docMkLst>
        <pc:docMk/>
      </pc:docMkLst>
      <pc:sldChg chg="modSp addCm">
        <pc:chgData name="Gwenael LACOUR" userId="S::gwenael.lacour@diiage.org::4921cbff-9bf0-4b3e-91f6-39f63c2fc161" providerId="AD" clId="Web-{4BA550EA-5C0D-4BC9-B891-E4426EDCF66F}" dt="2021-11-04T15:05:32.797" v="303"/>
        <pc:sldMkLst>
          <pc:docMk/>
          <pc:sldMk cId="167048306" sldId="406"/>
        </pc:sldMkLst>
        <pc:spChg chg="mod">
          <ac:chgData name="Gwenael LACOUR" userId="S::gwenael.lacour@diiage.org::4921cbff-9bf0-4b3e-91f6-39f63c2fc161" providerId="AD" clId="Web-{4BA550EA-5C0D-4BC9-B891-E4426EDCF66F}" dt="2021-11-04T15:05:07.327" v="301" actId="20577"/>
          <ac:spMkLst>
            <pc:docMk/>
            <pc:sldMk cId="167048306" sldId="406"/>
            <ac:spMk id="3" creationId="{D52B78B3-BE2F-408F-9AE4-2DDF5E3B439E}"/>
          </ac:spMkLst>
        </pc:spChg>
      </pc:sldChg>
      <pc:sldChg chg="modSp">
        <pc:chgData name="Gwenael LACOUR" userId="S::gwenael.lacour@diiage.org::4921cbff-9bf0-4b3e-91f6-39f63c2fc161" providerId="AD" clId="Web-{4BA550EA-5C0D-4BC9-B891-E4426EDCF66F}" dt="2021-11-04T15:02:26.350" v="137"/>
        <pc:sldMkLst>
          <pc:docMk/>
          <pc:sldMk cId="1147631240" sldId="422"/>
        </pc:sldMkLst>
        <pc:graphicFrameChg chg="mod modGraphic">
          <ac:chgData name="Gwenael LACOUR" userId="S::gwenael.lacour@diiage.org::4921cbff-9bf0-4b3e-91f6-39f63c2fc161" providerId="AD" clId="Web-{4BA550EA-5C0D-4BC9-B891-E4426EDCF66F}" dt="2021-11-04T15:02:26.350" v="137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modSp">
        <pc:chgData name="Gwenael LACOUR" userId="S::gwenael.lacour@diiage.org::4921cbff-9bf0-4b3e-91f6-39f63c2fc161" providerId="AD" clId="Web-{4BA550EA-5C0D-4BC9-B891-E4426EDCF66F}" dt="2021-11-04T15:04:14.153" v="299"/>
        <pc:sldMkLst>
          <pc:docMk/>
          <pc:sldMk cId="1704373943" sldId="426"/>
        </pc:sldMkLst>
        <pc:graphicFrameChg chg="mod modGraphic">
          <ac:chgData name="Gwenael LACOUR" userId="S::gwenael.lacour@diiage.org::4921cbff-9bf0-4b3e-91f6-39f63c2fc161" providerId="AD" clId="Web-{4BA550EA-5C0D-4BC9-B891-E4426EDCF66F}" dt="2021-11-04T15:04:14.153" v="299"/>
          <ac:graphicFrameMkLst>
            <pc:docMk/>
            <pc:sldMk cId="1704373943" sldId="426"/>
            <ac:graphicFrameMk id="4" creationId="{5B0FE6F7-EA15-4CBD-B81C-364556EC6C84}"/>
          </ac:graphicFrameMkLst>
        </pc:graphicFrameChg>
      </pc:sldChg>
    </pc:docChg>
  </pc:docChgLst>
  <pc:docChgLst>
    <pc:chgData name="Adrien Daugabel" userId="S::adrien.daugabel@diiage.org::1819acea-ddf1-4308-b6e1-f1ca823d1e9f" providerId="AD" clId="Web-{909CE817-24AA-43D9-9C8A-1F5DBE81E375}"/>
    <pc:docChg chg="modSld">
      <pc:chgData name="Adrien Daugabel" userId="S::adrien.daugabel@diiage.org::1819acea-ddf1-4308-b6e1-f1ca823d1e9f" providerId="AD" clId="Web-{909CE817-24AA-43D9-9C8A-1F5DBE81E375}" dt="2021-10-05T10:49:49.463" v="1"/>
      <pc:docMkLst>
        <pc:docMk/>
      </pc:docMkLst>
      <pc:sldChg chg="modSp">
        <pc:chgData name="Adrien Daugabel" userId="S::adrien.daugabel@diiage.org::1819acea-ddf1-4308-b6e1-f1ca823d1e9f" providerId="AD" clId="Web-{909CE817-24AA-43D9-9C8A-1F5DBE81E375}" dt="2021-10-05T10:49:49.463" v="1"/>
        <pc:sldMkLst>
          <pc:docMk/>
          <pc:sldMk cId="2237959919" sldId="425"/>
        </pc:sldMkLst>
        <pc:graphicFrameChg chg="mod modGraphic">
          <ac:chgData name="Adrien Daugabel" userId="S::adrien.daugabel@diiage.org::1819acea-ddf1-4308-b6e1-f1ca823d1e9f" providerId="AD" clId="Web-{909CE817-24AA-43D9-9C8A-1F5DBE81E375}" dt="2021-10-05T10:49:49.463" v="1"/>
          <ac:graphicFrameMkLst>
            <pc:docMk/>
            <pc:sldMk cId="2237959919" sldId="425"/>
            <ac:graphicFrameMk id="4" creationId="{5B0FE6F7-EA15-4CBD-B81C-364556EC6C84}"/>
          </ac:graphicFrameMkLst>
        </pc:graphicFrameChg>
      </pc:sldChg>
    </pc:docChg>
  </pc:docChgLst>
  <pc:docChgLst>
    <pc:chgData name="Richard Duchanoy" userId="S::richard.duchanoy@diiage.org::17b06b7a-fb63-4bc7-b186-de4821d212af" providerId="AD" clId="Web-{DCB6C8D8-5006-4030-A095-711FCCD17A69}"/>
    <pc:docChg chg="modSld">
      <pc:chgData name="Richard Duchanoy" userId="S::richard.duchanoy@diiage.org::17b06b7a-fb63-4bc7-b186-de4821d212af" providerId="AD" clId="Web-{DCB6C8D8-5006-4030-A095-711FCCD17A69}" dt="2021-11-28T16:27:44.612" v="17"/>
      <pc:docMkLst>
        <pc:docMk/>
      </pc:docMkLst>
      <pc:sldChg chg="modSp">
        <pc:chgData name="Richard Duchanoy" userId="S::richard.duchanoy@diiage.org::17b06b7a-fb63-4bc7-b186-de4821d212af" providerId="AD" clId="Web-{DCB6C8D8-5006-4030-A095-711FCCD17A69}" dt="2021-11-28T16:27:44.612" v="17"/>
        <pc:sldMkLst>
          <pc:docMk/>
          <pc:sldMk cId="1928152308" sldId="433"/>
        </pc:sldMkLst>
        <pc:graphicFrameChg chg="mod modGraphic">
          <ac:chgData name="Richard Duchanoy" userId="S::richard.duchanoy@diiage.org::17b06b7a-fb63-4bc7-b186-de4821d212af" providerId="AD" clId="Web-{DCB6C8D8-5006-4030-A095-711FCCD17A69}" dt="2021-11-28T16:27:44.612" v="17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  <pc:sldChg chg="modSp">
        <pc:chgData name="Richard Duchanoy" userId="S::richard.duchanoy@diiage.org::17b06b7a-fb63-4bc7-b186-de4821d212af" providerId="AD" clId="Web-{DCB6C8D8-5006-4030-A095-711FCCD17A69}" dt="2021-11-28T16:27:38.940" v="15"/>
        <pc:sldMkLst>
          <pc:docMk/>
          <pc:sldMk cId="2213687693" sldId="434"/>
        </pc:sldMkLst>
        <pc:graphicFrameChg chg="mod modGraphic">
          <ac:chgData name="Richard Duchanoy" userId="S::richard.duchanoy@diiage.org::17b06b7a-fb63-4bc7-b186-de4821d212af" providerId="AD" clId="Web-{DCB6C8D8-5006-4030-A095-711FCCD17A69}" dt="2021-11-28T16:27:38.940" v="15"/>
          <ac:graphicFrameMkLst>
            <pc:docMk/>
            <pc:sldMk cId="2213687693" sldId="434"/>
            <ac:graphicFrameMk id="5" creationId="{D2F8EDAD-3C89-45F1-878C-FD851B58B297}"/>
          </ac:graphicFrameMkLst>
        </pc:graphicFrameChg>
      </pc:sldChg>
    </pc:docChg>
  </pc:docChgLst>
  <pc:docChgLst>
    <pc:chgData name="Matthieu Royer" userId="8986938d-e1fb-47c0-adbc-301ba35da096" providerId="ADAL" clId="{D5760BE0-0C60-4591-8692-A866AA14D3F9}"/>
    <pc:docChg chg="undo custSel addSld delSld modSld">
      <pc:chgData name="Matthieu Royer" userId="8986938d-e1fb-47c0-adbc-301ba35da096" providerId="ADAL" clId="{D5760BE0-0C60-4591-8692-A866AA14D3F9}" dt="2021-09-15T17:51:49.055" v="3219" actId="20577"/>
      <pc:docMkLst>
        <pc:docMk/>
      </pc:docMkLst>
      <pc:sldChg chg="del">
        <pc:chgData name="Matthieu Royer" userId="8986938d-e1fb-47c0-adbc-301ba35da096" providerId="ADAL" clId="{D5760BE0-0C60-4591-8692-A866AA14D3F9}" dt="2021-09-15T15:47:49.930" v="1831" actId="47"/>
        <pc:sldMkLst>
          <pc:docMk/>
          <pc:sldMk cId="0" sldId="257"/>
        </pc:sldMkLst>
      </pc:sldChg>
      <pc:sldChg chg="del">
        <pc:chgData name="Matthieu Royer" userId="8986938d-e1fb-47c0-adbc-301ba35da096" providerId="ADAL" clId="{D5760BE0-0C60-4591-8692-A866AA14D3F9}" dt="2021-09-15T15:47:53.690" v="1832" actId="47"/>
        <pc:sldMkLst>
          <pc:docMk/>
          <pc:sldMk cId="0" sldId="258"/>
        </pc:sldMkLst>
      </pc:sldChg>
      <pc:sldChg chg="del">
        <pc:chgData name="Matthieu Royer" userId="8986938d-e1fb-47c0-adbc-301ba35da096" providerId="ADAL" clId="{D5760BE0-0C60-4591-8692-A866AA14D3F9}" dt="2021-09-15T15:47:55.175" v="1833" actId="47"/>
        <pc:sldMkLst>
          <pc:docMk/>
          <pc:sldMk cId="0" sldId="259"/>
        </pc:sldMkLst>
      </pc:sldChg>
      <pc:sldChg chg="del">
        <pc:chgData name="Matthieu Royer" userId="8986938d-e1fb-47c0-adbc-301ba35da096" providerId="ADAL" clId="{D5760BE0-0C60-4591-8692-A866AA14D3F9}" dt="2021-09-15T15:48:26.611" v="1855" actId="47"/>
        <pc:sldMkLst>
          <pc:docMk/>
          <pc:sldMk cId="0" sldId="260"/>
        </pc:sldMkLst>
      </pc:sldChg>
      <pc:sldChg chg="del">
        <pc:chgData name="Matthieu Royer" userId="8986938d-e1fb-47c0-adbc-301ba35da096" providerId="ADAL" clId="{D5760BE0-0C60-4591-8692-A866AA14D3F9}" dt="2021-09-15T15:48:25.576" v="1854" actId="47"/>
        <pc:sldMkLst>
          <pc:docMk/>
          <pc:sldMk cId="0" sldId="261"/>
        </pc:sldMkLst>
      </pc:sldChg>
      <pc:sldChg chg="del">
        <pc:chgData name="Matthieu Royer" userId="8986938d-e1fb-47c0-adbc-301ba35da096" providerId="ADAL" clId="{D5760BE0-0C60-4591-8692-A866AA14D3F9}" dt="2021-09-15T15:48:27.486" v="1856" actId="47"/>
        <pc:sldMkLst>
          <pc:docMk/>
          <pc:sldMk cId="0" sldId="262"/>
        </pc:sldMkLst>
      </pc:sldChg>
      <pc:sldChg chg="modNotesTx">
        <pc:chgData name="Matthieu Royer" userId="8986938d-e1fb-47c0-adbc-301ba35da096" providerId="ADAL" clId="{D5760BE0-0C60-4591-8692-A866AA14D3F9}" dt="2021-09-15T15:48:35.293" v="1857" actId="20577"/>
        <pc:sldMkLst>
          <pc:docMk/>
          <pc:sldMk cId="0" sldId="263"/>
        </pc:sldMkLst>
      </pc:sldChg>
      <pc:sldChg chg="del">
        <pc:chgData name="Matthieu Royer" userId="8986938d-e1fb-47c0-adbc-301ba35da096" providerId="ADAL" clId="{D5760BE0-0C60-4591-8692-A866AA14D3F9}" dt="2021-09-15T15:47:59.491" v="1834" actId="47"/>
        <pc:sldMkLst>
          <pc:docMk/>
          <pc:sldMk cId="0" sldId="264"/>
        </pc:sldMkLst>
      </pc:sldChg>
      <pc:sldChg chg="del">
        <pc:chgData name="Matthieu Royer" userId="8986938d-e1fb-47c0-adbc-301ba35da096" providerId="ADAL" clId="{D5760BE0-0C60-4591-8692-A866AA14D3F9}" dt="2021-09-15T15:48:05.819" v="1839" actId="47"/>
        <pc:sldMkLst>
          <pc:docMk/>
          <pc:sldMk cId="0" sldId="266"/>
        </pc:sldMkLst>
      </pc:sldChg>
      <pc:sldChg chg="del">
        <pc:chgData name="Matthieu Royer" userId="8986938d-e1fb-47c0-adbc-301ba35da096" providerId="ADAL" clId="{D5760BE0-0C60-4591-8692-A866AA14D3F9}" dt="2021-09-15T15:48:11.740" v="1843" actId="47"/>
        <pc:sldMkLst>
          <pc:docMk/>
          <pc:sldMk cId="0" sldId="269"/>
        </pc:sldMkLst>
      </pc:sldChg>
      <pc:sldChg chg="del">
        <pc:chgData name="Matthieu Royer" userId="8986938d-e1fb-47c0-adbc-301ba35da096" providerId="ADAL" clId="{D5760BE0-0C60-4591-8692-A866AA14D3F9}" dt="2021-09-15T15:48:22.163" v="1853" actId="47"/>
        <pc:sldMkLst>
          <pc:docMk/>
          <pc:sldMk cId="0" sldId="275"/>
        </pc:sldMkLst>
      </pc:sldChg>
      <pc:sldChg chg="del">
        <pc:chgData name="Matthieu Royer" userId="8986938d-e1fb-47c0-adbc-301ba35da096" providerId="ADAL" clId="{D5760BE0-0C60-4591-8692-A866AA14D3F9}" dt="2021-09-15T15:48:09.744" v="1842" actId="47"/>
        <pc:sldMkLst>
          <pc:docMk/>
          <pc:sldMk cId="2805794942" sldId="384"/>
        </pc:sldMkLst>
      </pc:sldChg>
      <pc:sldChg chg="del">
        <pc:chgData name="Matthieu Royer" userId="8986938d-e1fb-47c0-adbc-301ba35da096" providerId="ADAL" clId="{D5760BE0-0C60-4591-8692-A866AA14D3F9}" dt="2021-09-15T15:48:17.244" v="1848" actId="47"/>
        <pc:sldMkLst>
          <pc:docMk/>
          <pc:sldMk cId="3049595902" sldId="385"/>
        </pc:sldMkLst>
      </pc:sldChg>
      <pc:sldChg chg="del">
        <pc:chgData name="Matthieu Royer" userId="8986938d-e1fb-47c0-adbc-301ba35da096" providerId="ADAL" clId="{D5760BE0-0C60-4591-8692-A866AA14D3F9}" dt="2021-09-15T15:48:06.665" v="1840" actId="47"/>
        <pc:sldMkLst>
          <pc:docMk/>
          <pc:sldMk cId="478261596" sldId="387"/>
        </pc:sldMkLst>
      </pc:sldChg>
      <pc:sldChg chg="del">
        <pc:chgData name="Matthieu Royer" userId="8986938d-e1fb-47c0-adbc-301ba35da096" providerId="ADAL" clId="{D5760BE0-0C60-4591-8692-A866AA14D3F9}" dt="2021-09-15T15:48:07.509" v="1841" actId="47"/>
        <pc:sldMkLst>
          <pc:docMk/>
          <pc:sldMk cId="399204345" sldId="388"/>
        </pc:sldMkLst>
      </pc:sldChg>
      <pc:sldChg chg="del">
        <pc:chgData name="Matthieu Royer" userId="8986938d-e1fb-47c0-adbc-301ba35da096" providerId="ADAL" clId="{D5760BE0-0C60-4591-8692-A866AA14D3F9}" dt="2021-09-15T15:48:00.305" v="1835" actId="47"/>
        <pc:sldMkLst>
          <pc:docMk/>
          <pc:sldMk cId="2542902249" sldId="390"/>
        </pc:sldMkLst>
      </pc:sldChg>
      <pc:sldChg chg="del">
        <pc:chgData name="Matthieu Royer" userId="8986938d-e1fb-47c0-adbc-301ba35da096" providerId="ADAL" clId="{D5760BE0-0C60-4591-8692-A866AA14D3F9}" dt="2021-09-15T15:48:00.868" v="1836" actId="47"/>
        <pc:sldMkLst>
          <pc:docMk/>
          <pc:sldMk cId="2174212021" sldId="391"/>
        </pc:sldMkLst>
      </pc:sldChg>
      <pc:sldChg chg="del">
        <pc:chgData name="Matthieu Royer" userId="8986938d-e1fb-47c0-adbc-301ba35da096" providerId="ADAL" clId="{D5760BE0-0C60-4591-8692-A866AA14D3F9}" dt="2021-09-15T15:48:04.293" v="1838" actId="47"/>
        <pc:sldMkLst>
          <pc:docMk/>
          <pc:sldMk cId="3837722754" sldId="394"/>
        </pc:sldMkLst>
      </pc:sldChg>
      <pc:sldChg chg="del">
        <pc:chgData name="Matthieu Royer" userId="8986938d-e1fb-47c0-adbc-301ba35da096" providerId="ADAL" clId="{D5760BE0-0C60-4591-8692-A866AA14D3F9}" dt="2021-09-15T15:48:01.828" v="1837" actId="47"/>
        <pc:sldMkLst>
          <pc:docMk/>
          <pc:sldMk cId="3158078667" sldId="395"/>
        </pc:sldMkLst>
      </pc:sldChg>
      <pc:sldChg chg="del">
        <pc:chgData name="Matthieu Royer" userId="8986938d-e1fb-47c0-adbc-301ba35da096" providerId="ADAL" clId="{D5760BE0-0C60-4591-8692-A866AA14D3F9}" dt="2021-09-15T15:48:15.439" v="1846" actId="47"/>
        <pc:sldMkLst>
          <pc:docMk/>
          <pc:sldMk cId="1340492951" sldId="396"/>
        </pc:sldMkLst>
      </pc:sldChg>
      <pc:sldChg chg="del">
        <pc:chgData name="Matthieu Royer" userId="8986938d-e1fb-47c0-adbc-301ba35da096" providerId="ADAL" clId="{D5760BE0-0C60-4591-8692-A866AA14D3F9}" dt="2021-09-15T15:48:16.452" v="1847" actId="47"/>
        <pc:sldMkLst>
          <pc:docMk/>
          <pc:sldMk cId="1384255400" sldId="397"/>
        </pc:sldMkLst>
      </pc:sldChg>
      <pc:sldChg chg="del">
        <pc:chgData name="Matthieu Royer" userId="8986938d-e1fb-47c0-adbc-301ba35da096" providerId="ADAL" clId="{D5760BE0-0C60-4591-8692-A866AA14D3F9}" dt="2021-09-15T15:48:14.160" v="1845" actId="47"/>
        <pc:sldMkLst>
          <pc:docMk/>
          <pc:sldMk cId="2057481770" sldId="398"/>
        </pc:sldMkLst>
      </pc:sldChg>
      <pc:sldChg chg="del">
        <pc:chgData name="Matthieu Royer" userId="8986938d-e1fb-47c0-adbc-301ba35da096" providerId="ADAL" clId="{D5760BE0-0C60-4591-8692-A866AA14D3F9}" dt="2021-09-15T15:48:13.140" v="1844" actId="47"/>
        <pc:sldMkLst>
          <pc:docMk/>
          <pc:sldMk cId="1699361744" sldId="399"/>
        </pc:sldMkLst>
      </pc:sldChg>
      <pc:sldChg chg="del">
        <pc:chgData name="Matthieu Royer" userId="8986938d-e1fb-47c0-adbc-301ba35da096" providerId="ADAL" clId="{D5760BE0-0C60-4591-8692-A866AA14D3F9}" dt="2021-09-15T15:48:17.987" v="1849" actId="47"/>
        <pc:sldMkLst>
          <pc:docMk/>
          <pc:sldMk cId="3212619190" sldId="400"/>
        </pc:sldMkLst>
      </pc:sldChg>
      <pc:sldChg chg="del">
        <pc:chgData name="Matthieu Royer" userId="8986938d-e1fb-47c0-adbc-301ba35da096" providerId="ADAL" clId="{D5760BE0-0C60-4591-8692-A866AA14D3F9}" dt="2021-09-15T15:48:18.849" v="1850" actId="47"/>
        <pc:sldMkLst>
          <pc:docMk/>
          <pc:sldMk cId="1668858426" sldId="401"/>
        </pc:sldMkLst>
      </pc:sldChg>
      <pc:sldChg chg="del">
        <pc:chgData name="Matthieu Royer" userId="8986938d-e1fb-47c0-adbc-301ba35da096" providerId="ADAL" clId="{D5760BE0-0C60-4591-8692-A866AA14D3F9}" dt="2021-09-15T15:48:19.826" v="1851" actId="47"/>
        <pc:sldMkLst>
          <pc:docMk/>
          <pc:sldMk cId="2129774381" sldId="402"/>
        </pc:sldMkLst>
      </pc:sldChg>
      <pc:sldChg chg="del">
        <pc:chgData name="Matthieu Royer" userId="8986938d-e1fb-47c0-adbc-301ba35da096" providerId="ADAL" clId="{D5760BE0-0C60-4591-8692-A866AA14D3F9}" dt="2021-09-15T15:48:20.708" v="1852" actId="47"/>
        <pc:sldMkLst>
          <pc:docMk/>
          <pc:sldMk cId="2825559269" sldId="403"/>
        </pc:sldMkLst>
      </pc:sldChg>
      <pc:sldChg chg="modSp new mod">
        <pc:chgData name="Matthieu Royer" userId="8986938d-e1fb-47c0-adbc-301ba35da096" providerId="ADAL" clId="{D5760BE0-0C60-4591-8692-A866AA14D3F9}" dt="2021-09-15T16:27:27.589" v="2806" actId="20577"/>
        <pc:sldMkLst>
          <pc:docMk/>
          <pc:sldMk cId="3786996025" sldId="404"/>
        </pc:sldMkLst>
        <pc:spChg chg="mod">
          <ac:chgData name="Matthieu Royer" userId="8986938d-e1fb-47c0-adbc-301ba35da096" providerId="ADAL" clId="{D5760BE0-0C60-4591-8692-A866AA14D3F9}" dt="2021-09-15T14:26:05.548" v="26" actId="20577"/>
          <ac:spMkLst>
            <pc:docMk/>
            <pc:sldMk cId="3786996025" sldId="404"/>
            <ac:spMk id="2" creationId="{96E5ED57-A399-4912-AC1A-7397CB02298D}"/>
          </ac:spMkLst>
        </pc:spChg>
        <pc:spChg chg="mod">
          <ac:chgData name="Matthieu Royer" userId="8986938d-e1fb-47c0-adbc-301ba35da096" providerId="ADAL" clId="{D5760BE0-0C60-4591-8692-A866AA14D3F9}" dt="2021-09-15T16:27:27.589" v="2806" actId="20577"/>
          <ac:spMkLst>
            <pc:docMk/>
            <pc:sldMk cId="3786996025" sldId="404"/>
            <ac:spMk id="3" creationId="{C8238D1F-7CAE-4869-97A6-F8A22F4CE3F4}"/>
          </ac:spMkLst>
        </pc:spChg>
      </pc:sldChg>
      <pc:sldChg chg="modSp new mod">
        <pc:chgData name="Matthieu Royer" userId="8986938d-e1fb-47c0-adbc-301ba35da096" providerId="ADAL" clId="{D5760BE0-0C60-4591-8692-A866AA14D3F9}" dt="2021-09-15T14:44:09.241" v="1008" actId="20577"/>
        <pc:sldMkLst>
          <pc:docMk/>
          <pc:sldMk cId="695922291" sldId="405"/>
        </pc:sldMkLst>
        <pc:spChg chg="mod">
          <ac:chgData name="Matthieu Royer" userId="8986938d-e1fb-47c0-adbc-301ba35da096" providerId="ADAL" clId="{D5760BE0-0C60-4591-8692-A866AA14D3F9}" dt="2021-09-15T14:28:14.997" v="112" actId="20577"/>
          <ac:spMkLst>
            <pc:docMk/>
            <pc:sldMk cId="695922291" sldId="405"/>
            <ac:spMk id="2" creationId="{1A65A0D7-BE55-4D54-AF67-45917DC6225F}"/>
          </ac:spMkLst>
        </pc:spChg>
        <pc:spChg chg="mod">
          <ac:chgData name="Matthieu Royer" userId="8986938d-e1fb-47c0-adbc-301ba35da096" providerId="ADAL" clId="{D5760BE0-0C60-4591-8692-A866AA14D3F9}" dt="2021-09-15T14:44:09.241" v="1008" actId="20577"/>
          <ac:spMkLst>
            <pc:docMk/>
            <pc:sldMk cId="695922291" sldId="405"/>
            <ac:spMk id="3" creationId="{6C6DAA88-81A1-4830-90C6-A899C0E50DC2}"/>
          </ac:spMkLst>
        </pc:spChg>
      </pc:sldChg>
      <pc:sldChg chg="modSp new mod">
        <pc:chgData name="Matthieu Royer" userId="8986938d-e1fb-47c0-adbc-301ba35da096" providerId="ADAL" clId="{D5760BE0-0C60-4591-8692-A866AA14D3F9}" dt="2021-09-15T14:42:42.191" v="954" actId="20577"/>
        <pc:sldMkLst>
          <pc:docMk/>
          <pc:sldMk cId="167048306" sldId="406"/>
        </pc:sldMkLst>
        <pc:spChg chg="mod">
          <ac:chgData name="Matthieu Royer" userId="8986938d-e1fb-47c0-adbc-301ba35da096" providerId="ADAL" clId="{D5760BE0-0C60-4591-8692-A866AA14D3F9}" dt="2021-09-15T14:36:48.417" v="454" actId="20577"/>
          <ac:spMkLst>
            <pc:docMk/>
            <pc:sldMk cId="167048306" sldId="406"/>
            <ac:spMk id="2" creationId="{4312A2D0-CC9B-491F-B6AB-06BF9F4367B4}"/>
          </ac:spMkLst>
        </pc:spChg>
        <pc:spChg chg="mod">
          <ac:chgData name="Matthieu Royer" userId="8986938d-e1fb-47c0-adbc-301ba35da096" providerId="ADAL" clId="{D5760BE0-0C60-4591-8692-A866AA14D3F9}" dt="2021-09-15T14:42:42.191" v="954" actId="20577"/>
          <ac:spMkLst>
            <pc:docMk/>
            <pc:sldMk cId="167048306" sldId="406"/>
            <ac:spMk id="3" creationId="{D52B78B3-BE2F-408F-9AE4-2DDF5E3B439E}"/>
          </ac:spMkLst>
        </pc:spChg>
      </pc:sldChg>
      <pc:sldChg chg="modSp new mod addCm modCm">
        <pc:chgData name="Matthieu Royer" userId="8986938d-e1fb-47c0-adbc-301ba35da096" providerId="ADAL" clId="{D5760BE0-0C60-4591-8692-A866AA14D3F9}" dt="2021-09-15T17:51:49.055" v="3219" actId="20577"/>
        <pc:sldMkLst>
          <pc:docMk/>
          <pc:sldMk cId="3331165574" sldId="407"/>
        </pc:sldMkLst>
        <pc:spChg chg="mod">
          <ac:chgData name="Matthieu Royer" userId="8986938d-e1fb-47c0-adbc-301ba35da096" providerId="ADAL" clId="{D5760BE0-0C60-4591-8692-A866AA14D3F9}" dt="2021-09-15T14:43:16.030" v="968" actId="20577"/>
          <ac:spMkLst>
            <pc:docMk/>
            <pc:sldMk cId="3331165574" sldId="407"/>
            <ac:spMk id="2" creationId="{E315AB5C-2D9B-4085-90A1-9B4E977E3361}"/>
          </ac:spMkLst>
        </pc:spChg>
        <pc:spChg chg="mod">
          <ac:chgData name="Matthieu Royer" userId="8986938d-e1fb-47c0-adbc-301ba35da096" providerId="ADAL" clId="{D5760BE0-0C60-4591-8692-A866AA14D3F9}" dt="2021-09-15T17:51:49.055" v="3219" actId="20577"/>
          <ac:spMkLst>
            <pc:docMk/>
            <pc:sldMk cId="3331165574" sldId="407"/>
            <ac:spMk id="4" creationId="{75780A9B-3282-40D1-A4BA-7B13CDE1DEC6}"/>
          </ac:spMkLst>
        </pc:spChg>
      </pc:sldChg>
      <pc:sldChg chg="addSp delSp modSp new mod">
        <pc:chgData name="Matthieu Royer" userId="8986938d-e1fb-47c0-adbc-301ba35da096" providerId="ADAL" clId="{D5760BE0-0C60-4591-8692-A866AA14D3F9}" dt="2021-09-15T16:25:17.870" v="2750"/>
        <pc:sldMkLst>
          <pc:docMk/>
          <pc:sldMk cId="3428366990" sldId="408"/>
        </pc:sldMkLst>
        <pc:spChg chg="mod">
          <ac:chgData name="Matthieu Royer" userId="8986938d-e1fb-47c0-adbc-301ba35da096" providerId="ADAL" clId="{D5760BE0-0C60-4591-8692-A866AA14D3F9}" dt="2021-09-15T16:24:17.744" v="2732" actId="20577"/>
          <ac:spMkLst>
            <pc:docMk/>
            <pc:sldMk cId="3428366990" sldId="408"/>
            <ac:spMk id="2" creationId="{3F4C7EC9-3004-49E9-9F1F-C91DDDECACE4}"/>
          </ac:spMkLst>
        </pc:spChg>
        <pc:spChg chg="del">
          <ac:chgData name="Matthieu Royer" userId="8986938d-e1fb-47c0-adbc-301ba35da096" providerId="ADAL" clId="{D5760BE0-0C60-4591-8692-A866AA14D3F9}" dt="2021-09-15T16:24:14.911" v="2728" actId="478"/>
          <ac:spMkLst>
            <pc:docMk/>
            <pc:sldMk cId="3428366990" sldId="408"/>
            <ac:spMk id="3" creationId="{93AA5328-5040-4E3F-B2BB-D805346FB332}"/>
          </ac:spMkLst>
        </pc:spChg>
        <pc:graphicFrameChg chg="add mod">
          <ac:chgData name="Matthieu Royer" userId="8986938d-e1fb-47c0-adbc-301ba35da096" providerId="ADAL" clId="{D5760BE0-0C60-4591-8692-A866AA14D3F9}" dt="2021-09-15T16:25:17.870" v="2750"/>
          <ac:graphicFrameMkLst>
            <pc:docMk/>
            <pc:sldMk cId="3428366990" sldId="408"/>
            <ac:graphicFrameMk id="4" creationId="{CE2E4094-20F9-4179-A9B5-C772AE6A68FA}"/>
          </ac:graphicFrameMkLst>
        </pc:graphicFrameChg>
      </pc:sldChg>
      <pc:sldChg chg="addSp delSp modSp new mod">
        <pc:chgData name="Matthieu Royer" userId="8986938d-e1fb-47c0-adbc-301ba35da096" providerId="ADAL" clId="{D5760BE0-0C60-4591-8692-A866AA14D3F9}" dt="2021-09-15T15:44:42.395" v="1768" actId="1076"/>
        <pc:sldMkLst>
          <pc:docMk/>
          <pc:sldMk cId="93688322" sldId="409"/>
        </pc:sldMkLst>
        <pc:spChg chg="mod">
          <ac:chgData name="Matthieu Royer" userId="8986938d-e1fb-47c0-adbc-301ba35da096" providerId="ADAL" clId="{D5760BE0-0C60-4591-8692-A866AA14D3F9}" dt="2021-09-15T14:44:18.507" v="1010"/>
          <ac:spMkLst>
            <pc:docMk/>
            <pc:sldMk cId="93688322" sldId="409"/>
            <ac:spMk id="2" creationId="{11EC73D7-23E7-4A40-8D83-CE621E21C3BD}"/>
          </ac:spMkLst>
        </pc:spChg>
        <pc:spChg chg="del">
          <ac:chgData name="Matthieu Royer" userId="8986938d-e1fb-47c0-adbc-301ba35da096" providerId="ADAL" clId="{D5760BE0-0C60-4591-8692-A866AA14D3F9}" dt="2021-09-15T15:42:22.851" v="1734" actId="478"/>
          <ac:spMkLst>
            <pc:docMk/>
            <pc:sldMk cId="93688322" sldId="409"/>
            <ac:spMk id="3" creationId="{F1B580B0-E09E-4ADD-8C80-BA48B46A42A0}"/>
          </ac:spMkLst>
        </pc:spChg>
        <pc:spChg chg="add del mod">
          <ac:chgData name="Matthieu Royer" userId="8986938d-e1fb-47c0-adbc-301ba35da096" providerId="ADAL" clId="{D5760BE0-0C60-4591-8692-A866AA14D3F9}" dt="2021-09-15T15:42:27.572" v="1736" actId="478"/>
          <ac:spMkLst>
            <pc:docMk/>
            <pc:sldMk cId="93688322" sldId="409"/>
            <ac:spMk id="4" creationId="{9FD89428-490A-4D1F-A6E8-973D883063B2}"/>
          </ac:spMkLst>
        </pc:spChg>
        <pc:spChg chg="add del mod">
          <ac:chgData name="Matthieu Royer" userId="8986938d-e1fb-47c0-adbc-301ba35da096" providerId="ADAL" clId="{D5760BE0-0C60-4591-8692-A866AA14D3F9}" dt="2021-09-15T15:43:46.614" v="1755" actId="478"/>
          <ac:spMkLst>
            <pc:docMk/>
            <pc:sldMk cId="93688322" sldId="409"/>
            <ac:spMk id="5" creationId="{C2D217FD-579E-415B-8291-9C85BACCA92A}"/>
          </ac:spMkLst>
        </pc:spChg>
        <pc:spChg chg="add del mod">
          <ac:chgData name="Matthieu Royer" userId="8986938d-e1fb-47c0-adbc-301ba35da096" providerId="ADAL" clId="{D5760BE0-0C60-4591-8692-A866AA14D3F9}" dt="2021-09-15T15:43:43.747" v="1753" actId="478"/>
          <ac:spMkLst>
            <pc:docMk/>
            <pc:sldMk cId="93688322" sldId="409"/>
            <ac:spMk id="6" creationId="{AB3DCF61-622A-4D00-A99E-B2824DD07CBA}"/>
          </ac:spMkLst>
        </pc:spChg>
        <pc:spChg chg="add mod">
          <ac:chgData name="Matthieu Royer" userId="8986938d-e1fb-47c0-adbc-301ba35da096" providerId="ADAL" clId="{D5760BE0-0C60-4591-8692-A866AA14D3F9}" dt="2021-09-15T15:44:01.197" v="1758" actId="1076"/>
          <ac:spMkLst>
            <pc:docMk/>
            <pc:sldMk cId="93688322" sldId="409"/>
            <ac:spMk id="7" creationId="{F9042881-0CBF-49B1-9910-9D32BB45DD80}"/>
          </ac:spMkLst>
        </pc:spChg>
        <pc:spChg chg="add mod">
          <ac:chgData name="Matthieu Royer" userId="8986938d-e1fb-47c0-adbc-301ba35da096" providerId="ADAL" clId="{D5760BE0-0C60-4591-8692-A866AA14D3F9}" dt="2021-09-15T15:43:57.345" v="1757" actId="1076"/>
          <ac:spMkLst>
            <pc:docMk/>
            <pc:sldMk cId="93688322" sldId="409"/>
            <ac:spMk id="8" creationId="{7B93BEDA-4D56-400F-9BE0-231BE3F9942C}"/>
          </ac:spMkLst>
        </pc:spChg>
        <pc:spChg chg="add mod">
          <ac:chgData name="Matthieu Royer" userId="8986938d-e1fb-47c0-adbc-301ba35da096" providerId="ADAL" clId="{D5760BE0-0C60-4591-8692-A866AA14D3F9}" dt="2021-09-15T15:44:08.207" v="1760" actId="1076"/>
          <ac:spMkLst>
            <pc:docMk/>
            <pc:sldMk cId="93688322" sldId="409"/>
            <ac:spMk id="9" creationId="{CF26CB8C-39C8-4CDB-875C-E6A3B414D759}"/>
          </ac:spMkLst>
        </pc:spChg>
        <pc:spChg chg="add mod">
          <ac:chgData name="Matthieu Royer" userId="8986938d-e1fb-47c0-adbc-301ba35da096" providerId="ADAL" clId="{D5760BE0-0C60-4591-8692-A866AA14D3F9}" dt="2021-09-15T15:44:04.684" v="1759" actId="1076"/>
          <ac:spMkLst>
            <pc:docMk/>
            <pc:sldMk cId="93688322" sldId="409"/>
            <ac:spMk id="10" creationId="{D0796BCF-BBB1-4596-B9BF-F93E30C8AF06}"/>
          </ac:spMkLst>
        </pc:spChg>
        <pc:spChg chg="add mod">
          <ac:chgData name="Matthieu Royer" userId="8986938d-e1fb-47c0-adbc-301ba35da096" providerId="ADAL" clId="{D5760BE0-0C60-4591-8692-A866AA14D3F9}" dt="2021-09-15T15:44:19.840" v="1762" actId="1076"/>
          <ac:spMkLst>
            <pc:docMk/>
            <pc:sldMk cId="93688322" sldId="409"/>
            <ac:spMk id="11" creationId="{9BB4837F-BB37-4E94-AECD-2BAEB7207834}"/>
          </ac:spMkLst>
        </pc:spChg>
        <pc:spChg chg="add mod">
          <ac:chgData name="Matthieu Royer" userId="8986938d-e1fb-47c0-adbc-301ba35da096" providerId="ADAL" clId="{D5760BE0-0C60-4591-8692-A866AA14D3F9}" dt="2021-09-15T15:44:15.860" v="1761" actId="1076"/>
          <ac:spMkLst>
            <pc:docMk/>
            <pc:sldMk cId="93688322" sldId="409"/>
            <ac:spMk id="12" creationId="{E354B579-8B06-4A38-A67E-0C11F73F11F8}"/>
          </ac:spMkLst>
        </pc:spChg>
        <pc:spChg chg="add mod">
          <ac:chgData name="Matthieu Royer" userId="8986938d-e1fb-47c0-adbc-301ba35da096" providerId="ADAL" clId="{D5760BE0-0C60-4591-8692-A866AA14D3F9}" dt="2021-09-15T15:44:33.750" v="1766" actId="1076"/>
          <ac:spMkLst>
            <pc:docMk/>
            <pc:sldMk cId="93688322" sldId="409"/>
            <ac:spMk id="13" creationId="{9CAC9066-32E3-4854-B05F-61F01B9161CB}"/>
          </ac:spMkLst>
        </pc:spChg>
        <pc:spChg chg="add mod">
          <ac:chgData name="Matthieu Royer" userId="8986938d-e1fb-47c0-adbc-301ba35da096" providerId="ADAL" clId="{D5760BE0-0C60-4591-8692-A866AA14D3F9}" dt="2021-09-15T15:44:30.814" v="1765" actId="1076"/>
          <ac:spMkLst>
            <pc:docMk/>
            <pc:sldMk cId="93688322" sldId="409"/>
            <ac:spMk id="14" creationId="{CAAA5CA9-AE15-4B68-81AB-364C015E81D6}"/>
          </ac:spMkLst>
        </pc:spChg>
        <pc:spChg chg="add mod">
          <ac:chgData name="Matthieu Royer" userId="8986938d-e1fb-47c0-adbc-301ba35da096" providerId="ADAL" clId="{D5760BE0-0C60-4591-8692-A866AA14D3F9}" dt="2021-09-15T15:44:42.395" v="1768" actId="1076"/>
          <ac:spMkLst>
            <pc:docMk/>
            <pc:sldMk cId="93688322" sldId="409"/>
            <ac:spMk id="15" creationId="{3D99437F-5BE2-4FF4-9BCC-B3B6C518D359}"/>
          </ac:spMkLst>
        </pc:spChg>
        <pc:spChg chg="add mod">
          <ac:chgData name="Matthieu Royer" userId="8986938d-e1fb-47c0-adbc-301ba35da096" providerId="ADAL" clId="{D5760BE0-0C60-4591-8692-A866AA14D3F9}" dt="2021-09-15T15:44:38.376" v="1767" actId="1076"/>
          <ac:spMkLst>
            <pc:docMk/>
            <pc:sldMk cId="93688322" sldId="409"/>
            <ac:spMk id="16" creationId="{2B861EDA-350F-4721-A279-AFD3E86B8671}"/>
          </ac:spMkLst>
        </pc:spChg>
        <pc:spChg chg="add del mod">
          <ac:chgData name="Matthieu Royer" userId="8986938d-e1fb-47c0-adbc-301ba35da096" providerId="ADAL" clId="{D5760BE0-0C60-4591-8692-A866AA14D3F9}" dt="2021-09-15T15:42:44.203" v="1738" actId="478"/>
          <ac:spMkLst>
            <pc:docMk/>
            <pc:sldMk cId="93688322" sldId="409"/>
            <ac:spMk id="17" creationId="{8985D509-CA21-400D-A19E-9C3241EEE529}"/>
          </ac:spMkLst>
        </pc:spChg>
        <pc:spChg chg="add del mod">
          <ac:chgData name="Matthieu Royer" userId="8986938d-e1fb-47c0-adbc-301ba35da096" providerId="ADAL" clId="{D5760BE0-0C60-4591-8692-A866AA14D3F9}" dt="2021-09-15T15:42:44.995" v="1739" actId="478"/>
          <ac:spMkLst>
            <pc:docMk/>
            <pc:sldMk cId="93688322" sldId="409"/>
            <ac:spMk id="18" creationId="{8B68760B-FF8D-4396-AEFC-56DA7B648FAE}"/>
          </ac:spMkLst>
        </pc:spChg>
        <pc:spChg chg="add del mod">
          <ac:chgData name="Matthieu Royer" userId="8986938d-e1fb-47c0-adbc-301ba35da096" providerId="ADAL" clId="{D5760BE0-0C60-4591-8692-A866AA14D3F9}" dt="2021-09-15T15:42:46.930" v="1743" actId="478"/>
          <ac:spMkLst>
            <pc:docMk/>
            <pc:sldMk cId="93688322" sldId="409"/>
            <ac:spMk id="19" creationId="{DF6D6536-DFBC-4201-B6B7-6D94274A4A0B}"/>
          </ac:spMkLst>
        </pc:spChg>
        <pc:spChg chg="add del mod">
          <ac:chgData name="Matthieu Royer" userId="8986938d-e1fb-47c0-adbc-301ba35da096" providerId="ADAL" clId="{D5760BE0-0C60-4591-8692-A866AA14D3F9}" dt="2021-09-15T15:42:45.575" v="1740" actId="478"/>
          <ac:spMkLst>
            <pc:docMk/>
            <pc:sldMk cId="93688322" sldId="409"/>
            <ac:spMk id="20" creationId="{178862CE-E219-4945-A5EB-0DFDFE762861}"/>
          </ac:spMkLst>
        </pc:spChg>
        <pc:spChg chg="add del mod">
          <ac:chgData name="Matthieu Royer" userId="8986938d-e1fb-47c0-adbc-301ba35da096" providerId="ADAL" clId="{D5760BE0-0C60-4591-8692-A866AA14D3F9}" dt="2021-09-15T15:42:46.130" v="1741" actId="478"/>
          <ac:spMkLst>
            <pc:docMk/>
            <pc:sldMk cId="93688322" sldId="409"/>
            <ac:spMk id="21" creationId="{A10CCCF7-1550-4726-8151-3244A53DF7DA}"/>
          </ac:spMkLst>
        </pc:spChg>
        <pc:spChg chg="add del mod">
          <ac:chgData name="Matthieu Royer" userId="8986938d-e1fb-47c0-adbc-301ba35da096" providerId="ADAL" clId="{D5760BE0-0C60-4591-8692-A866AA14D3F9}" dt="2021-09-15T15:42:47.509" v="1744" actId="478"/>
          <ac:spMkLst>
            <pc:docMk/>
            <pc:sldMk cId="93688322" sldId="409"/>
            <ac:spMk id="22" creationId="{9F821FE3-288A-4735-A536-DF0AEB258C70}"/>
          </ac:spMkLst>
        </pc:spChg>
        <pc:spChg chg="add del mod">
          <ac:chgData name="Matthieu Royer" userId="8986938d-e1fb-47c0-adbc-301ba35da096" providerId="ADAL" clId="{D5760BE0-0C60-4591-8692-A866AA14D3F9}" dt="2021-09-15T15:42:48.077" v="1745" actId="478"/>
          <ac:spMkLst>
            <pc:docMk/>
            <pc:sldMk cId="93688322" sldId="409"/>
            <ac:spMk id="23" creationId="{9AF55480-CF83-468E-AF4D-1D3047798B52}"/>
          </ac:spMkLst>
        </pc:spChg>
        <pc:spChg chg="add mod">
          <ac:chgData name="Matthieu Royer" userId="8986938d-e1fb-47c0-adbc-301ba35da096" providerId="ADAL" clId="{D5760BE0-0C60-4591-8692-A866AA14D3F9}" dt="2021-09-15T15:44:26.321" v="1764" actId="1076"/>
          <ac:spMkLst>
            <pc:docMk/>
            <pc:sldMk cId="93688322" sldId="409"/>
            <ac:spMk id="24" creationId="{D1F16E4C-108B-4524-AE43-BD8F3BA7DA69}"/>
          </ac:spMkLst>
        </pc:spChg>
        <pc:spChg chg="add mod">
          <ac:chgData name="Matthieu Royer" userId="8986938d-e1fb-47c0-adbc-301ba35da096" providerId="ADAL" clId="{D5760BE0-0C60-4591-8692-A866AA14D3F9}" dt="2021-09-15T15:44:23.286" v="1763" actId="1076"/>
          <ac:spMkLst>
            <pc:docMk/>
            <pc:sldMk cId="93688322" sldId="409"/>
            <ac:spMk id="25" creationId="{E23FE6F5-923B-458D-B66B-CD97262FAFC8}"/>
          </ac:spMkLst>
        </pc:spChg>
      </pc:sldChg>
      <pc:sldChg chg="delSp modSp new mod">
        <pc:chgData name="Matthieu Royer" userId="8986938d-e1fb-47c0-adbc-301ba35da096" providerId="ADAL" clId="{D5760BE0-0C60-4591-8692-A866AA14D3F9}" dt="2021-09-15T14:44:35.112" v="1014" actId="478"/>
        <pc:sldMkLst>
          <pc:docMk/>
          <pc:sldMk cId="1127920225" sldId="410"/>
        </pc:sldMkLst>
        <pc:spChg chg="mod">
          <ac:chgData name="Matthieu Royer" userId="8986938d-e1fb-47c0-adbc-301ba35da096" providerId="ADAL" clId="{D5760BE0-0C60-4591-8692-A866AA14D3F9}" dt="2021-09-15T14:44:32.228" v="1013" actId="20577"/>
          <ac:spMkLst>
            <pc:docMk/>
            <pc:sldMk cId="1127920225" sldId="410"/>
            <ac:spMk id="2" creationId="{95959F18-F0FC-4139-A6AF-0C29DD098D05}"/>
          </ac:spMkLst>
        </pc:spChg>
        <pc:spChg chg="del">
          <ac:chgData name="Matthieu Royer" userId="8986938d-e1fb-47c0-adbc-301ba35da096" providerId="ADAL" clId="{D5760BE0-0C60-4591-8692-A866AA14D3F9}" dt="2021-09-15T14:44:35.112" v="1014" actId="478"/>
          <ac:spMkLst>
            <pc:docMk/>
            <pc:sldMk cId="1127920225" sldId="410"/>
            <ac:spMk id="3" creationId="{D2C24D0C-F68F-4409-96FB-AD645B89BEBB}"/>
          </ac:spMkLst>
        </pc:spChg>
      </pc:sldChg>
      <pc:sldChg chg="modSp new mod">
        <pc:chgData name="Matthieu Royer" userId="8986938d-e1fb-47c0-adbc-301ba35da096" providerId="ADAL" clId="{D5760BE0-0C60-4591-8692-A866AA14D3F9}" dt="2021-09-15T16:35:53.924" v="2944" actId="20577"/>
        <pc:sldMkLst>
          <pc:docMk/>
          <pc:sldMk cId="1216158974" sldId="411"/>
        </pc:sldMkLst>
        <pc:spChg chg="mod">
          <ac:chgData name="Matthieu Royer" userId="8986938d-e1fb-47c0-adbc-301ba35da096" providerId="ADAL" clId="{D5760BE0-0C60-4591-8692-A866AA14D3F9}" dt="2021-09-15T16:35:42.105" v="2914" actId="20577"/>
          <ac:spMkLst>
            <pc:docMk/>
            <pc:sldMk cId="1216158974" sldId="411"/>
            <ac:spMk id="2" creationId="{CE1351BB-6DD8-49A6-BE31-0BA257F97BDB}"/>
          </ac:spMkLst>
        </pc:spChg>
        <pc:spChg chg="mod">
          <ac:chgData name="Matthieu Royer" userId="8986938d-e1fb-47c0-adbc-301ba35da096" providerId="ADAL" clId="{D5760BE0-0C60-4591-8692-A866AA14D3F9}" dt="2021-09-15T16:35:53.924" v="2944" actId="20577"/>
          <ac:spMkLst>
            <pc:docMk/>
            <pc:sldMk cId="1216158974" sldId="411"/>
            <ac:spMk id="3" creationId="{B78090B6-E464-4A23-9587-1A58815925F3}"/>
          </ac:spMkLst>
        </pc:spChg>
      </pc:sldChg>
      <pc:sldChg chg="modSp new mod">
        <pc:chgData name="Matthieu Royer" userId="8986938d-e1fb-47c0-adbc-301ba35da096" providerId="ADAL" clId="{D5760BE0-0C60-4591-8692-A866AA14D3F9}" dt="2021-09-15T16:35:30.559" v="2903" actId="6549"/>
        <pc:sldMkLst>
          <pc:docMk/>
          <pc:sldMk cId="356070387" sldId="412"/>
        </pc:sldMkLst>
        <pc:spChg chg="mod">
          <ac:chgData name="Matthieu Royer" userId="8986938d-e1fb-47c0-adbc-301ba35da096" providerId="ADAL" clId="{D5760BE0-0C60-4591-8692-A866AA14D3F9}" dt="2021-09-15T14:45:03.675" v="1021" actId="6549"/>
          <ac:spMkLst>
            <pc:docMk/>
            <pc:sldMk cId="356070387" sldId="412"/>
            <ac:spMk id="2" creationId="{0D65E1F5-898C-42FE-AAD0-7F2E9EE97F28}"/>
          </ac:spMkLst>
        </pc:spChg>
        <pc:spChg chg="mod">
          <ac:chgData name="Matthieu Royer" userId="8986938d-e1fb-47c0-adbc-301ba35da096" providerId="ADAL" clId="{D5760BE0-0C60-4591-8692-A866AA14D3F9}" dt="2021-09-15T16:35:30.559" v="2903" actId="6549"/>
          <ac:spMkLst>
            <pc:docMk/>
            <pc:sldMk cId="356070387" sldId="412"/>
            <ac:spMk id="3" creationId="{741884A0-9645-4057-9F43-427D4CE24B6A}"/>
          </ac:spMkLst>
        </pc:spChg>
      </pc:sldChg>
      <pc:sldChg chg="modSp new mod">
        <pc:chgData name="Matthieu Royer" userId="8986938d-e1fb-47c0-adbc-301ba35da096" providerId="ADAL" clId="{D5760BE0-0C60-4591-8692-A866AA14D3F9}" dt="2021-09-15T15:38:49.524" v="1645" actId="255"/>
        <pc:sldMkLst>
          <pc:docMk/>
          <pc:sldMk cId="3661815327" sldId="413"/>
        </pc:sldMkLst>
        <pc:spChg chg="mod">
          <ac:chgData name="Matthieu Royer" userId="8986938d-e1fb-47c0-adbc-301ba35da096" providerId="ADAL" clId="{D5760BE0-0C60-4591-8692-A866AA14D3F9}" dt="2021-09-15T14:45:12.393" v="1025" actId="6549"/>
          <ac:spMkLst>
            <pc:docMk/>
            <pc:sldMk cId="3661815327" sldId="413"/>
            <ac:spMk id="2" creationId="{F1070EA5-CC64-4EAD-B2AC-A36504AE1378}"/>
          </ac:spMkLst>
        </pc:spChg>
        <pc:spChg chg="mod">
          <ac:chgData name="Matthieu Royer" userId="8986938d-e1fb-47c0-adbc-301ba35da096" providerId="ADAL" clId="{D5760BE0-0C60-4591-8692-A866AA14D3F9}" dt="2021-09-15T15:38:49.524" v="1645" actId="255"/>
          <ac:spMkLst>
            <pc:docMk/>
            <pc:sldMk cId="3661815327" sldId="413"/>
            <ac:spMk id="3" creationId="{F6EF4D88-BA40-480A-A62D-64473217C591}"/>
          </ac:spMkLst>
        </pc:spChg>
      </pc:sldChg>
      <pc:sldChg chg="addSp delSp modSp new mod">
        <pc:chgData name="Matthieu Royer" userId="8986938d-e1fb-47c0-adbc-301ba35da096" providerId="ADAL" clId="{D5760BE0-0C60-4591-8692-A866AA14D3F9}" dt="2021-09-15T15:41:53.907" v="1733" actId="1076"/>
        <pc:sldMkLst>
          <pc:docMk/>
          <pc:sldMk cId="590250696" sldId="414"/>
        </pc:sldMkLst>
        <pc:spChg chg="mod">
          <ac:chgData name="Matthieu Royer" userId="8986938d-e1fb-47c0-adbc-301ba35da096" providerId="ADAL" clId="{D5760BE0-0C60-4591-8692-A866AA14D3F9}" dt="2021-09-15T15:40:51.887" v="1728" actId="20577"/>
          <ac:spMkLst>
            <pc:docMk/>
            <pc:sldMk cId="590250696" sldId="414"/>
            <ac:spMk id="2" creationId="{111AB035-4F36-452C-8684-322375AC4C94}"/>
          </ac:spMkLst>
        </pc:spChg>
        <pc:spChg chg="del">
          <ac:chgData name="Matthieu Royer" userId="8986938d-e1fb-47c0-adbc-301ba35da096" providerId="ADAL" clId="{D5760BE0-0C60-4591-8692-A866AA14D3F9}" dt="2021-09-15T15:40:43.024" v="1724" actId="478"/>
          <ac:spMkLst>
            <pc:docMk/>
            <pc:sldMk cId="590250696" sldId="414"/>
            <ac:spMk id="3" creationId="{B4D04F03-5D50-4295-BD0E-08654C9A03C0}"/>
          </ac:spMkLst>
        </pc:spChg>
        <pc:picChg chg="add mod">
          <ac:chgData name="Matthieu Royer" userId="8986938d-e1fb-47c0-adbc-301ba35da096" providerId="ADAL" clId="{D5760BE0-0C60-4591-8692-A866AA14D3F9}" dt="2021-09-15T15:41:48.972" v="1731" actId="1076"/>
          <ac:picMkLst>
            <pc:docMk/>
            <pc:sldMk cId="590250696" sldId="414"/>
            <ac:picMk id="5" creationId="{AA06CED0-31BA-4C56-A20A-45672AED2878}"/>
          </ac:picMkLst>
        </pc:picChg>
        <pc:picChg chg="add mod">
          <ac:chgData name="Matthieu Royer" userId="8986938d-e1fb-47c0-adbc-301ba35da096" providerId="ADAL" clId="{D5760BE0-0C60-4591-8692-A866AA14D3F9}" dt="2021-09-15T15:41:53.907" v="1733" actId="1076"/>
          <ac:picMkLst>
            <pc:docMk/>
            <pc:sldMk cId="590250696" sldId="414"/>
            <ac:picMk id="1026" creationId="{C93CA67C-61AC-4C89-905C-095B7A0142DB}"/>
          </ac:picMkLst>
        </pc:picChg>
      </pc:sldChg>
      <pc:sldChg chg="addSp delSp modSp new mod">
        <pc:chgData name="Matthieu Royer" userId="8986938d-e1fb-47c0-adbc-301ba35da096" providerId="ADAL" clId="{D5760BE0-0C60-4591-8692-A866AA14D3F9}" dt="2021-09-15T15:40:19.324" v="1723" actId="478"/>
        <pc:sldMkLst>
          <pc:docMk/>
          <pc:sldMk cId="1374237601" sldId="415"/>
        </pc:sldMkLst>
        <pc:spChg chg="mod">
          <ac:chgData name="Matthieu Royer" userId="8986938d-e1fb-47c0-adbc-301ba35da096" providerId="ADAL" clId="{D5760BE0-0C60-4591-8692-A866AA14D3F9}" dt="2021-09-15T14:45:34.850" v="1033" actId="6549"/>
          <ac:spMkLst>
            <pc:docMk/>
            <pc:sldMk cId="1374237601" sldId="415"/>
            <ac:spMk id="2" creationId="{AC75FCB4-D243-4494-9DA2-A6ED4EFCBF88}"/>
          </ac:spMkLst>
        </pc:spChg>
        <pc:spChg chg="del">
          <ac:chgData name="Matthieu Royer" userId="8986938d-e1fb-47c0-adbc-301ba35da096" providerId="ADAL" clId="{D5760BE0-0C60-4591-8692-A866AA14D3F9}" dt="2021-09-15T15:40:19.324" v="1723" actId="478"/>
          <ac:spMkLst>
            <pc:docMk/>
            <pc:sldMk cId="1374237601" sldId="415"/>
            <ac:spMk id="3" creationId="{86F2FE49-752C-4A61-A1D8-1B5ED3EDC29E}"/>
          </ac:spMkLst>
        </pc:spChg>
        <pc:picChg chg="add mod">
          <ac:chgData name="Matthieu Royer" userId="8986938d-e1fb-47c0-adbc-301ba35da096" providerId="ADAL" clId="{D5760BE0-0C60-4591-8692-A866AA14D3F9}" dt="2021-09-15T15:40:16.908" v="1722" actId="1076"/>
          <ac:picMkLst>
            <pc:docMk/>
            <pc:sldMk cId="1374237601" sldId="415"/>
            <ac:picMk id="4" creationId="{33F32DDD-B227-4F0B-AEE7-2636E04BE5E5}"/>
          </ac:picMkLst>
        </pc:picChg>
      </pc:sldChg>
      <pc:sldChg chg="modSp new del mod">
        <pc:chgData name="Matthieu Royer" userId="8986938d-e1fb-47c0-adbc-301ba35da096" providerId="ADAL" clId="{D5760BE0-0C60-4591-8692-A866AA14D3F9}" dt="2021-09-15T15:45:04.914" v="1769" actId="47"/>
        <pc:sldMkLst>
          <pc:docMk/>
          <pc:sldMk cId="1707015147" sldId="416"/>
        </pc:sldMkLst>
        <pc:spChg chg="mod">
          <ac:chgData name="Matthieu Royer" userId="8986938d-e1fb-47c0-adbc-301ba35da096" providerId="ADAL" clId="{D5760BE0-0C60-4591-8692-A866AA14D3F9}" dt="2021-09-15T14:45:40.848" v="1036" actId="6549"/>
          <ac:spMkLst>
            <pc:docMk/>
            <pc:sldMk cId="1707015147" sldId="416"/>
            <ac:spMk id="2" creationId="{4D7FADC5-CF16-443F-AA20-8CDD0FB41422}"/>
          </ac:spMkLst>
        </pc:spChg>
      </pc:sldChg>
      <pc:sldChg chg="delSp modSp new mod">
        <pc:chgData name="Matthieu Royer" userId="8986938d-e1fb-47c0-adbc-301ba35da096" providerId="ADAL" clId="{D5760BE0-0C60-4591-8692-A866AA14D3F9}" dt="2021-09-15T15:45:16.096" v="1785" actId="478"/>
        <pc:sldMkLst>
          <pc:docMk/>
          <pc:sldMk cId="3887247132" sldId="416"/>
        </pc:sldMkLst>
        <pc:spChg chg="mod">
          <ac:chgData name="Matthieu Royer" userId="8986938d-e1fb-47c0-adbc-301ba35da096" providerId="ADAL" clId="{D5760BE0-0C60-4591-8692-A866AA14D3F9}" dt="2021-09-15T15:45:13.311" v="1784" actId="20577"/>
          <ac:spMkLst>
            <pc:docMk/>
            <pc:sldMk cId="3887247132" sldId="416"/>
            <ac:spMk id="2" creationId="{240C58CB-DF2D-4307-A456-8BFBCB82217D}"/>
          </ac:spMkLst>
        </pc:spChg>
        <pc:spChg chg="del">
          <ac:chgData name="Matthieu Royer" userId="8986938d-e1fb-47c0-adbc-301ba35da096" providerId="ADAL" clId="{D5760BE0-0C60-4591-8692-A866AA14D3F9}" dt="2021-09-15T15:45:16.096" v="1785" actId="478"/>
          <ac:spMkLst>
            <pc:docMk/>
            <pc:sldMk cId="3887247132" sldId="416"/>
            <ac:spMk id="3" creationId="{5580B81C-C10E-4F2A-8EE3-1AA5C22B057A}"/>
          </ac:spMkLst>
        </pc:spChg>
      </pc:sldChg>
      <pc:sldChg chg="addSp delSp modSp new mod">
        <pc:chgData name="Matthieu Royer" userId="8986938d-e1fb-47c0-adbc-301ba35da096" providerId="ADAL" clId="{D5760BE0-0C60-4591-8692-A866AA14D3F9}" dt="2021-09-15T15:47:05.781" v="1818"/>
        <pc:sldMkLst>
          <pc:docMk/>
          <pc:sldMk cId="1619746688" sldId="417"/>
        </pc:sldMkLst>
        <pc:spChg chg="mod">
          <ac:chgData name="Matthieu Royer" userId="8986938d-e1fb-47c0-adbc-301ba35da096" providerId="ADAL" clId="{D5760BE0-0C60-4591-8692-A866AA14D3F9}" dt="2021-09-15T15:45:38.162" v="1800" actId="20577"/>
          <ac:spMkLst>
            <pc:docMk/>
            <pc:sldMk cId="1619746688" sldId="417"/>
            <ac:spMk id="2" creationId="{86E08257-4283-4F20-86E8-96866CB1055C}"/>
          </ac:spMkLst>
        </pc:spChg>
        <pc:spChg chg="del">
          <ac:chgData name="Matthieu Royer" userId="8986938d-e1fb-47c0-adbc-301ba35da096" providerId="ADAL" clId="{D5760BE0-0C60-4591-8692-A866AA14D3F9}" dt="2021-09-15T15:45:49.410" v="1801" actId="478"/>
          <ac:spMkLst>
            <pc:docMk/>
            <pc:sldMk cId="1619746688" sldId="417"/>
            <ac:spMk id="3" creationId="{F0000E4C-7527-4629-A6FD-764C01474E83}"/>
          </ac:spMkLst>
        </pc:spChg>
        <pc:graphicFrameChg chg="add mod modGraphic">
          <ac:chgData name="Matthieu Royer" userId="8986938d-e1fb-47c0-adbc-301ba35da096" providerId="ADAL" clId="{D5760BE0-0C60-4591-8692-A866AA14D3F9}" dt="2021-09-15T15:47:00.194" v="1816" actId="108"/>
          <ac:graphicFrameMkLst>
            <pc:docMk/>
            <pc:sldMk cId="1619746688" sldId="417"/>
            <ac:graphicFrameMk id="4" creationId="{EA1BBA18-B4AD-4845-B54D-9B93B119FCFB}"/>
          </ac:graphicFrameMkLst>
        </pc:graphicFrameChg>
        <pc:graphicFrameChg chg="add del mod">
          <ac:chgData name="Matthieu Royer" userId="8986938d-e1fb-47c0-adbc-301ba35da096" providerId="ADAL" clId="{D5760BE0-0C60-4591-8692-A866AA14D3F9}" dt="2021-09-15T15:47:05.781" v="1818"/>
          <ac:graphicFrameMkLst>
            <pc:docMk/>
            <pc:sldMk cId="1619746688" sldId="417"/>
            <ac:graphicFrameMk id="5" creationId="{B7CA7C56-8EC5-4390-8E19-D49B471C8D41}"/>
          </ac:graphicFrameMkLst>
        </pc:graphicFrameChg>
      </pc:sldChg>
      <pc:sldChg chg="modSp add mod">
        <pc:chgData name="Matthieu Royer" userId="8986938d-e1fb-47c0-adbc-301ba35da096" providerId="ADAL" clId="{D5760BE0-0C60-4591-8692-A866AA14D3F9}" dt="2021-09-15T16:37:13.560" v="2945" actId="2164"/>
        <pc:sldMkLst>
          <pc:docMk/>
          <pc:sldMk cId="3940668716" sldId="418"/>
        </pc:sldMkLst>
        <pc:spChg chg="mod">
          <ac:chgData name="Matthieu Royer" userId="8986938d-e1fb-47c0-adbc-301ba35da096" providerId="ADAL" clId="{D5760BE0-0C60-4591-8692-A866AA14D3F9}" dt="2021-09-15T15:47:12.900" v="1825" actId="20577"/>
          <ac:spMkLst>
            <pc:docMk/>
            <pc:sldMk cId="3940668716" sldId="418"/>
            <ac:spMk id="2" creationId="{86E08257-4283-4F20-86E8-96866CB1055C}"/>
          </ac:spMkLst>
        </pc:spChg>
        <pc:graphicFrameChg chg="mod modGraphic">
          <ac:chgData name="Matthieu Royer" userId="8986938d-e1fb-47c0-adbc-301ba35da096" providerId="ADAL" clId="{D5760BE0-0C60-4591-8692-A866AA14D3F9}" dt="2021-09-15T16:37:13.560" v="2945" actId="2164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delSp modSp new mod">
        <pc:chgData name="Matthieu Royer" userId="8986938d-e1fb-47c0-adbc-301ba35da096" providerId="ADAL" clId="{D5760BE0-0C60-4591-8692-A866AA14D3F9}" dt="2021-09-15T15:49:32.491" v="1911" actId="478"/>
        <pc:sldMkLst>
          <pc:docMk/>
          <pc:sldMk cId="3159156032" sldId="419"/>
        </pc:sldMkLst>
        <pc:spChg chg="mod">
          <ac:chgData name="Matthieu Royer" userId="8986938d-e1fb-47c0-adbc-301ba35da096" providerId="ADAL" clId="{D5760BE0-0C60-4591-8692-A866AA14D3F9}" dt="2021-09-15T15:49:29.643" v="1910" actId="20577"/>
          <ac:spMkLst>
            <pc:docMk/>
            <pc:sldMk cId="3159156032" sldId="419"/>
            <ac:spMk id="2" creationId="{2227C728-2C57-459C-ACEA-DD1295B6C064}"/>
          </ac:spMkLst>
        </pc:spChg>
        <pc:spChg chg="del">
          <ac:chgData name="Matthieu Royer" userId="8986938d-e1fb-47c0-adbc-301ba35da096" providerId="ADAL" clId="{D5760BE0-0C60-4591-8692-A866AA14D3F9}" dt="2021-09-15T15:49:32.491" v="1911" actId="478"/>
          <ac:spMkLst>
            <pc:docMk/>
            <pc:sldMk cId="3159156032" sldId="419"/>
            <ac:spMk id="3" creationId="{26827D90-2057-4583-B779-AE25B4787AA7}"/>
          </ac:spMkLst>
        </pc:spChg>
      </pc:sldChg>
      <pc:sldChg chg="modSp new mod">
        <pc:chgData name="Matthieu Royer" userId="8986938d-e1fb-47c0-adbc-301ba35da096" providerId="ADAL" clId="{D5760BE0-0C60-4591-8692-A866AA14D3F9}" dt="2021-09-15T15:51:00.161" v="2011" actId="20577"/>
        <pc:sldMkLst>
          <pc:docMk/>
          <pc:sldMk cId="4241500478" sldId="420"/>
        </pc:sldMkLst>
        <pc:spChg chg="mod">
          <ac:chgData name="Matthieu Royer" userId="8986938d-e1fb-47c0-adbc-301ba35da096" providerId="ADAL" clId="{D5760BE0-0C60-4591-8692-A866AA14D3F9}" dt="2021-09-15T15:50:20.119" v="1923" actId="20577"/>
          <ac:spMkLst>
            <pc:docMk/>
            <pc:sldMk cId="4241500478" sldId="420"/>
            <ac:spMk id="2" creationId="{B1C868BD-F7E6-4285-9100-3D9687D3CEA4}"/>
          </ac:spMkLst>
        </pc:spChg>
        <pc:spChg chg="mod">
          <ac:chgData name="Matthieu Royer" userId="8986938d-e1fb-47c0-adbc-301ba35da096" providerId="ADAL" clId="{D5760BE0-0C60-4591-8692-A866AA14D3F9}" dt="2021-09-15T15:51:00.161" v="2011" actId="20577"/>
          <ac:spMkLst>
            <pc:docMk/>
            <pc:sldMk cId="4241500478" sldId="420"/>
            <ac:spMk id="4" creationId="{8AD990AA-1069-43C2-A6D3-67921D1D914C}"/>
          </ac:spMkLst>
        </pc:spChg>
      </pc:sldChg>
      <pc:sldChg chg="modSp new del mod">
        <pc:chgData name="Matthieu Royer" userId="8986938d-e1fb-47c0-adbc-301ba35da096" providerId="ADAL" clId="{D5760BE0-0C60-4591-8692-A866AA14D3F9}" dt="2021-09-15T15:54:53.107" v="2046" actId="47"/>
        <pc:sldMkLst>
          <pc:docMk/>
          <pc:sldMk cId="245536272" sldId="421"/>
        </pc:sldMkLst>
        <pc:spChg chg="mod">
          <ac:chgData name="Matthieu Royer" userId="8986938d-e1fb-47c0-adbc-301ba35da096" providerId="ADAL" clId="{D5760BE0-0C60-4591-8692-A866AA14D3F9}" dt="2021-09-15T15:54:26.875" v="2033" actId="20577"/>
          <ac:spMkLst>
            <pc:docMk/>
            <pc:sldMk cId="245536272" sldId="421"/>
            <ac:spMk id="2" creationId="{3D4C39DA-ADD1-4A9C-809C-50B0F15EEB1E}"/>
          </ac:spMkLst>
        </pc:spChg>
      </pc:sldChg>
      <pc:sldChg chg="addSp delSp modSp new mod">
        <pc:chgData name="Matthieu Royer" userId="8986938d-e1fb-47c0-adbc-301ba35da096" providerId="ADAL" clId="{D5760BE0-0C60-4591-8692-A866AA14D3F9}" dt="2021-09-15T16:15:13.564" v="2388" actId="20577"/>
        <pc:sldMkLst>
          <pc:docMk/>
          <pc:sldMk cId="1147631240" sldId="422"/>
        </pc:sldMkLst>
        <pc:spChg chg="mod">
          <ac:chgData name="Matthieu Royer" userId="8986938d-e1fb-47c0-adbc-301ba35da096" providerId="ADAL" clId="{D5760BE0-0C60-4591-8692-A866AA14D3F9}" dt="2021-09-15T16:15:13.564" v="2388" actId="20577"/>
          <ac:spMkLst>
            <pc:docMk/>
            <pc:sldMk cId="1147631240" sldId="422"/>
            <ac:spMk id="2" creationId="{36F7072C-E18C-47C1-824C-F65DF39239C0}"/>
          </ac:spMkLst>
        </pc:spChg>
        <pc:spChg chg="del mod">
          <ac:chgData name="Matthieu Royer" userId="8986938d-e1fb-47c0-adbc-301ba35da096" providerId="ADAL" clId="{D5760BE0-0C60-4591-8692-A866AA14D3F9}" dt="2021-09-15T15:55:38.853" v="2059" actId="478"/>
          <ac:spMkLst>
            <pc:docMk/>
            <pc:sldMk cId="1147631240" sldId="422"/>
            <ac:spMk id="3" creationId="{C6CF6398-6947-4CE3-80AC-F90D54658C46}"/>
          </ac:spMkLst>
        </pc:spChg>
        <pc:graphicFrameChg chg="add mod modGraphic">
          <ac:chgData name="Matthieu Royer" userId="8986938d-e1fb-47c0-adbc-301ba35da096" providerId="ADAL" clId="{D5760BE0-0C60-4591-8692-A866AA14D3F9}" dt="2021-09-15T16:15:08.468" v="2384" actId="14734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modSp add mod">
        <pc:chgData name="Matthieu Royer" userId="8986938d-e1fb-47c0-adbc-301ba35da096" providerId="ADAL" clId="{D5760BE0-0C60-4591-8692-A866AA14D3F9}" dt="2021-09-15T17:49:50.809" v="3192" actId="20577"/>
        <pc:sldMkLst>
          <pc:docMk/>
          <pc:sldMk cId="2496584411" sldId="423"/>
        </pc:sldMkLst>
        <pc:spChg chg="mod">
          <ac:chgData name="Matthieu Royer" userId="8986938d-e1fb-47c0-adbc-301ba35da096" providerId="ADAL" clId="{D5760BE0-0C60-4591-8692-A866AA14D3F9}" dt="2021-09-15T16:15:22.452" v="2395" actId="20577"/>
          <ac:spMkLst>
            <pc:docMk/>
            <pc:sldMk cId="2496584411" sldId="423"/>
            <ac:spMk id="2" creationId="{36F7072C-E18C-47C1-824C-F65DF39239C0}"/>
          </ac:spMkLst>
        </pc:spChg>
        <pc:graphicFrameChg chg="mod modGraphic">
          <ac:chgData name="Matthieu Royer" userId="8986938d-e1fb-47c0-adbc-301ba35da096" providerId="ADAL" clId="{D5760BE0-0C60-4591-8692-A866AA14D3F9}" dt="2021-09-15T17:49:50.809" v="3192" actId="20577"/>
          <ac:graphicFrameMkLst>
            <pc:docMk/>
            <pc:sldMk cId="2496584411" sldId="423"/>
            <ac:graphicFrameMk id="4" creationId="{5B0FE6F7-EA15-4CBD-B81C-364556EC6C84}"/>
          </ac:graphicFrameMkLst>
        </pc:graphicFrameChg>
      </pc:sldChg>
      <pc:sldChg chg="addSp delSp modSp add mod">
        <pc:chgData name="Matthieu Royer" userId="8986938d-e1fb-47c0-adbc-301ba35da096" providerId="ADAL" clId="{D5760BE0-0C60-4591-8692-A866AA14D3F9}" dt="2021-09-15T16:26:21.157" v="2771"/>
        <pc:sldMkLst>
          <pc:docMk/>
          <pc:sldMk cId="100235019" sldId="424"/>
        </pc:sldMkLst>
        <pc:spChg chg="mod">
          <ac:chgData name="Matthieu Royer" userId="8986938d-e1fb-47c0-adbc-301ba35da096" providerId="ADAL" clId="{D5760BE0-0C60-4591-8692-A866AA14D3F9}" dt="2021-09-15T16:25:30.187" v="2755" actId="20577"/>
          <ac:spMkLst>
            <pc:docMk/>
            <pc:sldMk cId="100235019" sldId="424"/>
            <ac:spMk id="2" creationId="{3F4C7EC9-3004-49E9-9F1F-C91DDDECACE4}"/>
          </ac:spMkLst>
        </pc:spChg>
        <pc:graphicFrameChg chg="del">
          <ac:chgData name="Matthieu Royer" userId="8986938d-e1fb-47c0-adbc-301ba35da096" providerId="ADAL" clId="{D5760BE0-0C60-4591-8692-A866AA14D3F9}" dt="2021-09-15T16:25:27.561" v="2752" actId="478"/>
          <ac:graphicFrameMkLst>
            <pc:docMk/>
            <pc:sldMk cId="100235019" sldId="424"/>
            <ac:graphicFrameMk id="4" creationId="{CE2E4094-20F9-4179-A9B5-C772AE6A68FA}"/>
          </ac:graphicFrameMkLst>
        </pc:graphicFrameChg>
        <pc:graphicFrameChg chg="add mod">
          <ac:chgData name="Matthieu Royer" userId="8986938d-e1fb-47c0-adbc-301ba35da096" providerId="ADAL" clId="{D5760BE0-0C60-4591-8692-A866AA14D3F9}" dt="2021-09-15T16:26:21.157" v="2771"/>
          <ac:graphicFrameMkLst>
            <pc:docMk/>
            <pc:sldMk cId="100235019" sldId="424"/>
            <ac:graphicFrameMk id="5" creationId="{179ECD51-CB57-45BC-B676-A60918D88E49}"/>
          </ac:graphicFrameMkLst>
        </pc:graphicFrameChg>
      </pc:sldChg>
      <pc:sldMasterChg chg="delSldLayout">
        <pc:chgData name="Matthieu Royer" userId="8986938d-e1fb-47c0-adbc-301ba35da096" providerId="ADAL" clId="{D5760BE0-0C60-4591-8692-A866AA14D3F9}" dt="2021-09-15T15:48:22.163" v="1853" actId="47"/>
        <pc:sldMasterMkLst>
          <pc:docMk/>
          <pc:sldMasterMk cId="0" sldId="2147483660"/>
        </pc:sldMasterMkLst>
        <pc:sldLayoutChg chg="del">
          <pc:chgData name="Matthieu Royer" userId="8986938d-e1fb-47c0-adbc-301ba35da096" providerId="ADAL" clId="{D5760BE0-0C60-4591-8692-A866AA14D3F9}" dt="2021-09-15T15:47:53.690" v="1832" actId="47"/>
          <pc:sldLayoutMkLst>
            <pc:docMk/>
            <pc:sldMasterMk cId="0" sldId="2147483660"/>
            <pc:sldLayoutMk cId="0" sldId="2147483650"/>
          </pc:sldLayoutMkLst>
        </pc:sldLayoutChg>
        <pc:sldLayoutChg chg="del">
          <pc:chgData name="Matthieu Royer" userId="8986938d-e1fb-47c0-adbc-301ba35da096" providerId="ADAL" clId="{D5760BE0-0C60-4591-8692-A866AA14D3F9}" dt="2021-09-15T15:48:22.163" v="1853" actId="47"/>
          <pc:sldLayoutMkLst>
            <pc:docMk/>
            <pc:sldMasterMk cId="0" sldId="2147483660"/>
            <pc:sldLayoutMk cId="0" sldId="2147483654"/>
          </pc:sldLayoutMkLst>
        </pc:sldLayoutChg>
      </pc:sldMasterChg>
    </pc:docChg>
  </pc:docChgLst>
  <pc:docChgLst>
    <pc:chgData name="Richard Duchanoy" userId="S::richard.duchanoy@diiage.org::17b06b7a-fb63-4bc7-b186-de4821d212af" providerId="AD" clId="Web-{B68A871F-4761-4123-9D24-F3F586CD629B}"/>
    <pc:docChg chg="modSld">
      <pc:chgData name="Richard Duchanoy" userId="S::richard.duchanoy@diiage.org::17b06b7a-fb63-4bc7-b186-de4821d212af" providerId="AD" clId="Web-{B68A871F-4761-4123-9D24-F3F586CD629B}" dt="2021-12-05T14:22:57.902" v="2" actId="20577"/>
      <pc:docMkLst>
        <pc:docMk/>
      </pc:docMkLst>
      <pc:sldChg chg="modSp">
        <pc:chgData name="Richard Duchanoy" userId="S::richard.duchanoy@diiage.org::17b06b7a-fb63-4bc7-b186-de4821d212af" providerId="AD" clId="Web-{B68A871F-4761-4123-9D24-F3F586CD629B}" dt="2021-12-05T14:22:57.902" v="2" actId="20577"/>
        <pc:sldMkLst>
          <pc:docMk/>
          <pc:sldMk cId="167048306" sldId="406"/>
        </pc:sldMkLst>
        <pc:spChg chg="mod">
          <ac:chgData name="Richard Duchanoy" userId="S::richard.duchanoy@diiage.org::17b06b7a-fb63-4bc7-b186-de4821d212af" providerId="AD" clId="Web-{B68A871F-4761-4123-9D24-F3F586CD629B}" dt="2021-12-05T14:22:57.902" v="2" actId="20577"/>
          <ac:spMkLst>
            <pc:docMk/>
            <pc:sldMk cId="167048306" sldId="406"/>
            <ac:spMk id="3" creationId="{D52B78B3-BE2F-408F-9AE4-2DDF5E3B439E}"/>
          </ac:spMkLst>
        </pc:spChg>
      </pc:sldChg>
    </pc:docChg>
  </pc:docChgLst>
  <pc:docChgLst>
    <pc:chgData name="Clement BEY" userId="S::clement.bey@diiage.org::6f9c1fc8-9b71-4a05-9977-28e826a9b724" providerId="AD" clId="Web-{F30A8FC2-9023-4603-8668-52F92B1AB45C}"/>
    <pc:docChg chg="modSld">
      <pc:chgData name="Clement BEY" userId="S::clement.bey@diiage.org::6f9c1fc8-9b71-4a05-9977-28e826a9b724" providerId="AD" clId="Web-{F30A8FC2-9023-4603-8668-52F92B1AB45C}" dt="2021-12-05T16:20:11.182" v="81"/>
      <pc:docMkLst>
        <pc:docMk/>
      </pc:docMkLst>
      <pc:sldChg chg="modSp">
        <pc:chgData name="Clement BEY" userId="S::clement.bey@diiage.org::6f9c1fc8-9b71-4a05-9977-28e826a9b724" providerId="AD" clId="Web-{F30A8FC2-9023-4603-8668-52F92B1AB45C}" dt="2021-12-05T16:20:11.182" v="81"/>
        <pc:sldMkLst>
          <pc:docMk/>
          <pc:sldMk cId="1928152308" sldId="433"/>
        </pc:sldMkLst>
        <pc:graphicFrameChg chg="mod modGraphic">
          <ac:chgData name="Clement BEY" userId="S::clement.bey@diiage.org::6f9c1fc8-9b71-4a05-9977-28e826a9b724" providerId="AD" clId="Web-{F30A8FC2-9023-4603-8668-52F92B1AB45C}" dt="2021-12-05T16:20:11.182" v="81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</pc:docChg>
  </pc:docChgLst>
  <pc:docChgLst>
    <pc:chgData name="Daniel Coissard" userId="S::daniel.coissard@diiage.org::70f8902b-79e0-4fce-afdb-2c4fc6a42b1c" providerId="AD" clId="Web-{7439A0E9-3807-D173-E6DF-F3ABF6AB2EF1}"/>
    <pc:docChg chg="modSld">
      <pc:chgData name="Daniel Coissard" userId="S::daniel.coissard@diiage.org::70f8902b-79e0-4fce-afdb-2c4fc6a42b1c" providerId="AD" clId="Web-{7439A0E9-3807-D173-E6DF-F3ABF6AB2EF1}" dt="2021-10-27T18:52:16.748" v="19"/>
      <pc:docMkLst>
        <pc:docMk/>
      </pc:docMkLst>
      <pc:sldChg chg="modSp">
        <pc:chgData name="Daniel Coissard" userId="S::daniel.coissard@diiage.org::70f8902b-79e0-4fce-afdb-2c4fc6a42b1c" providerId="AD" clId="Web-{7439A0E9-3807-D173-E6DF-F3ABF6AB2EF1}" dt="2021-10-27T18:52:16.748" v="19"/>
        <pc:sldMkLst>
          <pc:docMk/>
          <pc:sldMk cId="3940668716" sldId="418"/>
        </pc:sldMkLst>
        <pc:graphicFrameChg chg="mod modGraphic">
          <ac:chgData name="Daniel Coissard" userId="S::daniel.coissard@diiage.org::70f8902b-79e0-4fce-afdb-2c4fc6a42b1c" providerId="AD" clId="Web-{7439A0E9-3807-D173-E6DF-F3ABF6AB2EF1}" dt="2021-10-27T18:52:16.748" v="19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</pc:docChg>
  </pc:docChgLst>
  <pc:docChgLst>
    <pc:chgData name="Matthieu Royer" userId="8986938d-e1fb-47c0-adbc-301ba35da096" providerId="ADAL" clId="{906E53F8-7EE1-48C8-85CD-785A0A5F88CB}"/>
    <pc:docChg chg="undo redo custSel addSld delSld modSld">
      <pc:chgData name="Matthieu Royer" userId="8986938d-e1fb-47c0-adbc-301ba35da096" providerId="ADAL" clId="{906E53F8-7EE1-48C8-85CD-785A0A5F88CB}" dt="2021-11-08T07:56:54.293" v="2998"/>
      <pc:docMkLst>
        <pc:docMk/>
      </pc:docMkLst>
      <pc:sldChg chg="modSp mod">
        <pc:chgData name="Matthieu Royer" userId="8986938d-e1fb-47c0-adbc-301ba35da096" providerId="ADAL" clId="{906E53F8-7EE1-48C8-85CD-785A0A5F88CB}" dt="2021-11-02T08:53:03.805" v="8" actId="20577"/>
        <pc:sldMkLst>
          <pc:docMk/>
          <pc:sldMk cId="3786996025" sldId="404"/>
        </pc:sldMkLst>
        <pc:spChg chg="mod">
          <ac:chgData name="Matthieu Royer" userId="8986938d-e1fb-47c0-adbc-301ba35da096" providerId="ADAL" clId="{906E53F8-7EE1-48C8-85CD-785A0A5F88CB}" dt="2021-11-02T08:53:03.805" v="8" actId="20577"/>
          <ac:spMkLst>
            <pc:docMk/>
            <pc:sldMk cId="3786996025" sldId="404"/>
            <ac:spMk id="2" creationId="{96E5ED57-A399-4912-AC1A-7397CB02298D}"/>
          </ac:spMkLst>
        </pc:spChg>
      </pc:sldChg>
      <pc:sldChg chg="addSp modSp mod modCm">
        <pc:chgData name="Matthieu Royer" userId="8986938d-e1fb-47c0-adbc-301ba35da096" providerId="ADAL" clId="{906E53F8-7EE1-48C8-85CD-785A0A5F88CB}" dt="2021-11-04T15:52:12.803" v="1616"/>
        <pc:sldMkLst>
          <pc:docMk/>
          <pc:sldMk cId="167048306" sldId="406"/>
        </pc:sldMkLst>
        <pc:spChg chg="mod">
          <ac:chgData name="Matthieu Royer" userId="8986938d-e1fb-47c0-adbc-301ba35da096" providerId="ADAL" clId="{906E53F8-7EE1-48C8-85CD-785A0A5F88CB}" dt="2021-11-04T13:07:35.316" v="761" actId="108"/>
          <ac:spMkLst>
            <pc:docMk/>
            <pc:sldMk cId="167048306" sldId="406"/>
            <ac:spMk id="3" creationId="{D52B78B3-BE2F-408F-9AE4-2DDF5E3B439E}"/>
          </ac:spMkLst>
        </pc:spChg>
        <pc:spChg chg="add mod">
          <ac:chgData name="Matthieu Royer" userId="8986938d-e1fb-47c0-adbc-301ba35da096" providerId="ADAL" clId="{906E53F8-7EE1-48C8-85CD-785A0A5F88CB}" dt="2021-11-04T13:07:18.290" v="757" actId="108"/>
          <ac:spMkLst>
            <pc:docMk/>
            <pc:sldMk cId="167048306" sldId="406"/>
            <ac:spMk id="4" creationId="{61C1F676-690D-4741-B0D7-91A5C51FE88B}"/>
          </ac:spMkLst>
        </pc:spChg>
      </pc:sldChg>
      <pc:sldChg chg="modSp mod">
        <pc:chgData name="Matthieu Royer" userId="8986938d-e1fb-47c0-adbc-301ba35da096" providerId="ADAL" clId="{906E53F8-7EE1-48C8-85CD-785A0A5F88CB}" dt="2021-11-04T18:55:04.298" v="2771" actId="20577"/>
        <pc:sldMkLst>
          <pc:docMk/>
          <pc:sldMk cId="3331165574" sldId="407"/>
        </pc:sldMkLst>
        <pc:spChg chg="mod">
          <ac:chgData name="Matthieu Royer" userId="8986938d-e1fb-47c0-adbc-301ba35da096" providerId="ADAL" clId="{906E53F8-7EE1-48C8-85CD-785A0A5F88CB}" dt="2021-11-04T18:55:04.298" v="2771" actId="20577"/>
          <ac:spMkLst>
            <pc:docMk/>
            <pc:sldMk cId="3331165574" sldId="407"/>
            <ac:spMk id="4" creationId="{75780A9B-3282-40D1-A4BA-7B13CDE1DEC6}"/>
          </ac:spMkLst>
        </pc:spChg>
      </pc:sldChg>
      <pc:sldChg chg="modSp">
        <pc:chgData name="Matthieu Royer" userId="8986938d-e1fb-47c0-adbc-301ba35da096" providerId="ADAL" clId="{906E53F8-7EE1-48C8-85CD-785A0A5F88CB}" dt="2021-11-04T19:17:29.218" v="2805" actId="20577"/>
        <pc:sldMkLst>
          <pc:docMk/>
          <pc:sldMk cId="3428366990" sldId="408"/>
        </pc:sldMkLst>
        <pc:graphicFrameChg chg="mod">
          <ac:chgData name="Matthieu Royer" userId="8986938d-e1fb-47c0-adbc-301ba35da096" providerId="ADAL" clId="{906E53F8-7EE1-48C8-85CD-785A0A5F88CB}" dt="2021-11-04T19:17:29.218" v="2805" actId="20577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modSp mod">
        <pc:chgData name="Matthieu Royer" userId="8986938d-e1fb-47c0-adbc-301ba35da096" providerId="ADAL" clId="{906E53F8-7EE1-48C8-85CD-785A0A5F88CB}" dt="2021-11-04T13:27:24.690" v="1595"/>
        <pc:sldMkLst>
          <pc:docMk/>
          <pc:sldMk cId="93688322" sldId="409"/>
        </pc:sldMkLst>
        <pc:spChg chg="mod">
          <ac:chgData name="Matthieu Royer" userId="8986938d-e1fb-47c0-adbc-301ba35da096" providerId="ADAL" clId="{906E53F8-7EE1-48C8-85CD-785A0A5F88CB}" dt="2021-11-04T13:26:10.977" v="1565" actId="1076"/>
          <ac:spMkLst>
            <pc:docMk/>
            <pc:sldMk cId="93688322" sldId="409"/>
            <ac:spMk id="7" creationId="{F9042881-0CBF-49B1-9910-9D32BB45DD80}"/>
          </ac:spMkLst>
        </pc:spChg>
        <pc:spChg chg="mod">
          <ac:chgData name="Matthieu Royer" userId="8986938d-e1fb-47c0-adbc-301ba35da096" providerId="ADAL" clId="{906E53F8-7EE1-48C8-85CD-785A0A5F88CB}" dt="2021-11-04T13:26:14.859" v="1566" actId="1076"/>
          <ac:spMkLst>
            <pc:docMk/>
            <pc:sldMk cId="93688322" sldId="409"/>
            <ac:spMk id="9" creationId="{CF26CB8C-39C8-4CDB-875C-E6A3B414D759}"/>
          </ac:spMkLst>
        </pc:spChg>
        <pc:spChg chg="mod">
          <ac:chgData name="Matthieu Royer" userId="8986938d-e1fb-47c0-adbc-301ba35da096" providerId="ADAL" clId="{906E53F8-7EE1-48C8-85CD-785A0A5F88CB}" dt="2021-11-04T13:26:44.607" v="1568" actId="14100"/>
          <ac:spMkLst>
            <pc:docMk/>
            <pc:sldMk cId="93688322" sldId="409"/>
            <ac:spMk id="13" creationId="{9CAC9066-32E3-4854-B05F-61F01B9161CB}"/>
          </ac:spMkLst>
        </pc:spChg>
        <pc:spChg chg="mod">
          <ac:chgData name="Matthieu Royer" userId="8986938d-e1fb-47c0-adbc-301ba35da096" providerId="ADAL" clId="{906E53F8-7EE1-48C8-85CD-785A0A5F88CB}" dt="2021-11-04T13:27:24.690" v="1595"/>
          <ac:spMkLst>
            <pc:docMk/>
            <pc:sldMk cId="93688322" sldId="409"/>
            <ac:spMk id="24" creationId="{D1F16E4C-108B-4524-AE43-BD8F3BA7DA69}"/>
          </ac:spMkLst>
        </pc:spChg>
      </pc:sldChg>
      <pc:sldChg chg="modSp mod">
        <pc:chgData name="Matthieu Royer" userId="8986938d-e1fb-47c0-adbc-301ba35da096" providerId="ADAL" clId="{906E53F8-7EE1-48C8-85CD-785A0A5F88CB}" dt="2021-11-04T19:21:14.459" v="2836" actId="20577"/>
        <pc:sldMkLst>
          <pc:docMk/>
          <pc:sldMk cId="1216158974" sldId="411"/>
        </pc:sldMkLst>
        <pc:spChg chg="mod">
          <ac:chgData name="Matthieu Royer" userId="8986938d-e1fb-47c0-adbc-301ba35da096" providerId="ADAL" clId="{906E53F8-7EE1-48C8-85CD-785A0A5F88CB}" dt="2021-11-04T19:21:14.459" v="2836" actId="20577"/>
          <ac:spMkLst>
            <pc:docMk/>
            <pc:sldMk cId="1216158974" sldId="411"/>
            <ac:spMk id="3" creationId="{B78090B6-E464-4A23-9587-1A58815925F3}"/>
          </ac:spMkLst>
        </pc:spChg>
      </pc:sldChg>
      <pc:sldChg chg="addSp modSp mod">
        <pc:chgData name="Matthieu Royer" userId="8986938d-e1fb-47c0-adbc-301ba35da096" providerId="ADAL" clId="{906E53F8-7EE1-48C8-85CD-785A0A5F88CB}" dt="2021-11-05T07:23:45.161" v="2997" actId="14100"/>
        <pc:sldMkLst>
          <pc:docMk/>
          <pc:sldMk cId="356070387" sldId="412"/>
        </pc:sldMkLst>
        <pc:spChg chg="mod">
          <ac:chgData name="Matthieu Royer" userId="8986938d-e1fb-47c0-adbc-301ba35da096" providerId="ADAL" clId="{906E53F8-7EE1-48C8-85CD-785A0A5F88CB}" dt="2021-11-04T18:53:36.446" v="2765" actId="21"/>
          <ac:spMkLst>
            <pc:docMk/>
            <pc:sldMk cId="356070387" sldId="412"/>
            <ac:spMk id="3" creationId="{741884A0-9645-4057-9F43-427D4CE24B6A}"/>
          </ac:spMkLst>
        </pc:spChg>
        <pc:spChg chg="add mod">
          <ac:chgData name="Matthieu Royer" userId="8986938d-e1fb-47c0-adbc-301ba35da096" providerId="ADAL" clId="{906E53F8-7EE1-48C8-85CD-785A0A5F88CB}" dt="2021-11-05T07:23:45.161" v="2997" actId="14100"/>
          <ac:spMkLst>
            <pc:docMk/>
            <pc:sldMk cId="356070387" sldId="412"/>
            <ac:spMk id="4" creationId="{6F2BDA16-5A86-44D2-B5D4-4E00B40FC5DF}"/>
          </ac:spMkLst>
        </pc:spChg>
      </pc:sldChg>
      <pc:sldChg chg="addSp delSp modSp mod delCm">
        <pc:chgData name="Matthieu Royer" userId="8986938d-e1fb-47c0-adbc-301ba35da096" providerId="ADAL" clId="{906E53F8-7EE1-48C8-85CD-785A0A5F88CB}" dt="2021-11-05T07:20:31.142" v="2935" actId="20577"/>
        <pc:sldMkLst>
          <pc:docMk/>
          <pc:sldMk cId="3661815327" sldId="413"/>
        </pc:sldMkLst>
        <pc:spChg chg="mod">
          <ac:chgData name="Matthieu Royer" userId="8986938d-e1fb-47c0-adbc-301ba35da096" providerId="ADAL" clId="{906E53F8-7EE1-48C8-85CD-785A0A5F88CB}" dt="2021-11-05T07:20:31.142" v="2935" actId="20577"/>
          <ac:spMkLst>
            <pc:docMk/>
            <pc:sldMk cId="3661815327" sldId="413"/>
            <ac:spMk id="3" creationId="{F6EF4D88-BA40-480A-A62D-64473217C591}"/>
          </ac:spMkLst>
        </pc:spChg>
        <pc:picChg chg="add del mod">
          <ac:chgData name="Matthieu Royer" userId="8986938d-e1fb-47c0-adbc-301ba35da096" providerId="ADAL" clId="{906E53F8-7EE1-48C8-85CD-785A0A5F88CB}" dt="2021-11-04T19:44:49.655" v="2920" actId="478"/>
          <ac:picMkLst>
            <pc:docMk/>
            <pc:sldMk cId="3661815327" sldId="413"/>
            <ac:picMk id="4" creationId="{D6004AA7-6B23-406A-A8ED-CAB92D0229E6}"/>
          </ac:picMkLst>
        </pc:picChg>
        <pc:picChg chg="add del mod">
          <ac:chgData name="Matthieu Royer" userId="8986938d-e1fb-47c0-adbc-301ba35da096" providerId="ADAL" clId="{906E53F8-7EE1-48C8-85CD-785A0A5F88CB}" dt="2021-11-04T13:19:19.789" v="1412" actId="21"/>
          <ac:picMkLst>
            <pc:docMk/>
            <pc:sldMk cId="3661815327" sldId="413"/>
            <ac:picMk id="1026" creationId="{BF10D293-B38F-4F69-BFB7-41FF06C3A7AE}"/>
          </ac:picMkLst>
        </pc:picChg>
      </pc:sldChg>
      <pc:sldChg chg="delCm">
        <pc:chgData name="Matthieu Royer" userId="8986938d-e1fb-47c0-adbc-301ba35da096" providerId="ADAL" clId="{906E53F8-7EE1-48C8-85CD-785A0A5F88CB}" dt="2021-11-08T07:56:54.293" v="2998"/>
        <pc:sldMkLst>
          <pc:docMk/>
          <pc:sldMk cId="3940668716" sldId="418"/>
        </pc:sldMkLst>
      </pc:sldChg>
      <pc:sldChg chg="delSp modSp mod">
        <pc:chgData name="Matthieu Royer" userId="8986938d-e1fb-47c0-adbc-301ba35da096" providerId="ADAL" clId="{906E53F8-7EE1-48C8-85CD-785A0A5F88CB}" dt="2021-11-04T13:05:28.956" v="680" actId="1076"/>
        <pc:sldMkLst>
          <pc:docMk/>
          <pc:sldMk cId="4241500478" sldId="420"/>
        </pc:sldMkLst>
        <pc:spChg chg="del">
          <ac:chgData name="Matthieu Royer" userId="8986938d-e1fb-47c0-adbc-301ba35da096" providerId="ADAL" clId="{906E53F8-7EE1-48C8-85CD-785A0A5F88CB}" dt="2021-11-03T19:38:59.991" v="622" actId="478"/>
          <ac:spMkLst>
            <pc:docMk/>
            <pc:sldMk cId="4241500478" sldId="420"/>
            <ac:spMk id="3" creationId="{6A497505-8AF1-44C8-9B78-0942DD3F79E5}"/>
          </ac:spMkLst>
        </pc:spChg>
        <pc:spChg chg="mod">
          <ac:chgData name="Matthieu Royer" userId="8986938d-e1fb-47c0-adbc-301ba35da096" providerId="ADAL" clId="{906E53F8-7EE1-48C8-85CD-785A0A5F88CB}" dt="2021-11-04T13:05:28.956" v="680" actId="1076"/>
          <ac:spMkLst>
            <pc:docMk/>
            <pc:sldMk cId="4241500478" sldId="420"/>
            <ac:spMk id="4" creationId="{8AD990AA-1069-43C2-A6D3-67921D1D914C}"/>
          </ac:spMkLst>
        </pc:spChg>
      </pc:sldChg>
      <pc:sldChg chg="modSp mod">
        <pc:chgData name="Matthieu Royer" userId="8986938d-e1fb-47c0-adbc-301ba35da096" providerId="ADAL" clId="{906E53F8-7EE1-48C8-85CD-785A0A5F88CB}" dt="2021-11-03T19:37:52.029" v="608" actId="2164"/>
        <pc:sldMkLst>
          <pc:docMk/>
          <pc:sldMk cId="1147631240" sldId="422"/>
        </pc:sldMkLst>
        <pc:graphicFrameChg chg="mod modGraphic">
          <ac:chgData name="Matthieu Royer" userId="8986938d-e1fb-47c0-adbc-301ba35da096" providerId="ADAL" clId="{906E53F8-7EE1-48C8-85CD-785A0A5F88CB}" dt="2021-11-03T19:37:52.029" v="608" actId="2164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modSp mod">
        <pc:chgData name="Matthieu Royer" userId="8986938d-e1fb-47c0-adbc-301ba35da096" providerId="ADAL" clId="{906E53F8-7EE1-48C8-85CD-785A0A5F88CB}" dt="2021-11-04T19:20:48.671" v="2835"/>
        <pc:sldMkLst>
          <pc:docMk/>
          <pc:sldMk cId="100235019" sldId="424"/>
        </pc:sldMkLst>
        <pc:graphicFrameChg chg="mod">
          <ac:chgData name="Matthieu Royer" userId="8986938d-e1fb-47c0-adbc-301ba35da096" providerId="ADAL" clId="{906E53F8-7EE1-48C8-85CD-785A0A5F88CB}" dt="2021-11-04T19:20:48.671" v="2835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modSp mod">
        <pc:chgData name="Matthieu Royer" userId="8986938d-e1fb-47c0-adbc-301ba35da096" providerId="ADAL" clId="{906E53F8-7EE1-48C8-85CD-785A0A5F88CB}" dt="2021-11-03T19:37:17.991" v="570" actId="255"/>
        <pc:sldMkLst>
          <pc:docMk/>
          <pc:sldMk cId="1704373943" sldId="426"/>
        </pc:sldMkLst>
        <pc:graphicFrameChg chg="mod modGraphic">
          <ac:chgData name="Matthieu Royer" userId="8986938d-e1fb-47c0-adbc-301ba35da096" providerId="ADAL" clId="{906E53F8-7EE1-48C8-85CD-785A0A5F88CB}" dt="2021-11-03T19:37:17.991" v="570" actId="255"/>
          <ac:graphicFrameMkLst>
            <pc:docMk/>
            <pc:sldMk cId="1704373943" sldId="426"/>
            <ac:graphicFrameMk id="4" creationId="{5B0FE6F7-EA15-4CBD-B81C-364556EC6C84}"/>
          </ac:graphicFrameMkLst>
        </pc:graphicFrameChg>
      </pc:sldChg>
      <pc:sldChg chg="modSp new del mod">
        <pc:chgData name="Matthieu Royer" userId="8986938d-e1fb-47c0-adbc-301ba35da096" providerId="ADAL" clId="{906E53F8-7EE1-48C8-85CD-785A0A5F88CB}" dt="2021-11-03T19:39:20.361" v="653" actId="47"/>
        <pc:sldMkLst>
          <pc:docMk/>
          <pc:sldMk cId="34928496" sldId="427"/>
        </pc:sldMkLst>
        <pc:spChg chg="mod">
          <ac:chgData name="Matthieu Royer" userId="8986938d-e1fb-47c0-adbc-301ba35da096" providerId="ADAL" clId="{906E53F8-7EE1-48C8-85CD-785A0A5F88CB}" dt="2021-11-03T19:39:02.875" v="625" actId="20577"/>
          <ac:spMkLst>
            <pc:docMk/>
            <pc:sldMk cId="34928496" sldId="427"/>
            <ac:spMk id="2" creationId="{56E3BF32-5710-4358-9BD5-76AD94CA73F5}"/>
          </ac:spMkLst>
        </pc:spChg>
      </pc:sldChg>
      <pc:sldChg chg="addSp delSp modSp new mod">
        <pc:chgData name="Matthieu Royer" userId="8986938d-e1fb-47c0-adbc-301ba35da096" providerId="ADAL" clId="{906E53F8-7EE1-48C8-85CD-785A0A5F88CB}" dt="2021-11-04T13:22:38.618" v="1496" actId="1076"/>
        <pc:sldMkLst>
          <pc:docMk/>
          <pc:sldMk cId="652664154" sldId="427"/>
        </pc:sldMkLst>
        <pc:spChg chg="mod">
          <ac:chgData name="Matthieu Royer" userId="8986938d-e1fb-47c0-adbc-301ba35da096" providerId="ADAL" clId="{906E53F8-7EE1-48C8-85CD-785A0A5F88CB}" dt="2021-11-04T13:21:10.045" v="1470" actId="20577"/>
          <ac:spMkLst>
            <pc:docMk/>
            <pc:sldMk cId="652664154" sldId="427"/>
            <ac:spMk id="2" creationId="{6D8A088B-56D3-4A4B-AFF8-59979845366E}"/>
          </ac:spMkLst>
        </pc:spChg>
        <pc:spChg chg="del">
          <ac:chgData name="Matthieu Royer" userId="8986938d-e1fb-47c0-adbc-301ba35da096" providerId="ADAL" clId="{906E53F8-7EE1-48C8-85CD-785A0A5F88CB}" dt="2021-11-04T13:21:21.250" v="1473" actId="478"/>
          <ac:spMkLst>
            <pc:docMk/>
            <pc:sldMk cId="652664154" sldId="427"/>
            <ac:spMk id="3" creationId="{CC048658-E928-4816-BC87-2CDC069C224F}"/>
          </ac:spMkLst>
        </pc:spChg>
        <pc:picChg chg="add mod">
          <ac:chgData name="Matthieu Royer" userId="8986938d-e1fb-47c0-adbc-301ba35da096" providerId="ADAL" clId="{906E53F8-7EE1-48C8-85CD-785A0A5F88CB}" dt="2021-11-04T13:19:38.086" v="1437" actId="1076"/>
          <ac:picMkLst>
            <pc:docMk/>
            <pc:sldMk cId="652664154" sldId="427"/>
            <ac:picMk id="4" creationId="{0A06D6A0-95E5-41AF-85FA-FC2EF7326061}"/>
          </ac:picMkLst>
        </pc:picChg>
        <pc:picChg chg="add mod">
          <ac:chgData name="Matthieu Royer" userId="8986938d-e1fb-47c0-adbc-301ba35da096" providerId="ADAL" clId="{906E53F8-7EE1-48C8-85CD-785A0A5F88CB}" dt="2021-11-04T13:21:39.117" v="1481" actId="1076"/>
          <ac:picMkLst>
            <pc:docMk/>
            <pc:sldMk cId="652664154" sldId="427"/>
            <ac:picMk id="2050" creationId="{54806CFB-F065-4837-99E4-80E2883C8DF2}"/>
          </ac:picMkLst>
        </pc:picChg>
        <pc:picChg chg="add mod">
          <ac:chgData name="Matthieu Royer" userId="8986938d-e1fb-47c0-adbc-301ba35da096" providerId="ADAL" clId="{906E53F8-7EE1-48C8-85CD-785A0A5F88CB}" dt="2021-11-04T13:21:46.645" v="1484" actId="171"/>
          <ac:picMkLst>
            <pc:docMk/>
            <pc:sldMk cId="652664154" sldId="427"/>
            <ac:picMk id="2052" creationId="{BDCA2B83-079B-433F-A44C-945E25E489D6}"/>
          </ac:picMkLst>
        </pc:picChg>
        <pc:picChg chg="add mod">
          <ac:chgData name="Matthieu Royer" userId="8986938d-e1fb-47c0-adbc-301ba35da096" providerId="ADAL" clId="{906E53F8-7EE1-48C8-85CD-785A0A5F88CB}" dt="2021-11-04T13:22:29.312" v="1493" actId="1076"/>
          <ac:picMkLst>
            <pc:docMk/>
            <pc:sldMk cId="652664154" sldId="427"/>
            <ac:picMk id="2054" creationId="{7D622C40-6695-4C1E-80BE-844C66DC7F8C}"/>
          </ac:picMkLst>
        </pc:picChg>
        <pc:picChg chg="add mod">
          <ac:chgData name="Matthieu Royer" userId="8986938d-e1fb-47c0-adbc-301ba35da096" providerId="ADAL" clId="{906E53F8-7EE1-48C8-85CD-785A0A5F88CB}" dt="2021-11-04T13:22:27.056" v="1492" actId="14100"/>
          <ac:picMkLst>
            <pc:docMk/>
            <pc:sldMk cId="652664154" sldId="427"/>
            <ac:picMk id="2056" creationId="{CCB2A553-5874-494F-8082-8533DB49CA47}"/>
          </ac:picMkLst>
        </pc:picChg>
        <pc:picChg chg="add mod">
          <ac:chgData name="Matthieu Royer" userId="8986938d-e1fb-47c0-adbc-301ba35da096" providerId="ADAL" clId="{906E53F8-7EE1-48C8-85CD-785A0A5F88CB}" dt="2021-11-04T13:21:16.668" v="1472" actId="1076"/>
          <ac:picMkLst>
            <pc:docMk/>
            <pc:sldMk cId="652664154" sldId="427"/>
            <ac:picMk id="2058" creationId="{2E9DCF84-7427-48AA-BA35-13F642348F50}"/>
          </ac:picMkLst>
        </pc:picChg>
        <pc:picChg chg="add mod">
          <ac:chgData name="Matthieu Royer" userId="8986938d-e1fb-47c0-adbc-301ba35da096" providerId="ADAL" clId="{906E53F8-7EE1-48C8-85CD-785A0A5F88CB}" dt="2021-11-04T13:22:38.618" v="1496" actId="1076"/>
          <ac:picMkLst>
            <pc:docMk/>
            <pc:sldMk cId="652664154" sldId="427"/>
            <ac:picMk id="2060" creationId="{ACD88076-84B2-486E-B63C-0EF621D351BD}"/>
          </ac:picMkLst>
        </pc:picChg>
      </pc:sldChg>
      <pc:sldChg chg="modSp new del mod">
        <pc:chgData name="Matthieu Royer" userId="8986938d-e1fb-47c0-adbc-301ba35da096" providerId="ADAL" clId="{906E53F8-7EE1-48C8-85CD-785A0A5F88CB}" dt="2021-11-04T18:53:49.556" v="2770" actId="47"/>
        <pc:sldMkLst>
          <pc:docMk/>
          <pc:sldMk cId="4294445419" sldId="428"/>
        </pc:sldMkLst>
        <pc:spChg chg="mod">
          <ac:chgData name="Matthieu Royer" userId="8986938d-e1fb-47c0-adbc-301ba35da096" providerId="ADAL" clId="{906E53F8-7EE1-48C8-85CD-785A0A5F88CB}" dt="2021-11-04T18:52:10.586" v="2608" actId="20577"/>
          <ac:spMkLst>
            <pc:docMk/>
            <pc:sldMk cId="4294445419" sldId="428"/>
            <ac:spMk id="2" creationId="{9AB6824A-D0BA-466F-9563-EEF5AEEE0FE2}"/>
          </ac:spMkLst>
        </pc:spChg>
      </pc:sldChg>
    </pc:docChg>
  </pc:docChgLst>
  <pc:docChgLst>
    <pc:chgData name="Matthieu Royer" userId="8986938d-e1fb-47c0-adbc-301ba35da096" providerId="ADAL" clId="{F105FEE3-5E54-457E-8294-3C86965F54DE}"/>
    <pc:docChg chg="undo custSel addSld delSld modSld">
      <pc:chgData name="Matthieu Royer" userId="8986938d-e1fb-47c0-adbc-301ba35da096" providerId="ADAL" clId="{F105FEE3-5E54-457E-8294-3C86965F54DE}" dt="2022-01-24T13:35:43.687" v="4249" actId="47"/>
      <pc:docMkLst>
        <pc:docMk/>
      </pc:docMkLst>
      <pc:sldChg chg="modSp del mod">
        <pc:chgData name="Matthieu Royer" userId="8986938d-e1fb-47c0-adbc-301ba35da096" providerId="ADAL" clId="{F105FEE3-5E54-457E-8294-3C86965F54DE}" dt="2022-01-24T13:35:43.687" v="4249" actId="47"/>
        <pc:sldMkLst>
          <pc:docMk/>
          <pc:sldMk cId="0" sldId="276"/>
        </pc:sldMkLst>
        <pc:spChg chg="mod">
          <ac:chgData name="Matthieu Royer" userId="8986938d-e1fb-47c0-adbc-301ba35da096" providerId="ADAL" clId="{F105FEE3-5E54-457E-8294-3C86965F54DE}" dt="2022-01-21T14:56:01.672" v="2132" actId="20577"/>
          <ac:spMkLst>
            <pc:docMk/>
            <pc:sldMk cId="0" sldId="276"/>
            <ac:spMk id="7" creationId="{37A8C5FF-0160-418E-A70B-A3AF43D55334}"/>
          </ac:spMkLst>
        </pc:spChg>
      </pc:sldChg>
      <pc:sldChg chg="modSp mod">
        <pc:chgData name="Matthieu Royer" userId="8986938d-e1fb-47c0-adbc-301ba35da096" providerId="ADAL" clId="{F105FEE3-5E54-457E-8294-3C86965F54DE}" dt="2021-12-20T14:35:02.979" v="13" actId="20577"/>
        <pc:sldMkLst>
          <pc:docMk/>
          <pc:sldMk cId="3786996025" sldId="404"/>
        </pc:sldMkLst>
        <pc:spChg chg="mod">
          <ac:chgData name="Matthieu Royer" userId="8986938d-e1fb-47c0-adbc-301ba35da096" providerId="ADAL" clId="{F105FEE3-5E54-457E-8294-3C86965F54DE}" dt="2021-12-20T14:34:54.611" v="9" actId="20577"/>
          <ac:spMkLst>
            <pc:docMk/>
            <pc:sldMk cId="3786996025" sldId="404"/>
            <ac:spMk id="2" creationId="{96E5ED57-A399-4912-AC1A-7397CB02298D}"/>
          </ac:spMkLst>
        </pc:spChg>
        <pc:spChg chg="mod">
          <ac:chgData name="Matthieu Royer" userId="8986938d-e1fb-47c0-adbc-301ba35da096" providerId="ADAL" clId="{F105FEE3-5E54-457E-8294-3C86965F54DE}" dt="2021-12-20T14:35:02.979" v="13" actId="20577"/>
          <ac:spMkLst>
            <pc:docMk/>
            <pc:sldMk cId="3786996025" sldId="404"/>
            <ac:spMk id="3" creationId="{C8238D1F-7CAE-4869-97A6-F8A22F4CE3F4}"/>
          </ac:spMkLst>
        </pc:spChg>
      </pc:sldChg>
      <pc:sldChg chg="addSp modSp mod modNotesTx">
        <pc:chgData name="Matthieu Royer" userId="8986938d-e1fb-47c0-adbc-301ba35da096" providerId="ADAL" clId="{F105FEE3-5E54-457E-8294-3C86965F54DE}" dt="2022-01-21T17:05:20.092" v="3701" actId="1076"/>
        <pc:sldMkLst>
          <pc:docMk/>
          <pc:sldMk cId="167048306" sldId="406"/>
        </pc:sldMkLst>
        <pc:spChg chg="mod">
          <ac:chgData name="Matthieu Royer" userId="8986938d-e1fb-47c0-adbc-301ba35da096" providerId="ADAL" clId="{F105FEE3-5E54-457E-8294-3C86965F54DE}" dt="2022-01-20T06:06:19.697" v="312" actId="14100"/>
          <ac:spMkLst>
            <pc:docMk/>
            <pc:sldMk cId="167048306" sldId="406"/>
            <ac:spMk id="3" creationId="{D52B78B3-BE2F-408F-9AE4-2DDF5E3B439E}"/>
          </ac:spMkLst>
        </pc:spChg>
        <pc:spChg chg="add mod">
          <ac:chgData name="Matthieu Royer" userId="8986938d-e1fb-47c0-adbc-301ba35da096" providerId="ADAL" clId="{F105FEE3-5E54-457E-8294-3C86965F54DE}" dt="2022-01-21T17:05:20.092" v="3701" actId="1076"/>
          <ac:spMkLst>
            <pc:docMk/>
            <pc:sldMk cId="167048306" sldId="406"/>
            <ac:spMk id="5" creationId="{99908F6C-FFB7-4FDC-8D06-4F7C98644CAE}"/>
          </ac:spMkLst>
        </pc:spChg>
        <pc:picChg chg="mod">
          <ac:chgData name="Matthieu Royer" userId="8986938d-e1fb-47c0-adbc-301ba35da096" providerId="ADAL" clId="{F105FEE3-5E54-457E-8294-3C86965F54DE}" dt="2022-01-21T17:05:17.069" v="3700" actId="1076"/>
          <ac:picMkLst>
            <pc:docMk/>
            <pc:sldMk cId="167048306" sldId="406"/>
            <ac:picMk id="4" creationId="{DBCF3D4C-C2C3-4C12-B738-CD0C8FEF4F2C}"/>
          </ac:picMkLst>
        </pc:picChg>
      </pc:sldChg>
      <pc:sldChg chg="modSp mod modNotesTx">
        <pc:chgData name="Matthieu Royer" userId="8986938d-e1fb-47c0-adbc-301ba35da096" providerId="ADAL" clId="{F105FEE3-5E54-457E-8294-3C86965F54DE}" dt="2022-01-24T13:25:55.171" v="4248" actId="113"/>
        <pc:sldMkLst>
          <pc:docMk/>
          <pc:sldMk cId="93688322" sldId="409"/>
        </pc:sldMkLst>
        <pc:spChg chg="mod">
          <ac:chgData name="Matthieu Royer" userId="8986938d-e1fb-47c0-adbc-301ba35da096" providerId="ADAL" clId="{F105FEE3-5E54-457E-8294-3C86965F54DE}" dt="2022-01-24T13:25:55.171" v="4248" actId="113"/>
          <ac:spMkLst>
            <pc:docMk/>
            <pc:sldMk cId="93688322" sldId="409"/>
            <ac:spMk id="3" creationId="{2BA50B4B-16AB-439A-B4D2-D0CE976FB24B}"/>
          </ac:spMkLst>
        </pc:spChg>
      </pc:sldChg>
      <pc:sldChg chg="modSp mod modNotesTx">
        <pc:chgData name="Matthieu Royer" userId="8986938d-e1fb-47c0-adbc-301ba35da096" providerId="ADAL" clId="{F105FEE3-5E54-457E-8294-3C86965F54DE}" dt="2022-01-20T06:09:31.083" v="614" actId="20577"/>
        <pc:sldMkLst>
          <pc:docMk/>
          <pc:sldMk cId="1216158974" sldId="411"/>
        </pc:sldMkLst>
        <pc:spChg chg="mod">
          <ac:chgData name="Matthieu Royer" userId="8986938d-e1fb-47c0-adbc-301ba35da096" providerId="ADAL" clId="{F105FEE3-5E54-457E-8294-3C86965F54DE}" dt="2022-01-20T06:09:27.746" v="613" actId="20577"/>
          <ac:spMkLst>
            <pc:docMk/>
            <pc:sldMk cId="1216158974" sldId="411"/>
            <ac:spMk id="3" creationId="{B78090B6-E464-4A23-9587-1A58815925F3}"/>
          </ac:spMkLst>
        </pc:spChg>
      </pc:sldChg>
      <pc:sldChg chg="addSp modSp mod">
        <pc:chgData name="Matthieu Royer" userId="8986938d-e1fb-47c0-adbc-301ba35da096" providerId="ADAL" clId="{F105FEE3-5E54-457E-8294-3C86965F54DE}" dt="2022-01-21T17:08:28.283" v="3702" actId="20577"/>
        <pc:sldMkLst>
          <pc:docMk/>
          <pc:sldMk cId="3661815327" sldId="413"/>
        </pc:sldMkLst>
        <pc:spChg chg="mod">
          <ac:chgData name="Matthieu Royer" userId="8986938d-e1fb-47c0-adbc-301ba35da096" providerId="ADAL" clId="{F105FEE3-5E54-457E-8294-3C86965F54DE}" dt="2022-01-21T17:08:28.283" v="3702" actId="20577"/>
          <ac:spMkLst>
            <pc:docMk/>
            <pc:sldMk cId="3661815327" sldId="413"/>
            <ac:spMk id="3" creationId="{F6EF4D88-BA40-480A-A62D-64473217C591}"/>
          </ac:spMkLst>
        </pc:spChg>
        <pc:spChg chg="add mod">
          <ac:chgData name="Matthieu Royer" userId="8986938d-e1fb-47c0-adbc-301ba35da096" providerId="ADAL" clId="{F105FEE3-5E54-457E-8294-3C86965F54DE}" dt="2022-01-21T16:55:07.296" v="3512" actId="1076"/>
          <ac:spMkLst>
            <pc:docMk/>
            <pc:sldMk cId="3661815327" sldId="413"/>
            <ac:spMk id="4" creationId="{357FC889-E5BB-4D05-942F-B66273C5DC5B}"/>
          </ac:spMkLst>
        </pc:spChg>
      </pc:sldChg>
      <pc:sldChg chg="modSp mod modNotesTx">
        <pc:chgData name="Matthieu Royer" userId="8986938d-e1fb-47c0-adbc-301ba35da096" providerId="ADAL" clId="{F105FEE3-5E54-457E-8294-3C86965F54DE}" dt="2022-01-21T16:41:47.115" v="3167" actId="20577"/>
        <pc:sldMkLst>
          <pc:docMk/>
          <pc:sldMk cId="100235019" sldId="424"/>
        </pc:sldMkLst>
        <pc:graphicFrameChg chg="mod">
          <ac:chgData name="Matthieu Royer" userId="8986938d-e1fb-47c0-adbc-301ba35da096" providerId="ADAL" clId="{F105FEE3-5E54-457E-8294-3C86965F54DE}" dt="2022-01-21T16:41:47.115" v="3167" actId="20577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modSp mod modNotesTx">
        <pc:chgData name="Matthieu Royer" userId="8986938d-e1fb-47c0-adbc-301ba35da096" providerId="ADAL" clId="{F105FEE3-5E54-457E-8294-3C86965F54DE}" dt="2022-01-21T16:15:39.982" v="3111" actId="6549"/>
        <pc:sldMkLst>
          <pc:docMk/>
          <pc:sldMk cId="961787472" sldId="428"/>
        </pc:sldMkLst>
        <pc:spChg chg="mod">
          <ac:chgData name="Matthieu Royer" userId="8986938d-e1fb-47c0-adbc-301ba35da096" providerId="ADAL" clId="{F105FEE3-5E54-457E-8294-3C86965F54DE}" dt="2022-01-21T16:15:39.982" v="3111" actId="6549"/>
          <ac:spMkLst>
            <pc:docMk/>
            <pc:sldMk cId="961787472" sldId="428"/>
            <ac:spMk id="6" creationId="{2F2E7F73-9E7B-44BF-84EA-B68AD4CDB8F5}"/>
          </ac:spMkLst>
        </pc:spChg>
      </pc:sldChg>
      <pc:sldChg chg="modSp mod">
        <pc:chgData name="Matthieu Royer" userId="8986938d-e1fb-47c0-adbc-301ba35da096" providerId="ADAL" clId="{F105FEE3-5E54-457E-8294-3C86965F54DE}" dt="2022-01-21T17:13:51.875" v="3741" actId="20577"/>
        <pc:sldMkLst>
          <pc:docMk/>
          <pc:sldMk cId="3455413822" sldId="429"/>
        </pc:sldMkLst>
        <pc:spChg chg="mod">
          <ac:chgData name="Matthieu Royer" userId="8986938d-e1fb-47c0-adbc-301ba35da096" providerId="ADAL" clId="{F105FEE3-5E54-457E-8294-3C86965F54DE}" dt="2022-01-21T17:13:51.875" v="3741" actId="20577"/>
          <ac:spMkLst>
            <pc:docMk/>
            <pc:sldMk cId="3455413822" sldId="429"/>
            <ac:spMk id="3" creationId="{F6EF4D88-BA40-480A-A62D-64473217C591}"/>
          </ac:spMkLst>
        </pc:spChg>
      </pc:sldChg>
      <pc:sldChg chg="modSp mod">
        <pc:chgData name="Matthieu Royer" userId="8986938d-e1fb-47c0-adbc-301ba35da096" providerId="ADAL" clId="{F105FEE3-5E54-457E-8294-3C86965F54DE}" dt="2022-01-21T17:14:52.301" v="3744" actId="5793"/>
        <pc:sldMkLst>
          <pc:docMk/>
          <pc:sldMk cId="2638858463" sldId="430"/>
        </pc:sldMkLst>
        <pc:spChg chg="mod">
          <ac:chgData name="Matthieu Royer" userId="8986938d-e1fb-47c0-adbc-301ba35da096" providerId="ADAL" clId="{F105FEE3-5E54-457E-8294-3C86965F54DE}" dt="2022-01-21T17:14:52.301" v="3744" actId="5793"/>
          <ac:spMkLst>
            <pc:docMk/>
            <pc:sldMk cId="2638858463" sldId="430"/>
            <ac:spMk id="3" creationId="{F6EF4D88-BA40-480A-A62D-64473217C591}"/>
          </ac:spMkLst>
        </pc:spChg>
      </pc:sldChg>
      <pc:sldChg chg="modSp mod">
        <pc:chgData name="Matthieu Royer" userId="8986938d-e1fb-47c0-adbc-301ba35da096" providerId="ADAL" clId="{F105FEE3-5E54-457E-8294-3C86965F54DE}" dt="2022-01-21T14:45:22.154" v="1419" actId="1076"/>
        <pc:sldMkLst>
          <pc:docMk/>
          <pc:sldMk cId="1666548612" sldId="431"/>
        </pc:sldMkLst>
        <pc:spChg chg="mod">
          <ac:chgData name="Matthieu Royer" userId="8986938d-e1fb-47c0-adbc-301ba35da096" providerId="ADAL" clId="{F105FEE3-5E54-457E-8294-3C86965F54DE}" dt="2022-01-21T14:45:22.154" v="1419" actId="1076"/>
          <ac:spMkLst>
            <pc:docMk/>
            <pc:sldMk cId="1666548612" sldId="431"/>
            <ac:spMk id="3" creationId="{F6EF4D88-BA40-480A-A62D-64473217C591}"/>
          </ac:spMkLst>
        </pc:spChg>
      </pc:sldChg>
      <pc:sldChg chg="addSp delSp modSp mod">
        <pc:chgData name="Matthieu Royer" userId="8986938d-e1fb-47c0-adbc-301ba35da096" providerId="ADAL" clId="{F105FEE3-5E54-457E-8294-3C86965F54DE}" dt="2022-01-21T16:59:36.799" v="3699" actId="1076"/>
        <pc:sldMkLst>
          <pc:docMk/>
          <pc:sldMk cId="2382121853" sldId="432"/>
        </pc:sldMkLst>
        <pc:spChg chg="add mod">
          <ac:chgData name="Matthieu Royer" userId="8986938d-e1fb-47c0-adbc-301ba35da096" providerId="ADAL" clId="{F105FEE3-5E54-457E-8294-3C86965F54DE}" dt="2022-01-21T14:45:47.572" v="1421" actId="20577"/>
          <ac:spMkLst>
            <pc:docMk/>
            <pc:sldMk cId="2382121853" sldId="432"/>
            <ac:spMk id="4" creationId="{67853199-CBB5-4DB0-97A4-024823CD2529}"/>
          </ac:spMkLst>
        </pc:spChg>
        <pc:spChg chg="add mod">
          <ac:chgData name="Matthieu Royer" userId="8986938d-e1fb-47c0-adbc-301ba35da096" providerId="ADAL" clId="{F105FEE3-5E54-457E-8294-3C86965F54DE}" dt="2022-01-21T16:59:36.799" v="3699" actId="1076"/>
          <ac:spMkLst>
            <pc:docMk/>
            <pc:sldMk cId="2382121853" sldId="432"/>
            <ac:spMk id="5" creationId="{C2797214-0AC7-41E8-AEDE-72AFC9AE634B}"/>
          </ac:spMkLst>
        </pc:spChg>
        <pc:spChg chg="del">
          <ac:chgData name="Matthieu Royer" userId="8986938d-e1fb-47c0-adbc-301ba35da096" providerId="ADAL" clId="{F105FEE3-5E54-457E-8294-3C86965F54DE}" dt="2022-01-21T14:45:51.442" v="1422" actId="478"/>
          <ac:spMkLst>
            <pc:docMk/>
            <pc:sldMk cId="2382121853" sldId="432"/>
            <ac:spMk id="13" creationId="{E19C2591-BF41-43A9-AFD9-28512B5C7574}"/>
          </ac:spMkLst>
        </pc:spChg>
        <pc:picChg chg="del">
          <ac:chgData name="Matthieu Royer" userId="8986938d-e1fb-47c0-adbc-301ba35da096" providerId="ADAL" clId="{F105FEE3-5E54-457E-8294-3C86965F54DE}" dt="2022-01-20T06:14:05.591" v="898" actId="478"/>
          <ac:picMkLst>
            <pc:docMk/>
            <pc:sldMk cId="2382121853" sldId="432"/>
            <ac:picMk id="12" creationId="{8417493E-3EF7-4AA0-B82B-16185BC77E48}"/>
          </ac:picMkLst>
        </pc:picChg>
      </pc:sldChg>
      <pc:sldChg chg="modSp mod modNotesTx">
        <pc:chgData name="Matthieu Royer" userId="8986938d-e1fb-47c0-adbc-301ba35da096" providerId="ADAL" clId="{F105FEE3-5E54-457E-8294-3C86965F54DE}" dt="2022-01-24T09:57:03.675" v="4210" actId="20577"/>
        <pc:sldMkLst>
          <pc:docMk/>
          <pc:sldMk cId="1928152308" sldId="433"/>
        </pc:sldMkLst>
        <pc:spChg chg="mod">
          <ac:chgData name="Matthieu Royer" userId="8986938d-e1fb-47c0-adbc-301ba35da096" providerId="ADAL" clId="{F105FEE3-5E54-457E-8294-3C86965F54DE}" dt="2022-01-21T14:55:32.784" v="2125" actId="20577"/>
          <ac:spMkLst>
            <pc:docMk/>
            <pc:sldMk cId="1928152308" sldId="433"/>
            <ac:spMk id="2" creationId="{36F7072C-E18C-47C1-824C-F65DF39239C0}"/>
          </ac:spMkLst>
        </pc:spChg>
        <pc:graphicFrameChg chg="mod modGraphic">
          <ac:chgData name="Matthieu Royer" userId="8986938d-e1fb-47c0-adbc-301ba35da096" providerId="ADAL" clId="{F105FEE3-5E54-457E-8294-3C86965F54DE}" dt="2022-01-24T09:57:03.675" v="4210" actId="20577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  <pc:sldChg chg="del">
        <pc:chgData name="Matthieu Royer" userId="8986938d-e1fb-47c0-adbc-301ba35da096" providerId="ADAL" clId="{F105FEE3-5E54-457E-8294-3C86965F54DE}" dt="2022-01-21T14:55:35.064" v="2126" actId="47"/>
        <pc:sldMkLst>
          <pc:docMk/>
          <pc:sldMk cId="2213687693" sldId="434"/>
        </pc:sldMkLst>
      </pc:sldChg>
      <pc:sldChg chg="del">
        <pc:chgData name="Matthieu Royer" userId="8986938d-e1fb-47c0-adbc-301ba35da096" providerId="ADAL" clId="{F105FEE3-5E54-457E-8294-3C86965F54DE}" dt="2022-01-21T14:55:39.174" v="2127" actId="47"/>
        <pc:sldMkLst>
          <pc:docMk/>
          <pc:sldMk cId="2971377549" sldId="435"/>
        </pc:sldMkLst>
      </pc:sldChg>
      <pc:sldChg chg="modSp mod">
        <pc:chgData name="Matthieu Royer" userId="8986938d-e1fb-47c0-adbc-301ba35da096" providerId="ADAL" clId="{F105FEE3-5E54-457E-8294-3C86965F54DE}" dt="2022-01-21T16:16:38.005" v="3122" actId="20577"/>
        <pc:sldMkLst>
          <pc:docMk/>
          <pc:sldMk cId="1715162025" sldId="437"/>
        </pc:sldMkLst>
        <pc:spChg chg="mod">
          <ac:chgData name="Matthieu Royer" userId="8986938d-e1fb-47c0-adbc-301ba35da096" providerId="ADAL" clId="{F105FEE3-5E54-457E-8294-3C86965F54DE}" dt="2022-01-21T16:16:38.005" v="3122" actId="20577"/>
          <ac:spMkLst>
            <pc:docMk/>
            <pc:sldMk cId="1715162025" sldId="437"/>
            <ac:spMk id="6" creationId="{2F2E7F73-9E7B-44BF-84EA-B68AD4CDB8F5}"/>
          </ac:spMkLst>
        </pc:spChg>
      </pc:sldChg>
      <pc:sldChg chg="modSp new mod">
        <pc:chgData name="Matthieu Royer" userId="8986938d-e1fb-47c0-adbc-301ba35da096" providerId="ADAL" clId="{F105FEE3-5E54-457E-8294-3C86965F54DE}" dt="2022-01-20T06:04:47.364" v="222" actId="20577"/>
        <pc:sldMkLst>
          <pc:docMk/>
          <pc:sldMk cId="3724815988" sldId="439"/>
        </pc:sldMkLst>
        <pc:spChg chg="mod">
          <ac:chgData name="Matthieu Royer" userId="8986938d-e1fb-47c0-adbc-301ba35da096" providerId="ADAL" clId="{F105FEE3-5E54-457E-8294-3C86965F54DE}" dt="2021-12-20T14:35:16.994" v="31" actId="20577"/>
          <ac:spMkLst>
            <pc:docMk/>
            <pc:sldMk cId="3724815988" sldId="439"/>
            <ac:spMk id="2" creationId="{D7BEEC0E-B0CE-4290-9084-E9CC5293104C}"/>
          </ac:spMkLst>
        </pc:spChg>
        <pc:spChg chg="mod">
          <ac:chgData name="Matthieu Royer" userId="8986938d-e1fb-47c0-adbc-301ba35da096" providerId="ADAL" clId="{F105FEE3-5E54-457E-8294-3C86965F54DE}" dt="2022-01-20T06:04:47.364" v="222" actId="20577"/>
          <ac:spMkLst>
            <pc:docMk/>
            <pc:sldMk cId="3724815988" sldId="439"/>
            <ac:spMk id="3" creationId="{04C07EC5-BFE2-44B0-94AD-FF54BE15DD01}"/>
          </ac:spMkLst>
        </pc:spChg>
      </pc:sldChg>
      <pc:sldChg chg="addSp delSp modSp add del mod">
        <pc:chgData name="Matthieu Royer" userId="8986938d-e1fb-47c0-adbc-301ba35da096" providerId="ADAL" clId="{F105FEE3-5E54-457E-8294-3C86965F54DE}" dt="2022-01-21T14:44:26.769" v="1390" actId="47"/>
        <pc:sldMkLst>
          <pc:docMk/>
          <pc:sldMk cId="850364000" sldId="440"/>
        </pc:sldMkLst>
        <pc:spChg chg="del mod">
          <ac:chgData name="Matthieu Royer" userId="8986938d-e1fb-47c0-adbc-301ba35da096" providerId="ADAL" clId="{F105FEE3-5E54-457E-8294-3C86965F54DE}" dt="2022-01-21T14:43:11.581" v="1315" actId="478"/>
          <ac:spMkLst>
            <pc:docMk/>
            <pc:sldMk cId="850364000" sldId="440"/>
            <ac:spMk id="3" creationId="{F6EF4D88-BA40-480A-A62D-64473217C591}"/>
          </ac:spMkLst>
        </pc:spChg>
        <pc:spChg chg="add del mod">
          <ac:chgData name="Matthieu Royer" userId="8986938d-e1fb-47c0-adbc-301ba35da096" providerId="ADAL" clId="{F105FEE3-5E54-457E-8294-3C86965F54DE}" dt="2022-01-21T14:43:17.848" v="1318" actId="478"/>
          <ac:spMkLst>
            <pc:docMk/>
            <pc:sldMk cId="850364000" sldId="440"/>
            <ac:spMk id="5" creationId="{DA55E502-1C2C-44A0-816C-2828408807D9}"/>
          </ac:spMkLst>
        </pc:spChg>
        <pc:spChg chg="add mod">
          <ac:chgData name="Matthieu Royer" userId="8986938d-e1fb-47c0-adbc-301ba35da096" providerId="ADAL" clId="{F105FEE3-5E54-457E-8294-3C86965F54DE}" dt="2022-01-21T14:43:56.762" v="1389" actId="20577"/>
          <ac:spMkLst>
            <pc:docMk/>
            <pc:sldMk cId="850364000" sldId="440"/>
            <ac:spMk id="6" creationId="{02DFE943-DCD4-48CF-9B69-3628685FD0B2}"/>
          </ac:spMkLst>
        </pc:spChg>
      </pc:sldChg>
      <pc:sldChg chg="modSp new mod">
        <pc:chgData name="Matthieu Royer" userId="8986938d-e1fb-47c0-adbc-301ba35da096" providerId="ADAL" clId="{F105FEE3-5E54-457E-8294-3C86965F54DE}" dt="2022-01-24T09:56:00.792" v="4183" actId="313"/>
        <pc:sldMkLst>
          <pc:docMk/>
          <pc:sldMk cId="2733682619" sldId="440"/>
        </pc:sldMkLst>
        <pc:spChg chg="mod">
          <ac:chgData name="Matthieu Royer" userId="8986938d-e1fb-47c0-adbc-301ba35da096" providerId="ADAL" clId="{F105FEE3-5E54-457E-8294-3C86965F54DE}" dt="2022-01-21T14:56:23.205" v="2144" actId="20577"/>
          <ac:spMkLst>
            <pc:docMk/>
            <pc:sldMk cId="2733682619" sldId="440"/>
            <ac:spMk id="2" creationId="{D10D6D8A-F006-4BF1-A345-7715CB4252F7}"/>
          </ac:spMkLst>
        </pc:spChg>
        <pc:spChg chg="mod">
          <ac:chgData name="Matthieu Royer" userId="8986938d-e1fb-47c0-adbc-301ba35da096" providerId="ADAL" clId="{F105FEE3-5E54-457E-8294-3C86965F54DE}" dt="2022-01-24T09:56:00.792" v="4183" actId="313"/>
          <ac:spMkLst>
            <pc:docMk/>
            <pc:sldMk cId="2733682619" sldId="440"/>
            <ac:spMk id="3" creationId="{60D36EE6-E627-4788-B419-BBAA2F8D18B0}"/>
          </ac:spMkLst>
        </pc:spChg>
      </pc:sldChg>
      <pc:sldChg chg="new del">
        <pc:chgData name="Matthieu Royer" userId="8986938d-e1fb-47c0-adbc-301ba35da096" providerId="ADAL" clId="{F105FEE3-5E54-457E-8294-3C86965F54DE}" dt="2022-01-20T06:17:43.804" v="931" actId="47"/>
        <pc:sldMkLst>
          <pc:docMk/>
          <pc:sldMk cId="1654424362" sldId="441"/>
        </pc:sldMkLst>
      </pc:sldChg>
      <pc:sldChg chg="modSp new mod">
        <pc:chgData name="Matthieu Royer" userId="8986938d-e1fb-47c0-adbc-301ba35da096" providerId="ADAL" clId="{F105FEE3-5E54-457E-8294-3C86965F54DE}" dt="2022-01-24T09:50:39.044" v="4031" actId="20577"/>
        <pc:sldMkLst>
          <pc:docMk/>
          <pc:sldMk cId="2144271738" sldId="441"/>
        </pc:sldMkLst>
        <pc:spChg chg="mod">
          <ac:chgData name="Matthieu Royer" userId="8986938d-e1fb-47c0-adbc-301ba35da096" providerId="ADAL" clId="{F105FEE3-5E54-457E-8294-3C86965F54DE}" dt="2022-01-21T14:57:33.628" v="2156" actId="20577"/>
          <ac:spMkLst>
            <pc:docMk/>
            <pc:sldMk cId="2144271738" sldId="441"/>
            <ac:spMk id="2" creationId="{D8059ADF-FDAB-473D-9417-784ACF11999B}"/>
          </ac:spMkLst>
        </pc:spChg>
        <pc:spChg chg="mod">
          <ac:chgData name="Matthieu Royer" userId="8986938d-e1fb-47c0-adbc-301ba35da096" providerId="ADAL" clId="{F105FEE3-5E54-457E-8294-3C86965F54DE}" dt="2022-01-24T09:50:39.044" v="4031" actId="20577"/>
          <ac:spMkLst>
            <pc:docMk/>
            <pc:sldMk cId="2144271738" sldId="441"/>
            <ac:spMk id="3" creationId="{D0006702-8F53-4542-847C-3CBDDAF55562}"/>
          </ac:spMkLst>
        </pc:spChg>
      </pc:sldChg>
      <pc:sldChg chg="modSp new mod">
        <pc:chgData name="Matthieu Royer" userId="8986938d-e1fb-47c0-adbc-301ba35da096" providerId="ADAL" clId="{F105FEE3-5E54-457E-8294-3C86965F54DE}" dt="2022-01-24T09:51:14.028" v="4063" actId="20577"/>
        <pc:sldMkLst>
          <pc:docMk/>
          <pc:sldMk cId="101413352" sldId="442"/>
        </pc:sldMkLst>
        <pc:spChg chg="mod">
          <ac:chgData name="Matthieu Royer" userId="8986938d-e1fb-47c0-adbc-301ba35da096" providerId="ADAL" clId="{F105FEE3-5E54-457E-8294-3C86965F54DE}" dt="2022-01-21T14:57:39.804" v="2169" actId="20577"/>
          <ac:spMkLst>
            <pc:docMk/>
            <pc:sldMk cId="101413352" sldId="442"/>
            <ac:spMk id="2" creationId="{B763115A-B2C8-4E15-B973-80482982D8E8}"/>
          </ac:spMkLst>
        </pc:spChg>
        <pc:spChg chg="mod">
          <ac:chgData name="Matthieu Royer" userId="8986938d-e1fb-47c0-adbc-301ba35da096" providerId="ADAL" clId="{F105FEE3-5E54-457E-8294-3C86965F54DE}" dt="2022-01-24T09:51:14.028" v="4063" actId="20577"/>
          <ac:spMkLst>
            <pc:docMk/>
            <pc:sldMk cId="101413352" sldId="442"/>
            <ac:spMk id="3" creationId="{E9F3A3B9-ABAE-43E1-809E-CB73A63FCADC}"/>
          </ac:spMkLst>
        </pc:spChg>
      </pc:sldChg>
      <pc:sldChg chg="modSp new mod">
        <pc:chgData name="Matthieu Royer" userId="8986938d-e1fb-47c0-adbc-301ba35da096" providerId="ADAL" clId="{F105FEE3-5E54-457E-8294-3C86965F54DE}" dt="2022-01-21T17:23:44.118" v="3887" actId="5793"/>
        <pc:sldMkLst>
          <pc:docMk/>
          <pc:sldMk cId="3452146114" sldId="443"/>
        </pc:sldMkLst>
        <pc:spChg chg="mod">
          <ac:chgData name="Matthieu Royer" userId="8986938d-e1fb-47c0-adbc-301ba35da096" providerId="ADAL" clId="{F105FEE3-5E54-457E-8294-3C86965F54DE}" dt="2022-01-21T14:57:48.758" v="2182" actId="20577"/>
          <ac:spMkLst>
            <pc:docMk/>
            <pc:sldMk cId="3452146114" sldId="443"/>
            <ac:spMk id="2" creationId="{CA919FBD-879C-4CB4-B137-514CDC8C3A28}"/>
          </ac:spMkLst>
        </pc:spChg>
        <pc:spChg chg="mod">
          <ac:chgData name="Matthieu Royer" userId="8986938d-e1fb-47c0-adbc-301ba35da096" providerId="ADAL" clId="{F105FEE3-5E54-457E-8294-3C86965F54DE}" dt="2022-01-21T17:23:44.118" v="3887" actId="5793"/>
          <ac:spMkLst>
            <pc:docMk/>
            <pc:sldMk cId="3452146114" sldId="443"/>
            <ac:spMk id="3" creationId="{0A49FC9F-34AA-4107-94CE-F601BE5BBAC9}"/>
          </ac:spMkLst>
        </pc:spChg>
      </pc:sldChg>
    </pc:docChg>
  </pc:docChgLst>
  <pc:docChgLst>
    <pc:chgData name="Clement BEY" userId="S::clement.bey@diiage.org::6f9c1fc8-9b71-4a05-9977-28e826a9b724" providerId="AD" clId="Web-{98DCE26F-EE9D-4300-B811-767B04C80AFC}"/>
    <pc:docChg chg="modSld">
      <pc:chgData name="Clement BEY" userId="S::clement.bey@diiage.org::6f9c1fc8-9b71-4a05-9977-28e826a9b724" providerId="AD" clId="Web-{98DCE26F-EE9D-4300-B811-767B04C80AFC}" dt="2021-11-28T15:28:24.164" v="843"/>
      <pc:docMkLst>
        <pc:docMk/>
      </pc:docMkLst>
      <pc:sldChg chg="modSp">
        <pc:chgData name="Clement BEY" userId="S::clement.bey@diiage.org::6f9c1fc8-9b71-4a05-9977-28e826a9b724" providerId="AD" clId="Web-{98DCE26F-EE9D-4300-B811-767B04C80AFC}" dt="2021-11-28T15:28:24.164" v="843"/>
        <pc:sldMkLst>
          <pc:docMk/>
          <pc:sldMk cId="1928152308" sldId="433"/>
        </pc:sldMkLst>
        <pc:graphicFrameChg chg="mod modGraphic">
          <ac:chgData name="Clement BEY" userId="S::clement.bey@diiage.org::6f9c1fc8-9b71-4a05-9977-28e826a9b724" providerId="AD" clId="Web-{98DCE26F-EE9D-4300-B811-767B04C80AFC}" dt="2021-11-28T15:28:24.164" v="843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</pc:docChg>
  </pc:docChgLst>
  <pc:docChgLst>
    <pc:chgData name="Anne GUINOT" userId="71af1343-e9ff-4a45-b617-ece79a9369be" providerId="ADAL" clId="{8349ADF6-D8C1-4216-9E08-1F696D1E2032}"/>
    <pc:docChg chg="undo redo custSel addSld delSld modSld">
      <pc:chgData name="Anne GUINOT" userId="71af1343-e9ff-4a45-b617-ece79a9369be" providerId="ADAL" clId="{8349ADF6-D8C1-4216-9E08-1F696D1E2032}" dt="2021-08-29T20:52:18.314" v="1619" actId="14100"/>
      <pc:docMkLst>
        <pc:docMk/>
      </pc:docMkLst>
      <pc:sldChg chg="addSp delSp modSp mod">
        <pc:chgData name="Anne GUINOT" userId="71af1343-e9ff-4a45-b617-ece79a9369be" providerId="ADAL" clId="{8349ADF6-D8C1-4216-9E08-1F696D1E2032}" dt="2021-08-29T20:49:32.359" v="1569" actId="12788"/>
        <pc:sldMkLst>
          <pc:docMk/>
          <pc:sldMk cId="0" sldId="256"/>
        </pc:sldMkLst>
        <pc:spChg chg="add del mod">
          <ac:chgData name="Anne GUINOT" userId="71af1343-e9ff-4a45-b617-ece79a9369be" providerId="ADAL" clId="{8349ADF6-D8C1-4216-9E08-1F696D1E2032}" dt="2021-08-29T20:49:05.624" v="1565" actId="478"/>
          <ac:spMkLst>
            <pc:docMk/>
            <pc:sldMk cId="0" sldId="256"/>
            <ac:spMk id="3" creationId="{2C8FA5F6-6DAB-4FB5-B4F7-7A19D4F09B87}"/>
          </ac:spMkLst>
        </pc:spChg>
        <pc:spChg chg="del">
          <ac:chgData name="Anne GUINOT" userId="71af1343-e9ff-4a45-b617-ece79a9369be" providerId="ADAL" clId="{8349ADF6-D8C1-4216-9E08-1F696D1E2032}" dt="2021-08-29T20:49:02.409" v="1564" actId="478"/>
          <ac:spMkLst>
            <pc:docMk/>
            <pc:sldMk cId="0" sldId="256"/>
            <ac:spMk id="97" creationId="{00000000-0000-0000-0000-000000000000}"/>
          </ac:spMkLst>
        </pc:spChg>
        <pc:picChg chg="mod">
          <ac:chgData name="Anne GUINOT" userId="71af1343-e9ff-4a45-b617-ece79a9369be" providerId="ADAL" clId="{8349ADF6-D8C1-4216-9E08-1F696D1E2032}" dt="2021-08-29T20:49:32.359" v="1569" actId="12788"/>
          <ac:picMkLst>
            <pc:docMk/>
            <pc:sldMk cId="0" sldId="256"/>
            <ac:picMk id="98" creationId="{00000000-0000-0000-0000-000000000000}"/>
          </ac:picMkLst>
        </pc:picChg>
      </pc:sldChg>
      <pc:sldChg chg="modSp">
        <pc:chgData name="Anne GUINOT" userId="71af1343-e9ff-4a45-b617-ece79a9369be" providerId="ADAL" clId="{8349ADF6-D8C1-4216-9E08-1F696D1E2032}" dt="2021-08-29T20:23:48.115" v="1263" actId="14826"/>
        <pc:sldMkLst>
          <pc:docMk/>
          <pc:sldMk cId="0" sldId="257"/>
        </pc:sldMkLst>
        <pc:picChg chg="mod">
          <ac:chgData name="Anne GUINOT" userId="71af1343-e9ff-4a45-b617-ece79a9369be" providerId="ADAL" clId="{8349ADF6-D8C1-4216-9E08-1F696D1E2032}" dt="2021-08-29T20:23:48.115" v="1263" actId="14826"/>
          <ac:picMkLst>
            <pc:docMk/>
            <pc:sldMk cId="0" sldId="257"/>
            <ac:picMk id="103" creationId="{00000000-0000-0000-0000-000000000000}"/>
          </ac:picMkLst>
        </pc:picChg>
      </pc:sldChg>
      <pc:sldChg chg="addSp modSp mod">
        <pc:chgData name="Anne GUINOT" userId="71af1343-e9ff-4a45-b617-ece79a9369be" providerId="ADAL" clId="{8349ADF6-D8C1-4216-9E08-1F696D1E2032}" dt="2021-08-29T20:52:18.314" v="1619" actId="14100"/>
        <pc:sldMkLst>
          <pc:docMk/>
          <pc:sldMk cId="0" sldId="258"/>
        </pc:sldMkLst>
        <pc:spChg chg="add mod">
          <ac:chgData name="Anne GUINOT" userId="71af1343-e9ff-4a45-b617-ece79a9369be" providerId="ADAL" clId="{8349ADF6-D8C1-4216-9E08-1F696D1E2032}" dt="2021-08-29T20:52:05.049" v="1572" actId="1076"/>
          <ac:spMkLst>
            <pc:docMk/>
            <pc:sldMk cId="0" sldId="258"/>
            <ac:spMk id="8" creationId="{50432464-29C5-496A-BCCD-732E34BC4A0C}"/>
          </ac:spMkLst>
        </pc:spChg>
        <pc:spChg chg="mod">
          <ac:chgData name="Anne GUINOT" userId="71af1343-e9ff-4a45-b617-ece79a9369be" providerId="ADAL" clId="{8349ADF6-D8C1-4216-9E08-1F696D1E2032}" dt="2021-08-29T20:23:05.454" v="1261" actId="20577"/>
          <ac:spMkLst>
            <pc:docMk/>
            <pc:sldMk cId="0" sldId="258"/>
            <ac:spMk id="115" creationId="{00000000-0000-0000-0000-000000000000}"/>
          </ac:spMkLst>
        </pc:spChg>
        <pc:spChg chg="mod">
          <ac:chgData name="Anne GUINOT" userId="71af1343-e9ff-4a45-b617-ece79a9369be" providerId="ADAL" clId="{8349ADF6-D8C1-4216-9E08-1F696D1E2032}" dt="2021-08-29T20:52:18.314" v="1619" actId="14100"/>
          <ac:spMkLst>
            <pc:docMk/>
            <pc:sldMk cId="0" sldId="258"/>
            <ac:spMk id="116" creationId="{00000000-0000-0000-0000-000000000000}"/>
          </ac:spMkLst>
        </pc:spChg>
      </pc:sldChg>
      <pc:sldChg chg="modSp">
        <pc:chgData name="Anne GUINOT" userId="71af1343-e9ff-4a45-b617-ece79a9369be" providerId="ADAL" clId="{8349ADF6-D8C1-4216-9E08-1F696D1E2032}" dt="2021-08-29T20:23:58.860" v="1264" actId="14826"/>
        <pc:sldMkLst>
          <pc:docMk/>
          <pc:sldMk cId="0" sldId="261"/>
        </pc:sldMkLst>
        <pc:picChg chg="mod">
          <ac:chgData name="Anne GUINOT" userId="71af1343-e9ff-4a45-b617-ece79a9369be" providerId="ADAL" clId="{8349ADF6-D8C1-4216-9E08-1F696D1E2032}" dt="2021-08-29T20:23:58.860" v="1264" actId="14826"/>
          <ac:picMkLst>
            <pc:docMk/>
            <pc:sldMk cId="0" sldId="261"/>
            <ac:picMk id="136" creationId="{00000000-0000-0000-0000-000000000000}"/>
          </ac:picMkLst>
        </pc:picChg>
      </pc:sldChg>
      <pc:sldChg chg="modSp mod">
        <pc:chgData name="Anne GUINOT" userId="71af1343-e9ff-4a45-b617-ece79a9369be" providerId="ADAL" clId="{8349ADF6-D8C1-4216-9E08-1F696D1E2032}" dt="2021-08-29T20:22:29" v="1244" actId="20577"/>
        <pc:sldMkLst>
          <pc:docMk/>
          <pc:sldMk cId="2805794942" sldId="384"/>
        </pc:sldMkLst>
        <pc:spChg chg="mod">
          <ac:chgData name="Anne GUINOT" userId="71af1343-e9ff-4a45-b617-ece79a9369be" providerId="ADAL" clId="{8349ADF6-D8C1-4216-9E08-1F696D1E2032}" dt="2021-08-29T20:22:29" v="1244" actId="20577"/>
          <ac:spMkLst>
            <pc:docMk/>
            <pc:sldMk cId="2805794942" sldId="384"/>
            <ac:spMk id="5" creationId="{CC947517-CF4D-43C4-8027-1A42A89FDCA6}"/>
          </ac:spMkLst>
        </pc:spChg>
      </pc:sldChg>
      <pc:sldChg chg="addSp delSp modSp mod">
        <pc:chgData name="Anne GUINOT" userId="71af1343-e9ff-4a45-b617-ece79a9369be" providerId="ADAL" clId="{8349ADF6-D8C1-4216-9E08-1F696D1E2032}" dt="2021-08-28T20:58:51.618" v="915" actId="20577"/>
        <pc:sldMkLst>
          <pc:docMk/>
          <pc:sldMk cId="3049595902" sldId="385"/>
        </pc:sldMkLst>
        <pc:spChg chg="add mod">
          <ac:chgData name="Anne GUINOT" userId="71af1343-e9ff-4a45-b617-ece79a9369be" providerId="ADAL" clId="{8349ADF6-D8C1-4216-9E08-1F696D1E2032}" dt="2021-08-28T20:58:51.618" v="915" actId="20577"/>
          <ac:spMkLst>
            <pc:docMk/>
            <pc:sldMk cId="3049595902" sldId="385"/>
            <ac:spMk id="3" creationId="{2FF30405-C5E5-4F9E-89B5-43EEE3FB9090}"/>
          </ac:spMkLst>
        </pc:spChg>
        <pc:graphicFrameChg chg="add del mod modGraphic">
          <ac:chgData name="Anne GUINOT" userId="71af1343-e9ff-4a45-b617-ece79a9369be" providerId="ADAL" clId="{8349ADF6-D8C1-4216-9E08-1F696D1E2032}" dt="2021-08-28T20:28:17.267" v="163" actId="478"/>
          <ac:graphicFrameMkLst>
            <pc:docMk/>
            <pc:sldMk cId="3049595902" sldId="385"/>
            <ac:graphicFrameMk id="2" creationId="{25A8B5C7-2AAF-4A8A-94E3-BF6CD96C9870}"/>
          </ac:graphicFrameMkLst>
        </pc:graphicFrameChg>
      </pc:sldChg>
      <pc:sldChg chg="modSp mod">
        <pc:chgData name="Anne GUINOT" userId="71af1343-e9ff-4a45-b617-ece79a9369be" providerId="ADAL" clId="{8349ADF6-D8C1-4216-9E08-1F696D1E2032}" dt="2021-08-28T20:22:00.956" v="13" actId="20577"/>
        <pc:sldMkLst>
          <pc:docMk/>
          <pc:sldMk cId="478261596" sldId="387"/>
        </pc:sldMkLst>
        <pc:spChg chg="mod">
          <ac:chgData name="Anne GUINOT" userId="71af1343-e9ff-4a45-b617-ece79a9369be" providerId="ADAL" clId="{8349ADF6-D8C1-4216-9E08-1F696D1E2032}" dt="2021-08-28T20:22:00.956" v="13" actId="20577"/>
          <ac:spMkLst>
            <pc:docMk/>
            <pc:sldMk cId="478261596" sldId="387"/>
            <ac:spMk id="6" creationId="{DFA5D236-5205-4551-8A0E-3304B15EA0E8}"/>
          </ac:spMkLst>
        </pc:spChg>
        <pc:spChg chg="mod">
          <ac:chgData name="Anne GUINOT" userId="71af1343-e9ff-4a45-b617-ece79a9369be" providerId="ADAL" clId="{8349ADF6-D8C1-4216-9E08-1F696D1E2032}" dt="2021-08-28T20:21:50.454" v="10" actId="20577"/>
          <ac:spMkLst>
            <pc:docMk/>
            <pc:sldMk cId="478261596" sldId="387"/>
            <ac:spMk id="22" creationId="{331F6FD3-39E2-4DBF-B038-EDBF0FA41DA8}"/>
          </ac:spMkLst>
        </pc:spChg>
        <pc:spChg chg="mod">
          <ac:chgData name="Anne GUINOT" userId="71af1343-e9ff-4a45-b617-ece79a9369be" providerId="ADAL" clId="{8349ADF6-D8C1-4216-9E08-1F696D1E2032}" dt="2021-08-28T20:21:51.456" v="11" actId="20577"/>
          <ac:spMkLst>
            <pc:docMk/>
            <pc:sldMk cId="478261596" sldId="387"/>
            <ac:spMk id="28" creationId="{97C9AE31-3EF0-4F1A-8291-AD1CF7DBA7B8}"/>
          </ac:spMkLst>
        </pc:spChg>
      </pc:sldChg>
      <pc:sldChg chg="modSp mod">
        <pc:chgData name="Anne GUINOT" userId="71af1343-e9ff-4a45-b617-ece79a9369be" providerId="ADAL" clId="{8349ADF6-D8C1-4216-9E08-1F696D1E2032}" dt="2021-08-29T20:22:51.192" v="1251" actId="20577"/>
        <pc:sldMkLst>
          <pc:docMk/>
          <pc:sldMk cId="399204345" sldId="388"/>
        </pc:sldMkLst>
        <pc:spChg chg="mod">
          <ac:chgData name="Anne GUINOT" userId="71af1343-e9ff-4a45-b617-ece79a9369be" providerId="ADAL" clId="{8349ADF6-D8C1-4216-9E08-1F696D1E2032}" dt="2021-08-29T20:22:51.192" v="1251" actId="20577"/>
          <ac:spMkLst>
            <pc:docMk/>
            <pc:sldMk cId="399204345" sldId="388"/>
            <ac:spMk id="130" creationId="{00000000-0000-0000-0000-000000000000}"/>
          </ac:spMkLst>
        </pc:spChg>
      </pc:sldChg>
      <pc:sldChg chg="modSp mod">
        <pc:chgData name="Anne GUINOT" userId="71af1343-e9ff-4a45-b617-ece79a9369be" providerId="ADAL" clId="{8349ADF6-D8C1-4216-9E08-1F696D1E2032}" dt="2021-08-29T20:24:17.575" v="1266" actId="20577"/>
        <pc:sldMkLst>
          <pc:docMk/>
          <pc:sldMk cId="2174212021" sldId="391"/>
        </pc:sldMkLst>
        <pc:spChg chg="mod">
          <ac:chgData name="Anne GUINOT" userId="71af1343-e9ff-4a45-b617-ece79a9369be" providerId="ADAL" clId="{8349ADF6-D8C1-4216-9E08-1F696D1E2032}" dt="2021-08-29T20:24:17.575" v="1266" actId="20577"/>
          <ac:spMkLst>
            <pc:docMk/>
            <pc:sldMk cId="2174212021" sldId="391"/>
            <ac:spMk id="13" creationId="{C9FABE99-DFC9-4211-B8FC-2440A0610C52}"/>
          </ac:spMkLst>
        </pc:spChg>
      </pc:sldChg>
      <pc:sldChg chg="modSp mod addCm delCm">
        <pc:chgData name="Anne GUINOT" userId="71af1343-e9ff-4a45-b617-ece79a9369be" providerId="ADAL" clId="{8349ADF6-D8C1-4216-9E08-1F696D1E2032}" dt="2021-08-29T20:25:47.623" v="1285" actId="20577"/>
        <pc:sldMkLst>
          <pc:docMk/>
          <pc:sldMk cId="1340492951" sldId="396"/>
        </pc:sldMkLst>
        <pc:spChg chg="mod">
          <ac:chgData name="Anne GUINOT" userId="71af1343-e9ff-4a45-b617-ece79a9369be" providerId="ADAL" clId="{8349ADF6-D8C1-4216-9E08-1F696D1E2032}" dt="2021-08-29T20:25:47.623" v="1285" actId="20577"/>
          <ac:spMkLst>
            <pc:docMk/>
            <pc:sldMk cId="1340492951" sldId="396"/>
            <ac:spMk id="241" creationId="{00000000-0000-0000-0000-000000000000}"/>
          </ac:spMkLst>
        </pc:spChg>
      </pc:sldChg>
      <pc:sldChg chg="modSp mod">
        <pc:chgData name="Anne GUINOT" userId="71af1343-e9ff-4a45-b617-ece79a9369be" providerId="ADAL" clId="{8349ADF6-D8C1-4216-9E08-1F696D1E2032}" dt="2021-08-28T20:23:14.828" v="21" actId="20577"/>
        <pc:sldMkLst>
          <pc:docMk/>
          <pc:sldMk cId="1699361744" sldId="399"/>
        </pc:sldMkLst>
        <pc:spChg chg="mod">
          <ac:chgData name="Anne GUINOT" userId="71af1343-e9ff-4a45-b617-ece79a9369be" providerId="ADAL" clId="{8349ADF6-D8C1-4216-9E08-1F696D1E2032}" dt="2021-08-28T20:23:14.828" v="21" actId="20577"/>
          <ac:spMkLst>
            <pc:docMk/>
            <pc:sldMk cId="1699361744" sldId="399"/>
            <ac:spMk id="31" creationId="{569BFEE3-7A87-4244-86B1-5605C9589148}"/>
          </ac:spMkLst>
        </pc:spChg>
        <pc:spChg chg="mod">
          <ac:chgData name="Anne GUINOT" userId="71af1343-e9ff-4a45-b617-ece79a9369be" providerId="ADAL" clId="{8349ADF6-D8C1-4216-9E08-1F696D1E2032}" dt="2021-08-28T20:23:03.760" v="19" actId="20577"/>
          <ac:spMkLst>
            <pc:docMk/>
            <pc:sldMk cId="1699361744" sldId="399"/>
            <ac:spMk id="54" creationId="{98708D48-6A40-460D-A497-C0CE1AAD3F28}"/>
          </ac:spMkLst>
        </pc:spChg>
      </pc:sldChg>
      <pc:sldChg chg="addSp delSp modSp new mod addCm modCm">
        <pc:chgData name="Anne GUINOT" userId="71af1343-e9ff-4a45-b617-ece79a9369be" providerId="ADAL" clId="{8349ADF6-D8C1-4216-9E08-1F696D1E2032}" dt="2021-08-28T21:04:10.030" v="936" actId="5900"/>
        <pc:sldMkLst>
          <pc:docMk/>
          <pc:sldMk cId="3212619190" sldId="400"/>
        </pc:sldMkLst>
        <pc:spChg chg="mod">
          <ac:chgData name="Anne GUINOT" userId="71af1343-e9ff-4a45-b617-ece79a9369be" providerId="ADAL" clId="{8349ADF6-D8C1-4216-9E08-1F696D1E2032}" dt="2021-08-28T20:29:06.374" v="189" actId="20577"/>
          <ac:spMkLst>
            <pc:docMk/>
            <pc:sldMk cId="3212619190" sldId="400"/>
            <ac:spMk id="2" creationId="{D2ABFF39-64D5-49FA-839C-D6BC532AFA13}"/>
          </ac:spMkLst>
        </pc:spChg>
        <pc:spChg chg="del mod">
          <ac:chgData name="Anne GUINOT" userId="71af1343-e9ff-4a45-b617-ece79a9369be" providerId="ADAL" clId="{8349ADF6-D8C1-4216-9E08-1F696D1E2032}" dt="2021-08-28T20:35:08.513" v="300" actId="478"/>
          <ac:spMkLst>
            <pc:docMk/>
            <pc:sldMk cId="3212619190" sldId="400"/>
            <ac:spMk id="3" creationId="{2784645E-9AB7-42E8-B9EA-550778F97791}"/>
          </ac:spMkLst>
        </pc:spChg>
        <pc:spChg chg="add del mod">
          <ac:chgData name="Anne GUINOT" userId="71af1343-e9ff-4a45-b617-ece79a9369be" providerId="ADAL" clId="{8349ADF6-D8C1-4216-9E08-1F696D1E2032}" dt="2021-08-28T20:35:01.444" v="299" actId="478"/>
          <ac:spMkLst>
            <pc:docMk/>
            <pc:sldMk cId="3212619190" sldId="400"/>
            <ac:spMk id="6" creationId="{D850F5ED-3BF6-4E9F-8D8F-7E169E0F8C3D}"/>
          </ac:spMkLst>
        </pc:spChg>
        <pc:spChg chg="add del mod">
          <ac:chgData name="Anne GUINOT" userId="71af1343-e9ff-4a45-b617-ece79a9369be" providerId="ADAL" clId="{8349ADF6-D8C1-4216-9E08-1F696D1E2032}" dt="2021-08-28T20:35:10.662" v="301" actId="478"/>
          <ac:spMkLst>
            <pc:docMk/>
            <pc:sldMk cId="3212619190" sldId="400"/>
            <ac:spMk id="8" creationId="{D1CFF8DD-9B6D-49B5-BCE5-A231504834B6}"/>
          </ac:spMkLst>
        </pc:spChg>
        <pc:spChg chg="add mod">
          <ac:chgData name="Anne GUINOT" userId="71af1343-e9ff-4a45-b617-ece79a9369be" providerId="ADAL" clId="{8349ADF6-D8C1-4216-9E08-1F696D1E2032}" dt="2021-08-28T21:02:47.640" v="935" actId="20577"/>
          <ac:spMkLst>
            <pc:docMk/>
            <pc:sldMk cId="3212619190" sldId="400"/>
            <ac:spMk id="9" creationId="{235F2A02-9D60-4806-9D70-DF024D482759}"/>
          </ac:spMkLst>
        </pc:spChg>
        <pc:picChg chg="add mod">
          <ac:chgData name="Anne GUINOT" userId="71af1343-e9ff-4a45-b617-ece79a9369be" providerId="ADAL" clId="{8349ADF6-D8C1-4216-9E08-1F696D1E2032}" dt="2021-08-28T20:39:04.200" v="538" actId="1037"/>
          <ac:picMkLst>
            <pc:docMk/>
            <pc:sldMk cId="3212619190" sldId="400"/>
            <ac:picMk id="5" creationId="{ADF1E094-DEC7-4B43-9F91-F5461B291B28}"/>
          </ac:picMkLst>
        </pc:picChg>
      </pc:sldChg>
      <pc:sldChg chg="addSp delSp modSp new mod">
        <pc:chgData name="Anne GUINOT" userId="71af1343-e9ff-4a45-b617-ece79a9369be" providerId="ADAL" clId="{8349ADF6-D8C1-4216-9E08-1F696D1E2032}" dt="2021-08-28T20:47:04.633" v="865" actId="20577"/>
        <pc:sldMkLst>
          <pc:docMk/>
          <pc:sldMk cId="1668858426" sldId="401"/>
        </pc:sldMkLst>
        <pc:spChg chg="mod">
          <ac:chgData name="Anne GUINOT" userId="71af1343-e9ff-4a45-b617-ece79a9369be" providerId="ADAL" clId="{8349ADF6-D8C1-4216-9E08-1F696D1E2032}" dt="2021-08-28T20:41:27.903" v="561" actId="20577"/>
          <ac:spMkLst>
            <pc:docMk/>
            <pc:sldMk cId="1668858426" sldId="401"/>
            <ac:spMk id="2" creationId="{086C5AD2-B72A-45DE-945A-90BCED774AB5}"/>
          </ac:spMkLst>
        </pc:spChg>
        <pc:spChg chg="del">
          <ac:chgData name="Anne GUINOT" userId="71af1343-e9ff-4a45-b617-ece79a9369be" providerId="ADAL" clId="{8349ADF6-D8C1-4216-9E08-1F696D1E2032}" dt="2021-08-28T20:41:37.785" v="562" actId="478"/>
          <ac:spMkLst>
            <pc:docMk/>
            <pc:sldMk cId="1668858426" sldId="401"/>
            <ac:spMk id="3" creationId="{4C4CDC81-B7F2-44F4-944D-9E5019F35109}"/>
          </ac:spMkLst>
        </pc:spChg>
        <pc:spChg chg="add mod">
          <ac:chgData name="Anne GUINOT" userId="71af1343-e9ff-4a45-b617-ece79a9369be" providerId="ADAL" clId="{8349ADF6-D8C1-4216-9E08-1F696D1E2032}" dt="2021-08-28T20:47:04.633" v="865" actId="20577"/>
          <ac:spMkLst>
            <pc:docMk/>
            <pc:sldMk cId="1668858426" sldId="401"/>
            <ac:spMk id="4" creationId="{861DB04D-E940-45BA-A29F-11893370A201}"/>
          </ac:spMkLst>
        </pc:spChg>
      </pc:sldChg>
      <pc:sldChg chg="modSp add mod">
        <pc:chgData name="Anne GUINOT" userId="71af1343-e9ff-4a45-b617-ece79a9369be" providerId="ADAL" clId="{8349ADF6-D8C1-4216-9E08-1F696D1E2032}" dt="2021-08-28T21:08:46.368" v="999" actId="20577"/>
        <pc:sldMkLst>
          <pc:docMk/>
          <pc:sldMk cId="2129774381" sldId="402"/>
        </pc:sldMkLst>
        <pc:spChg chg="mod">
          <ac:chgData name="Anne GUINOT" userId="71af1343-e9ff-4a45-b617-ece79a9369be" providerId="ADAL" clId="{8349ADF6-D8C1-4216-9E08-1F696D1E2032}" dt="2021-08-28T21:08:46.368" v="999" actId="20577"/>
          <ac:spMkLst>
            <pc:docMk/>
            <pc:sldMk cId="2129774381" sldId="402"/>
            <ac:spMk id="240" creationId="{00000000-0000-0000-0000-000000000000}"/>
          </ac:spMkLst>
        </pc:spChg>
        <pc:spChg chg="mod">
          <ac:chgData name="Anne GUINOT" userId="71af1343-e9ff-4a45-b617-ece79a9369be" providerId="ADAL" clId="{8349ADF6-D8C1-4216-9E08-1F696D1E2032}" dt="2021-08-28T21:08:40.483" v="980" actId="20577"/>
          <ac:spMkLst>
            <pc:docMk/>
            <pc:sldMk cId="2129774381" sldId="402"/>
            <ac:spMk id="241" creationId="{00000000-0000-0000-0000-000000000000}"/>
          </ac:spMkLst>
        </pc:spChg>
      </pc:sldChg>
      <pc:sldChg chg="modSp add del mod">
        <pc:chgData name="Anne GUINOT" userId="71af1343-e9ff-4a45-b617-ece79a9369be" providerId="ADAL" clId="{8349ADF6-D8C1-4216-9E08-1F696D1E2032}" dt="2021-08-28T21:08:29.557" v="966"/>
        <pc:sldMkLst>
          <pc:docMk/>
          <pc:sldMk cId="4229789661" sldId="402"/>
        </pc:sldMkLst>
        <pc:spChg chg="mod">
          <ac:chgData name="Anne GUINOT" userId="71af1343-e9ff-4a45-b617-ece79a9369be" providerId="ADAL" clId="{8349ADF6-D8C1-4216-9E08-1F696D1E2032}" dt="2021-08-28T21:08:25.619" v="963" actId="20577"/>
          <ac:spMkLst>
            <pc:docMk/>
            <pc:sldMk cId="4229789661" sldId="402"/>
            <ac:spMk id="241" creationId="{00000000-0000-0000-0000-000000000000}"/>
          </ac:spMkLst>
        </pc:spChg>
      </pc:sldChg>
      <pc:sldChg chg="modSp add mod">
        <pc:chgData name="Anne GUINOT" userId="71af1343-e9ff-4a45-b617-ece79a9369be" providerId="ADAL" clId="{8349ADF6-D8C1-4216-9E08-1F696D1E2032}" dt="2021-08-29T20:40:16.111" v="1563" actId="20577"/>
        <pc:sldMkLst>
          <pc:docMk/>
          <pc:sldMk cId="2825559269" sldId="403"/>
        </pc:sldMkLst>
        <pc:spChg chg="mod">
          <ac:chgData name="Anne GUINOT" userId="71af1343-e9ff-4a45-b617-ece79a9369be" providerId="ADAL" clId="{8349ADF6-D8C1-4216-9E08-1F696D1E2032}" dt="2021-08-28T21:12:48.726" v="1171" actId="20577"/>
          <ac:spMkLst>
            <pc:docMk/>
            <pc:sldMk cId="2825559269" sldId="403"/>
            <ac:spMk id="2" creationId="{086C5AD2-B72A-45DE-945A-90BCED774AB5}"/>
          </ac:spMkLst>
        </pc:spChg>
        <pc:spChg chg="mod">
          <ac:chgData name="Anne GUINOT" userId="71af1343-e9ff-4a45-b617-ece79a9369be" providerId="ADAL" clId="{8349ADF6-D8C1-4216-9E08-1F696D1E2032}" dt="2021-08-29T20:40:16.111" v="1563" actId="20577"/>
          <ac:spMkLst>
            <pc:docMk/>
            <pc:sldMk cId="2825559269" sldId="403"/>
            <ac:spMk id="4" creationId="{861DB04D-E940-45BA-A29F-11893370A201}"/>
          </ac:spMkLst>
        </pc:spChg>
      </pc:sldChg>
    </pc:docChg>
  </pc:docChgLst>
  <pc:docChgLst>
    <pc:chgData name="Richard Duchanoy" userId="S::richard.duchanoy@diiage.org::17b06b7a-fb63-4bc7-b186-de4821d212af" providerId="AD" clId="Web-{8C7E7E75-C551-406D-B70D-7FAB88696D29}"/>
    <pc:docChg chg="modSld">
      <pc:chgData name="Richard Duchanoy" userId="S::richard.duchanoy@diiage.org::17b06b7a-fb63-4bc7-b186-de4821d212af" providerId="AD" clId="Web-{8C7E7E75-C551-406D-B70D-7FAB88696D29}" dt="2021-12-09T22:03:47.303" v="8" actId="20577"/>
      <pc:docMkLst>
        <pc:docMk/>
      </pc:docMkLst>
      <pc:sldChg chg="modSp">
        <pc:chgData name="Richard Duchanoy" userId="S::richard.duchanoy@diiage.org::17b06b7a-fb63-4bc7-b186-de4821d212af" providerId="AD" clId="Web-{8C7E7E75-C551-406D-B70D-7FAB88696D29}" dt="2021-12-09T22:03:47.303" v="8" actId="20577"/>
        <pc:sldMkLst>
          <pc:docMk/>
          <pc:sldMk cId="2638858463" sldId="430"/>
        </pc:sldMkLst>
        <pc:spChg chg="mod">
          <ac:chgData name="Richard Duchanoy" userId="S::richard.duchanoy@diiage.org::17b06b7a-fb63-4bc7-b186-de4821d212af" providerId="AD" clId="Web-{8C7E7E75-C551-406D-B70D-7FAB88696D29}" dt="2021-12-09T22:03:47.303" v="8" actId="20577"/>
          <ac:spMkLst>
            <pc:docMk/>
            <pc:sldMk cId="2638858463" sldId="430"/>
            <ac:spMk id="3" creationId="{F6EF4D88-BA40-480A-A62D-64473217C591}"/>
          </ac:spMkLst>
        </pc:spChg>
      </pc:sldChg>
    </pc:docChg>
  </pc:docChgLst>
  <pc:docChgLst>
    <pc:chgData name="Clement BEY" userId="S::clement.bey@diiage.org::6f9c1fc8-9b71-4a05-9977-28e826a9b724" providerId="AD" clId="Web-{07F09807-E61B-47CF-B0D8-F6D2A9EB14A9}"/>
    <pc:docChg chg="modSld">
      <pc:chgData name="Clement BEY" userId="S::clement.bey@diiage.org::6f9c1fc8-9b71-4a05-9977-28e826a9b724" providerId="AD" clId="Web-{07F09807-E61B-47CF-B0D8-F6D2A9EB14A9}" dt="2022-01-21T14:09:14.109" v="8" actId="20577"/>
      <pc:docMkLst>
        <pc:docMk/>
      </pc:docMkLst>
      <pc:sldChg chg="modSp">
        <pc:chgData name="Clement BEY" userId="S::clement.bey@diiage.org::6f9c1fc8-9b71-4a05-9977-28e826a9b724" providerId="AD" clId="Web-{07F09807-E61B-47CF-B0D8-F6D2A9EB14A9}" dt="2022-01-21T14:08:54.108" v="6" actId="20577"/>
        <pc:sldMkLst>
          <pc:docMk/>
          <pc:sldMk cId="167048306" sldId="406"/>
        </pc:sldMkLst>
        <pc:spChg chg="mod">
          <ac:chgData name="Clement BEY" userId="S::clement.bey@diiage.org::6f9c1fc8-9b71-4a05-9977-28e826a9b724" providerId="AD" clId="Web-{07F09807-E61B-47CF-B0D8-F6D2A9EB14A9}" dt="2022-01-21T14:08:54.108" v="6" actId="20577"/>
          <ac:spMkLst>
            <pc:docMk/>
            <pc:sldMk cId="167048306" sldId="406"/>
            <ac:spMk id="3" creationId="{D52B78B3-BE2F-408F-9AE4-2DDF5E3B439E}"/>
          </ac:spMkLst>
        </pc:spChg>
      </pc:sldChg>
      <pc:sldChg chg="modSp">
        <pc:chgData name="Clement BEY" userId="S::clement.bey@diiage.org::6f9c1fc8-9b71-4a05-9977-28e826a9b724" providerId="AD" clId="Web-{07F09807-E61B-47CF-B0D8-F6D2A9EB14A9}" dt="2022-01-21T14:09:14.109" v="8" actId="20577"/>
        <pc:sldMkLst>
          <pc:docMk/>
          <pc:sldMk cId="961787472" sldId="428"/>
        </pc:sldMkLst>
        <pc:spChg chg="mod">
          <ac:chgData name="Clement BEY" userId="S::clement.bey@diiage.org::6f9c1fc8-9b71-4a05-9977-28e826a9b724" providerId="AD" clId="Web-{07F09807-E61B-47CF-B0D8-F6D2A9EB14A9}" dt="2022-01-21T14:09:14.109" v="8" actId="20577"/>
          <ac:spMkLst>
            <pc:docMk/>
            <pc:sldMk cId="961787472" sldId="428"/>
            <ac:spMk id="6" creationId="{2F2E7F73-9E7B-44BF-84EA-B68AD4CDB8F5}"/>
          </ac:spMkLst>
        </pc:spChg>
      </pc:sldChg>
    </pc:docChg>
  </pc:docChgLst>
  <pc:docChgLst>
    <pc:chgData name="Matthieu Royer" userId="S::matthieu.royer@diiage.org::8986938d-e1fb-47c0-adbc-301ba35da096" providerId="AD" clId="Web-{AABC99D9-1A39-4574-8AD5-29C8BFF51C3C}"/>
    <pc:docChg chg="modSld">
      <pc:chgData name="Matthieu Royer" userId="S::matthieu.royer@diiage.org::8986938d-e1fb-47c0-adbc-301ba35da096" providerId="AD" clId="Web-{AABC99D9-1A39-4574-8AD5-29C8BFF51C3C}" dt="2021-10-27T18:48:13.833" v="25"/>
      <pc:docMkLst>
        <pc:docMk/>
      </pc:docMkLst>
      <pc:sldChg chg="modSp">
        <pc:chgData name="Matthieu Royer" userId="S::matthieu.royer@diiage.org::8986938d-e1fb-47c0-adbc-301ba35da096" providerId="AD" clId="Web-{AABC99D9-1A39-4574-8AD5-29C8BFF51C3C}" dt="2021-10-27T18:48:13.833" v="25"/>
        <pc:sldMkLst>
          <pc:docMk/>
          <pc:sldMk cId="1147631240" sldId="422"/>
        </pc:sldMkLst>
        <pc:graphicFrameChg chg="mod modGraphic">
          <ac:chgData name="Matthieu Royer" userId="S::matthieu.royer@diiage.org::8986938d-e1fb-47c0-adbc-301ba35da096" providerId="AD" clId="Web-{AABC99D9-1A39-4574-8AD5-29C8BFF51C3C}" dt="2021-10-27T18:48:13.833" v="25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  <pc:docChgLst>
    <pc:chgData name="Richard Duchanoy" userId="S::richard.duchanoy@diiage.org::17b06b7a-fb63-4bc7-b186-de4821d212af" providerId="AD" clId="Web-{31E1DCE9-61B0-4A49-A400-8D6B09862669}"/>
    <pc:docChg chg="modSld">
      <pc:chgData name="Richard Duchanoy" userId="S::richard.duchanoy@diiage.org::17b06b7a-fb63-4bc7-b186-de4821d212af" providerId="AD" clId="Web-{31E1DCE9-61B0-4A49-A400-8D6B09862669}" dt="2021-12-10T18:12:26.071" v="101"/>
      <pc:docMkLst>
        <pc:docMk/>
      </pc:docMkLst>
      <pc:sldChg chg="modSp">
        <pc:chgData name="Richard Duchanoy" userId="S::richard.duchanoy@diiage.org::17b06b7a-fb63-4bc7-b186-de4821d212af" providerId="AD" clId="Web-{31E1DCE9-61B0-4A49-A400-8D6B09862669}" dt="2021-12-10T18:12:26.071" v="101"/>
        <pc:sldMkLst>
          <pc:docMk/>
          <pc:sldMk cId="2213687693" sldId="434"/>
        </pc:sldMkLst>
        <pc:graphicFrameChg chg="mod modGraphic">
          <ac:chgData name="Richard Duchanoy" userId="S::richard.duchanoy@diiage.org::17b06b7a-fb63-4bc7-b186-de4821d212af" providerId="AD" clId="Web-{31E1DCE9-61B0-4A49-A400-8D6B09862669}" dt="2021-12-10T18:12:26.071" v="101"/>
          <ac:graphicFrameMkLst>
            <pc:docMk/>
            <pc:sldMk cId="2213687693" sldId="434"/>
            <ac:graphicFrameMk id="5" creationId="{D2F8EDAD-3C89-45F1-878C-FD851B58B297}"/>
          </ac:graphicFrameMkLst>
        </pc:graphicFrameChg>
      </pc:sldChg>
    </pc:docChg>
  </pc:docChgLst>
  <pc:docChgLst>
    <pc:chgData name="Philippe  Sèvre" userId="S::philippe.sevre@diiage.org::bb62830c-0a20-494f-b01d-e173593cb588" providerId="AD" clId="Web-{56CCF840-7D48-481D-BEEE-923ECEA5B7C9}"/>
    <pc:docChg chg="modSld sldOrd">
      <pc:chgData name="Philippe  Sèvre" userId="S::philippe.sevre@diiage.org::bb62830c-0a20-494f-b01d-e173593cb588" providerId="AD" clId="Web-{56CCF840-7D48-481D-BEEE-923ECEA5B7C9}" dt="2021-11-04T22:55:28.923" v="28"/>
      <pc:docMkLst>
        <pc:docMk/>
      </pc:docMkLst>
      <pc:sldChg chg="ord">
        <pc:chgData name="Philippe  Sèvre" userId="S::philippe.sevre@diiage.org::bb62830c-0a20-494f-b01d-e173593cb588" providerId="AD" clId="Web-{56CCF840-7D48-481D-BEEE-923ECEA5B7C9}" dt="2021-11-04T22:55:28.923" v="28"/>
        <pc:sldMkLst>
          <pc:docMk/>
          <pc:sldMk cId="0" sldId="276"/>
        </pc:sldMkLst>
      </pc:sldChg>
      <pc:sldChg chg="addSp delSp modSp">
        <pc:chgData name="Philippe  Sèvre" userId="S::philippe.sevre@diiage.org::bb62830c-0a20-494f-b01d-e173593cb588" providerId="AD" clId="Web-{56CCF840-7D48-481D-BEEE-923ECEA5B7C9}" dt="2021-11-04T22:55:12.282" v="27" actId="20577"/>
        <pc:sldMkLst>
          <pc:docMk/>
          <pc:sldMk cId="3661815327" sldId="413"/>
        </pc:sldMkLst>
        <pc:spChg chg="mod">
          <ac:chgData name="Philippe  Sèvre" userId="S::philippe.sevre@diiage.org::bb62830c-0a20-494f-b01d-e173593cb588" providerId="AD" clId="Web-{56CCF840-7D48-481D-BEEE-923ECEA5B7C9}" dt="2021-11-04T22:55:12.282" v="27" actId="20577"/>
          <ac:spMkLst>
            <pc:docMk/>
            <pc:sldMk cId="3661815327" sldId="413"/>
            <ac:spMk id="3" creationId="{F6EF4D88-BA40-480A-A62D-64473217C591}"/>
          </ac:spMkLst>
        </pc:spChg>
        <pc:picChg chg="add del mod">
          <ac:chgData name="Philippe  Sèvre" userId="S::philippe.sevre@diiage.org::bb62830c-0a20-494f-b01d-e173593cb588" providerId="AD" clId="Web-{56CCF840-7D48-481D-BEEE-923ECEA5B7C9}" dt="2021-11-04T22:53:22.482" v="3"/>
          <ac:picMkLst>
            <pc:docMk/>
            <pc:sldMk cId="3661815327" sldId="413"/>
            <ac:picMk id="4" creationId="{7109C0A3-B329-445A-BCE7-0FEEA61F2486}"/>
          </ac:picMkLst>
        </pc:picChg>
        <pc:picChg chg="add mod">
          <ac:chgData name="Philippe  Sèvre" userId="S::philippe.sevre@diiage.org::bb62830c-0a20-494f-b01d-e173593cb588" providerId="AD" clId="Web-{56CCF840-7D48-481D-BEEE-923ECEA5B7C9}" dt="2021-11-04T22:53:48.358" v="8" actId="1076"/>
          <ac:picMkLst>
            <pc:docMk/>
            <pc:sldMk cId="3661815327" sldId="413"/>
            <ac:picMk id="5" creationId="{17E9DB86-6687-4A06-BA8D-33BFBDF8FF8B}"/>
          </ac:picMkLst>
        </pc:picChg>
      </pc:sldChg>
    </pc:docChg>
  </pc:docChgLst>
  <pc:docChgLst>
    <pc:chgData name="Clement BEY" userId="S::clement.bey@diiage.org::6f9c1fc8-9b71-4a05-9977-28e826a9b724" providerId="AD" clId="Web-{B9BA37E7-A01D-4E36-8FFB-47906D1EBC64}"/>
    <pc:docChg chg="modSld">
      <pc:chgData name="Clement BEY" userId="S::clement.bey@diiage.org::6f9c1fc8-9b71-4a05-9977-28e826a9b724" providerId="AD" clId="Web-{B9BA37E7-A01D-4E36-8FFB-47906D1EBC64}" dt="2021-12-10T21:34:08.664" v="5"/>
      <pc:docMkLst>
        <pc:docMk/>
      </pc:docMkLst>
      <pc:sldChg chg="modSp">
        <pc:chgData name="Clement BEY" userId="S::clement.bey@diiage.org::6f9c1fc8-9b71-4a05-9977-28e826a9b724" providerId="AD" clId="Web-{B9BA37E7-A01D-4E36-8FFB-47906D1EBC64}" dt="2021-12-10T21:34:08.664" v="5"/>
        <pc:sldMkLst>
          <pc:docMk/>
          <pc:sldMk cId="1928152308" sldId="433"/>
        </pc:sldMkLst>
        <pc:graphicFrameChg chg="mod modGraphic">
          <ac:chgData name="Clement BEY" userId="S::clement.bey@diiage.org::6f9c1fc8-9b71-4a05-9977-28e826a9b724" providerId="AD" clId="Web-{B9BA37E7-A01D-4E36-8FFB-47906D1EBC64}" dt="2021-12-10T21:34:08.664" v="5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</pc:docChg>
  </pc:docChgLst>
  <pc:docChgLst>
    <pc:chgData name="Jean-Yves Leglise" userId="S::jeanyves.leglise@diiage.org::1c0ebbc6-0bd4-4dbb-a632-a6e6512b0989" providerId="AD" clId="Web-{8E68BDCF-353E-49F3-AD86-DEC97C3EFF2A}"/>
    <pc:docChg chg="modSld">
      <pc:chgData name="Jean-Yves Leglise" userId="S::jeanyves.leglise@diiage.org::1c0ebbc6-0bd4-4dbb-a632-a6e6512b0989" providerId="AD" clId="Web-{8E68BDCF-353E-49F3-AD86-DEC97C3EFF2A}" dt="2021-11-04T20:02:08.952" v="3"/>
      <pc:docMkLst>
        <pc:docMk/>
      </pc:docMkLst>
      <pc:sldChg chg="modSp">
        <pc:chgData name="Jean-Yves Leglise" userId="S::jeanyves.leglise@diiage.org::1c0ebbc6-0bd4-4dbb-a632-a6e6512b0989" providerId="AD" clId="Web-{8E68BDCF-353E-49F3-AD86-DEC97C3EFF2A}" dt="2021-11-04T20:02:08.952" v="3"/>
        <pc:sldMkLst>
          <pc:docMk/>
          <pc:sldMk cId="1147631240" sldId="422"/>
        </pc:sldMkLst>
        <pc:graphicFrameChg chg="mod modGraphic">
          <ac:chgData name="Jean-Yves Leglise" userId="S::jeanyves.leglise@diiage.org::1c0ebbc6-0bd4-4dbb-a632-a6e6512b0989" providerId="AD" clId="Web-{8E68BDCF-353E-49F3-AD86-DEC97C3EFF2A}" dt="2021-11-04T20:02:08.952" v="3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  <pc:docChgLst>
    <pc:chgData name="Richard Duchanoy" userId="S::richard.duchanoy@diiage.org::17b06b7a-fb63-4bc7-b186-de4821d212af" providerId="AD" clId="Web-{6D0DD31C-B818-4063-9A1F-0690220FAFA4}"/>
    <pc:docChg chg="modSld">
      <pc:chgData name="Richard Duchanoy" userId="S::richard.duchanoy@diiage.org::17b06b7a-fb63-4bc7-b186-de4821d212af" providerId="AD" clId="Web-{6D0DD31C-B818-4063-9A1F-0690220FAFA4}" dt="2021-11-30T13:31:29.542" v="13" actId="20577"/>
      <pc:docMkLst>
        <pc:docMk/>
      </pc:docMkLst>
      <pc:sldChg chg="modSp">
        <pc:chgData name="Richard Duchanoy" userId="S::richard.duchanoy@diiage.org::17b06b7a-fb63-4bc7-b186-de4821d212af" providerId="AD" clId="Web-{6D0DD31C-B818-4063-9A1F-0690220FAFA4}" dt="2021-11-30T13:31:29.542" v="13" actId="20577"/>
        <pc:sldMkLst>
          <pc:docMk/>
          <pc:sldMk cId="961787472" sldId="428"/>
        </pc:sldMkLst>
        <pc:spChg chg="mod">
          <ac:chgData name="Richard Duchanoy" userId="S::richard.duchanoy@diiage.org::17b06b7a-fb63-4bc7-b186-de4821d212af" providerId="AD" clId="Web-{6D0DD31C-B818-4063-9A1F-0690220FAFA4}" dt="2021-11-30T13:31:29.542" v="13" actId="20577"/>
          <ac:spMkLst>
            <pc:docMk/>
            <pc:sldMk cId="961787472" sldId="428"/>
            <ac:spMk id="6" creationId="{2F2E7F73-9E7B-44BF-84EA-B68AD4CDB8F5}"/>
          </ac:spMkLst>
        </pc:spChg>
      </pc:sldChg>
    </pc:docChg>
  </pc:docChgLst>
  <pc:docChgLst>
    <pc:chgData name="Jean-Yves Leglise" userId="S::jeanyves.leglise@diiage.org::1c0ebbc6-0bd4-4dbb-a632-a6e6512b0989" providerId="AD" clId="Web-{571708BD-D59B-4118-91DA-C04B13FBA555}"/>
    <pc:docChg chg="modSld">
      <pc:chgData name="Jean-Yves Leglise" userId="S::jeanyves.leglise@diiage.org::1c0ebbc6-0bd4-4dbb-a632-a6e6512b0989" providerId="AD" clId="Web-{571708BD-D59B-4118-91DA-C04B13FBA555}" dt="2021-11-04T20:01:06.435" v="31"/>
      <pc:docMkLst>
        <pc:docMk/>
      </pc:docMkLst>
      <pc:sldChg chg="modSp">
        <pc:chgData name="Jean-Yves Leglise" userId="S::jeanyves.leglise@diiage.org::1c0ebbc6-0bd4-4dbb-a632-a6e6512b0989" providerId="AD" clId="Web-{571708BD-D59B-4118-91DA-C04B13FBA555}" dt="2021-11-04T20:01:06.435" v="31"/>
        <pc:sldMkLst>
          <pc:docMk/>
          <pc:sldMk cId="1147631240" sldId="422"/>
        </pc:sldMkLst>
        <pc:graphicFrameChg chg="mod modGraphic">
          <ac:chgData name="Jean-Yves Leglise" userId="S::jeanyves.leglise@diiage.org::1c0ebbc6-0bd4-4dbb-a632-a6e6512b0989" providerId="AD" clId="Web-{571708BD-D59B-4118-91DA-C04B13FBA555}" dt="2021-11-04T20:01:06.435" v="31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  <pc:docChgLst>
    <pc:chgData name="JeanLuc Turrel" userId="S::jeanluc.turrel@diiage.org::c610d250-c897-4626-9687-c5c78e350905" providerId="AD" clId="Web-{A1C345DF-8B20-49E8-8E26-54DBBAC40EBC}"/>
    <pc:docChg chg="modSld">
      <pc:chgData name="JeanLuc Turrel" userId="S::jeanluc.turrel@diiage.org::c610d250-c897-4626-9687-c5c78e350905" providerId="AD" clId="Web-{A1C345DF-8B20-49E8-8E26-54DBBAC40EBC}" dt="2021-09-15T16:38:43.113" v="39"/>
      <pc:docMkLst>
        <pc:docMk/>
      </pc:docMkLst>
      <pc:sldChg chg="modSp">
        <pc:chgData name="JeanLuc Turrel" userId="S::jeanluc.turrel@diiage.org::c610d250-c897-4626-9687-c5c78e350905" providerId="AD" clId="Web-{A1C345DF-8B20-49E8-8E26-54DBBAC40EBC}" dt="2021-09-15T16:38:11.237" v="31"/>
        <pc:sldMkLst>
          <pc:docMk/>
          <pc:sldMk cId="3940668716" sldId="418"/>
        </pc:sldMkLst>
        <pc:graphicFrameChg chg="mod modGraphic">
          <ac:chgData name="JeanLuc Turrel" userId="S::jeanluc.turrel@diiage.org::c610d250-c897-4626-9687-c5c78e350905" providerId="AD" clId="Web-{A1C345DF-8B20-49E8-8E26-54DBBAC40EBC}" dt="2021-09-15T16:38:11.237" v="31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modSp">
        <pc:chgData name="JeanLuc Turrel" userId="S::jeanluc.turrel@diiage.org::c610d250-c897-4626-9687-c5c78e350905" providerId="AD" clId="Web-{A1C345DF-8B20-49E8-8E26-54DBBAC40EBC}" dt="2021-09-15T16:38:43.113" v="39"/>
        <pc:sldMkLst>
          <pc:docMk/>
          <pc:sldMk cId="1147631240" sldId="422"/>
        </pc:sldMkLst>
        <pc:graphicFrameChg chg="mod modGraphic">
          <ac:chgData name="JeanLuc Turrel" userId="S::jeanluc.turrel@diiage.org::c610d250-c897-4626-9687-c5c78e350905" providerId="AD" clId="Web-{A1C345DF-8B20-49E8-8E26-54DBBAC40EBC}" dt="2021-09-15T16:38:43.113" v="39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  <pc:docChgLst>
    <pc:chgData name="Richard Duchanoy" userId="S::richard.duchanoy@diiage.org::17b06b7a-fb63-4bc7-b186-de4821d212af" providerId="AD" clId="Web-{779DACE5-70E5-41F1-919B-D441DCC903CE}"/>
    <pc:docChg chg="modSld">
      <pc:chgData name="Richard Duchanoy" userId="S::richard.duchanoy@diiage.org::17b06b7a-fb63-4bc7-b186-de4821d212af" providerId="AD" clId="Web-{779DACE5-70E5-41F1-919B-D441DCC903CE}" dt="2021-12-11T12:11:11.605" v="27"/>
      <pc:docMkLst>
        <pc:docMk/>
      </pc:docMkLst>
      <pc:sldChg chg="modSp">
        <pc:chgData name="Richard Duchanoy" userId="S::richard.duchanoy@diiage.org::17b06b7a-fb63-4bc7-b186-de4821d212af" providerId="AD" clId="Web-{779DACE5-70E5-41F1-919B-D441DCC903CE}" dt="2021-12-11T12:11:11.605" v="27"/>
        <pc:sldMkLst>
          <pc:docMk/>
          <pc:sldMk cId="2213687693" sldId="434"/>
        </pc:sldMkLst>
        <pc:graphicFrameChg chg="mod modGraphic">
          <ac:chgData name="Richard Duchanoy" userId="S::richard.duchanoy@diiage.org::17b06b7a-fb63-4bc7-b186-de4821d212af" providerId="AD" clId="Web-{779DACE5-70E5-41F1-919B-D441DCC903CE}" dt="2021-12-11T12:11:11.605" v="27"/>
          <ac:graphicFrameMkLst>
            <pc:docMk/>
            <pc:sldMk cId="2213687693" sldId="434"/>
            <ac:graphicFrameMk id="5" creationId="{D2F8EDAD-3C89-45F1-878C-FD851B58B297}"/>
          </ac:graphicFrameMkLst>
        </pc:graphicFrameChg>
      </pc:sldChg>
    </pc:docChg>
  </pc:docChgLst>
  <pc:docChgLst>
    <pc:chgData name="Matthieu Royer" userId="S::matthieu.royer@diiage.org::8986938d-e1fb-47c0-adbc-301ba35da096" providerId="AD" clId="Web-{93ABE045-2389-4EFD-843C-23EDB3EAED8B}"/>
    <pc:docChg chg="mod">
      <pc:chgData name="Matthieu Royer" userId="S::matthieu.royer@diiage.org::8986938d-e1fb-47c0-adbc-301ba35da096" providerId="AD" clId="Web-{93ABE045-2389-4EFD-843C-23EDB3EAED8B}" dt="2021-10-27T18:45:21.565" v="1"/>
      <pc:docMkLst>
        <pc:docMk/>
      </pc:docMkLst>
      <pc:sldChg chg="addCm">
        <pc:chgData name="Matthieu Royer" userId="S::matthieu.royer@diiage.org::8986938d-e1fb-47c0-adbc-301ba35da096" providerId="AD" clId="Web-{93ABE045-2389-4EFD-843C-23EDB3EAED8B}" dt="2021-10-27T18:45:21.565" v="1"/>
        <pc:sldMkLst>
          <pc:docMk/>
          <pc:sldMk cId="3940668716" sldId="418"/>
        </pc:sldMkLst>
      </pc:sldChg>
    </pc:docChg>
  </pc:docChgLst>
  <pc:docChgLst>
    <pc:chgData name="Richard Duchanoy" userId="S::richard.duchanoy@diiage.org::17b06b7a-fb63-4bc7-b186-de4821d212af" providerId="AD" clId="Web-{1503F082-9363-45F9-BA72-CD7A81A0D5CF}"/>
    <pc:docChg chg="addSld modSld">
      <pc:chgData name="Richard Duchanoy" userId="S::richard.duchanoy@diiage.org::17b06b7a-fb63-4bc7-b186-de4821d212af" providerId="AD" clId="Web-{1503F082-9363-45F9-BA72-CD7A81A0D5CF}" dt="2021-12-09T21:56:29.902" v="176"/>
      <pc:docMkLst>
        <pc:docMk/>
      </pc:docMkLst>
      <pc:sldChg chg="modSp">
        <pc:chgData name="Richard Duchanoy" userId="S::richard.duchanoy@diiage.org::17b06b7a-fb63-4bc7-b186-de4821d212af" providerId="AD" clId="Web-{1503F082-9363-45F9-BA72-CD7A81A0D5CF}" dt="2021-12-09T21:38:55.686" v="9" actId="20577"/>
        <pc:sldMkLst>
          <pc:docMk/>
          <pc:sldMk cId="2382121853" sldId="432"/>
        </pc:sldMkLst>
        <pc:spChg chg="mod">
          <ac:chgData name="Richard Duchanoy" userId="S::richard.duchanoy@diiage.org::17b06b7a-fb63-4bc7-b186-de4821d212af" providerId="AD" clId="Web-{1503F082-9363-45F9-BA72-CD7A81A0D5CF}" dt="2021-12-09T21:38:55.686" v="9" actId="20577"/>
          <ac:spMkLst>
            <pc:docMk/>
            <pc:sldMk cId="2382121853" sldId="432"/>
            <ac:spMk id="13" creationId="{E19C2591-BF41-43A9-AFD9-28512B5C7574}"/>
          </ac:spMkLst>
        </pc:spChg>
      </pc:sldChg>
      <pc:sldChg chg="modSp">
        <pc:chgData name="Richard Duchanoy" userId="S::richard.duchanoy@diiage.org::17b06b7a-fb63-4bc7-b186-de4821d212af" providerId="AD" clId="Web-{1503F082-9363-45F9-BA72-CD7A81A0D5CF}" dt="2021-12-09T21:56:15.730" v="173"/>
        <pc:sldMkLst>
          <pc:docMk/>
          <pc:sldMk cId="1928152308" sldId="433"/>
        </pc:sldMkLst>
        <pc:graphicFrameChg chg="mod modGraphic">
          <ac:chgData name="Richard Duchanoy" userId="S::richard.duchanoy@diiage.org::17b06b7a-fb63-4bc7-b186-de4821d212af" providerId="AD" clId="Web-{1503F082-9363-45F9-BA72-CD7A81A0D5CF}" dt="2021-12-09T21:56:15.730" v="173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  <pc:sldChg chg="modSp">
        <pc:chgData name="Richard Duchanoy" userId="S::richard.duchanoy@diiage.org::17b06b7a-fb63-4bc7-b186-de4821d212af" providerId="AD" clId="Web-{1503F082-9363-45F9-BA72-CD7A81A0D5CF}" dt="2021-12-09T21:56:29.902" v="176"/>
        <pc:sldMkLst>
          <pc:docMk/>
          <pc:sldMk cId="2213687693" sldId="434"/>
        </pc:sldMkLst>
        <pc:graphicFrameChg chg="mod modGraphic">
          <ac:chgData name="Richard Duchanoy" userId="S::richard.duchanoy@diiage.org::17b06b7a-fb63-4bc7-b186-de4821d212af" providerId="AD" clId="Web-{1503F082-9363-45F9-BA72-CD7A81A0D5CF}" dt="2021-12-09T21:56:29.902" v="176"/>
          <ac:graphicFrameMkLst>
            <pc:docMk/>
            <pc:sldMk cId="2213687693" sldId="434"/>
            <ac:graphicFrameMk id="5" creationId="{D2F8EDAD-3C89-45F1-878C-FD851B58B297}"/>
          </ac:graphicFrameMkLst>
        </pc:graphicFrameChg>
      </pc:sldChg>
      <pc:sldChg chg="add mod replId modShow">
        <pc:chgData name="Richard Duchanoy" userId="S::richard.duchanoy@diiage.org::17b06b7a-fb63-4bc7-b186-de4821d212af" providerId="AD" clId="Web-{1503F082-9363-45F9-BA72-CD7A81A0D5CF}" dt="2021-12-09T21:46:17.870" v="11"/>
        <pc:sldMkLst>
          <pc:docMk/>
          <pc:sldMk cId="2971377549" sldId="435"/>
        </pc:sldMkLst>
      </pc:sldChg>
    </pc:docChg>
  </pc:docChgLst>
  <pc:docChgLst>
    <pc:chgData name="Richard Duchanoy" userId="S::richard.duchanoy@diiage.org::17b06b7a-fb63-4bc7-b186-de4821d212af" providerId="AD" clId="Web-{004A791C-30D8-453A-8E86-9DC2CCF25CE6}"/>
    <pc:docChg chg="modSld">
      <pc:chgData name="Richard Duchanoy" userId="S::richard.duchanoy@diiage.org::17b06b7a-fb63-4bc7-b186-de4821d212af" providerId="AD" clId="Web-{004A791C-30D8-453A-8E86-9DC2CCF25CE6}" dt="2021-12-04T18:37:26.944" v="295"/>
      <pc:docMkLst>
        <pc:docMk/>
      </pc:docMkLst>
      <pc:sldChg chg="modSp">
        <pc:chgData name="Richard Duchanoy" userId="S::richard.duchanoy@diiage.org::17b06b7a-fb63-4bc7-b186-de4821d212af" providerId="AD" clId="Web-{004A791C-30D8-453A-8E86-9DC2CCF25CE6}" dt="2021-12-04T18:37:26.944" v="295"/>
        <pc:sldMkLst>
          <pc:docMk/>
          <pc:sldMk cId="2213687693" sldId="434"/>
        </pc:sldMkLst>
        <pc:graphicFrameChg chg="mod modGraphic">
          <ac:chgData name="Richard Duchanoy" userId="S::richard.duchanoy@diiage.org::17b06b7a-fb63-4bc7-b186-de4821d212af" providerId="AD" clId="Web-{004A791C-30D8-453A-8E86-9DC2CCF25CE6}" dt="2021-12-04T18:37:26.944" v="295"/>
          <ac:graphicFrameMkLst>
            <pc:docMk/>
            <pc:sldMk cId="2213687693" sldId="434"/>
            <ac:graphicFrameMk id="5" creationId="{D2F8EDAD-3C89-45F1-878C-FD851B58B297}"/>
          </ac:graphicFrameMkLst>
        </pc:graphicFrameChg>
      </pc:sldChg>
    </pc:docChg>
  </pc:docChgLst>
  <pc:docChgLst>
    <pc:chgData name="Cédric Beaudier" userId="ec9cfe3e-5f76-45ca-8171-87937899ccc0" providerId="ADAL" clId="{B8C912FC-A5DF-4147-9755-1058447403B7}"/>
    <pc:docChg chg="modSld">
      <pc:chgData name="Cédric Beaudier" userId="ec9cfe3e-5f76-45ca-8171-87937899ccc0" providerId="ADAL" clId="{B8C912FC-A5DF-4147-9755-1058447403B7}" dt="2021-11-29T18:06:59.074" v="4" actId="20577"/>
      <pc:docMkLst>
        <pc:docMk/>
      </pc:docMkLst>
      <pc:sldChg chg="modSp mod">
        <pc:chgData name="Cédric Beaudier" userId="ec9cfe3e-5f76-45ca-8171-87937899ccc0" providerId="ADAL" clId="{B8C912FC-A5DF-4147-9755-1058447403B7}" dt="2021-11-29T18:06:59.074" v="4" actId="20577"/>
        <pc:sldMkLst>
          <pc:docMk/>
          <pc:sldMk cId="1928152308" sldId="433"/>
        </pc:sldMkLst>
        <pc:graphicFrameChg chg="modGraphic">
          <ac:chgData name="Cédric Beaudier" userId="ec9cfe3e-5f76-45ca-8171-87937899ccc0" providerId="ADAL" clId="{B8C912FC-A5DF-4147-9755-1058447403B7}" dt="2021-11-29T18:06:59.074" v="4" actId="20577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</pc:docChg>
  </pc:docChgLst>
  <pc:docChgLst>
    <pc:chgData name="Anais Page" userId="210210e4-de1b-42a9-8f7a-f506090862fc" providerId="ADAL" clId="{78F1A907-C366-41B4-BC66-FE696998986E}"/>
    <pc:docChg chg="custSel modSld">
      <pc:chgData name="Anais Page" userId="210210e4-de1b-42a9-8f7a-f506090862fc" providerId="ADAL" clId="{78F1A907-C366-41B4-BC66-FE696998986E}" dt="2021-08-30T09:17:12.957" v="583" actId="20577"/>
      <pc:docMkLst>
        <pc:docMk/>
      </pc:docMkLst>
      <pc:sldChg chg="delSp modSp mod">
        <pc:chgData name="Anais Page" userId="210210e4-de1b-42a9-8f7a-f506090862fc" providerId="ADAL" clId="{78F1A907-C366-41B4-BC66-FE696998986E}" dt="2021-08-30T09:10:45.068" v="26" actId="478"/>
        <pc:sldMkLst>
          <pc:docMk/>
          <pc:sldMk cId="0" sldId="258"/>
        </pc:sldMkLst>
        <pc:spChg chg="del mod">
          <ac:chgData name="Anais Page" userId="210210e4-de1b-42a9-8f7a-f506090862fc" providerId="ADAL" clId="{78F1A907-C366-41B4-BC66-FE696998986E}" dt="2021-08-30T09:10:45.068" v="26" actId="478"/>
          <ac:spMkLst>
            <pc:docMk/>
            <pc:sldMk cId="0" sldId="258"/>
            <ac:spMk id="8" creationId="{50432464-29C5-496A-BCCD-732E34BC4A0C}"/>
          </ac:spMkLst>
        </pc:spChg>
      </pc:sldChg>
      <pc:sldChg chg="modNotesTx">
        <pc:chgData name="Anais Page" userId="210210e4-de1b-42a9-8f7a-f506090862fc" providerId="ADAL" clId="{78F1A907-C366-41B4-BC66-FE696998986E}" dt="2021-08-30T09:13:26.406" v="106" actId="20577"/>
        <pc:sldMkLst>
          <pc:docMk/>
          <pc:sldMk cId="0" sldId="263"/>
        </pc:sldMkLst>
      </pc:sldChg>
      <pc:sldChg chg="modNotesTx">
        <pc:chgData name="Anais Page" userId="210210e4-de1b-42a9-8f7a-f506090862fc" providerId="ADAL" clId="{78F1A907-C366-41B4-BC66-FE696998986E}" dt="2021-08-30T09:16:15.460" v="563" actId="6549"/>
        <pc:sldMkLst>
          <pc:docMk/>
          <pc:sldMk cId="2805794942" sldId="384"/>
        </pc:sldMkLst>
      </pc:sldChg>
      <pc:sldChg chg="modNotesTx">
        <pc:chgData name="Anais Page" userId="210210e4-de1b-42a9-8f7a-f506090862fc" providerId="ADAL" clId="{78F1A907-C366-41B4-BC66-FE696998986E}" dt="2021-08-30T09:16:35.648" v="565" actId="6549"/>
        <pc:sldMkLst>
          <pc:docMk/>
          <pc:sldMk cId="3049595902" sldId="385"/>
        </pc:sldMkLst>
      </pc:sldChg>
      <pc:sldChg chg="modNotesTx">
        <pc:chgData name="Anais Page" userId="210210e4-de1b-42a9-8f7a-f506090862fc" providerId="ADAL" clId="{78F1A907-C366-41B4-BC66-FE696998986E}" dt="2021-08-30T09:16:08.637" v="561" actId="6549"/>
        <pc:sldMkLst>
          <pc:docMk/>
          <pc:sldMk cId="478261596" sldId="387"/>
        </pc:sldMkLst>
      </pc:sldChg>
      <pc:sldChg chg="modNotesTx">
        <pc:chgData name="Anais Page" userId="210210e4-de1b-42a9-8f7a-f506090862fc" providerId="ADAL" clId="{78F1A907-C366-41B4-BC66-FE696998986E}" dt="2021-08-30T09:16:11.597" v="562" actId="6549"/>
        <pc:sldMkLst>
          <pc:docMk/>
          <pc:sldMk cId="399204345" sldId="388"/>
        </pc:sldMkLst>
      </pc:sldChg>
      <pc:sldChg chg="modNotesTx">
        <pc:chgData name="Anais Page" userId="210210e4-de1b-42a9-8f7a-f506090862fc" providerId="ADAL" clId="{78F1A907-C366-41B4-BC66-FE696998986E}" dt="2021-08-30T09:13:40.518" v="108"/>
        <pc:sldMkLst>
          <pc:docMk/>
          <pc:sldMk cId="2542902249" sldId="390"/>
        </pc:sldMkLst>
      </pc:sldChg>
      <pc:sldChg chg="modNotesTx">
        <pc:chgData name="Anais Page" userId="210210e4-de1b-42a9-8f7a-f506090862fc" providerId="ADAL" clId="{78F1A907-C366-41B4-BC66-FE696998986E}" dt="2021-08-30T09:13:44.253" v="109"/>
        <pc:sldMkLst>
          <pc:docMk/>
          <pc:sldMk cId="2174212021" sldId="391"/>
        </pc:sldMkLst>
      </pc:sldChg>
      <pc:sldChg chg="modNotesTx">
        <pc:chgData name="Anais Page" userId="210210e4-de1b-42a9-8f7a-f506090862fc" providerId="ADAL" clId="{78F1A907-C366-41B4-BC66-FE696998986E}" dt="2021-08-30T09:15:56.707" v="559" actId="6549"/>
        <pc:sldMkLst>
          <pc:docMk/>
          <pc:sldMk cId="3837722754" sldId="394"/>
        </pc:sldMkLst>
      </pc:sldChg>
      <pc:sldChg chg="modSp mod modNotesTx">
        <pc:chgData name="Anais Page" userId="210210e4-de1b-42a9-8f7a-f506090862fc" providerId="ADAL" clId="{78F1A907-C366-41B4-BC66-FE696998986E}" dt="2021-08-30T09:15:15.502" v="558" actId="313"/>
        <pc:sldMkLst>
          <pc:docMk/>
          <pc:sldMk cId="3158078667" sldId="395"/>
        </pc:sldMkLst>
        <pc:spChg chg="mod">
          <ac:chgData name="Anais Page" userId="210210e4-de1b-42a9-8f7a-f506090862fc" providerId="ADAL" clId="{78F1A907-C366-41B4-BC66-FE696998986E}" dt="2021-08-30T09:14:02.485" v="138" actId="114"/>
          <ac:spMkLst>
            <pc:docMk/>
            <pc:sldMk cId="3158078667" sldId="395"/>
            <ac:spMk id="2" creationId="{C0EF9987-D4BB-42F0-A160-BFD073CCEEC6}"/>
          </ac:spMkLst>
        </pc:spChg>
      </pc:sldChg>
      <pc:sldChg chg="modNotesTx">
        <pc:chgData name="Anais Page" userId="210210e4-de1b-42a9-8f7a-f506090862fc" providerId="ADAL" clId="{78F1A907-C366-41B4-BC66-FE696998986E}" dt="2021-08-30T09:16:37.883" v="566" actId="5793"/>
        <pc:sldMkLst>
          <pc:docMk/>
          <pc:sldMk cId="3212619190" sldId="400"/>
        </pc:sldMkLst>
      </pc:sldChg>
      <pc:sldChg chg="modSp mod">
        <pc:chgData name="Anais Page" userId="210210e4-de1b-42a9-8f7a-f506090862fc" providerId="ADAL" clId="{78F1A907-C366-41B4-BC66-FE696998986E}" dt="2021-08-30T09:17:12.957" v="583" actId="20577"/>
        <pc:sldMkLst>
          <pc:docMk/>
          <pc:sldMk cId="2825559269" sldId="403"/>
        </pc:sldMkLst>
        <pc:spChg chg="mod">
          <ac:chgData name="Anais Page" userId="210210e4-de1b-42a9-8f7a-f506090862fc" providerId="ADAL" clId="{78F1A907-C366-41B4-BC66-FE696998986E}" dt="2021-08-30T09:17:12.957" v="583" actId="20577"/>
          <ac:spMkLst>
            <pc:docMk/>
            <pc:sldMk cId="2825559269" sldId="403"/>
            <ac:spMk id="4" creationId="{861DB04D-E940-45BA-A29F-11893370A201}"/>
          </ac:spMkLst>
        </pc:spChg>
      </pc:sldChg>
    </pc:docChg>
  </pc:docChgLst>
  <pc:docChgLst>
    <pc:chgData name="Richard Duchanoy" userId="S::richard.duchanoy@diiage.org::17b06b7a-fb63-4bc7-b186-de4821d212af" providerId="AD" clId="Web-{F6F475E2-5194-40B1-B906-04ED8CC85A6E}"/>
    <pc:docChg chg="addSld modSld">
      <pc:chgData name="Richard Duchanoy" userId="S::richard.duchanoy@diiage.org::17b06b7a-fb63-4bc7-b186-de4821d212af" providerId="AD" clId="Web-{F6F475E2-5194-40B1-B906-04ED8CC85A6E}" dt="2021-11-28T10:59:23.150" v="499"/>
      <pc:docMkLst>
        <pc:docMk/>
      </pc:docMkLst>
      <pc:sldChg chg="modSp">
        <pc:chgData name="Richard Duchanoy" userId="S::richard.duchanoy@diiage.org::17b06b7a-fb63-4bc7-b186-de4821d212af" providerId="AD" clId="Web-{F6F475E2-5194-40B1-B906-04ED8CC85A6E}" dt="2021-11-28T10:18:53.796" v="59" actId="20577"/>
        <pc:sldMkLst>
          <pc:docMk/>
          <pc:sldMk cId="0" sldId="263"/>
        </pc:sldMkLst>
        <pc:spChg chg="mod">
          <ac:chgData name="Richard Duchanoy" userId="S::richard.duchanoy@diiage.org::17b06b7a-fb63-4bc7-b186-de4821d212af" providerId="AD" clId="Web-{F6F475E2-5194-40B1-B906-04ED8CC85A6E}" dt="2021-11-28T10:18:53.796" v="59" actId="20577"/>
          <ac:spMkLst>
            <pc:docMk/>
            <pc:sldMk cId="0" sldId="263"/>
            <ac:spMk id="150" creationId="{00000000-0000-0000-0000-000000000000}"/>
          </ac:spMkLst>
        </pc:spChg>
      </pc:sldChg>
      <pc:sldChg chg="modSp">
        <pc:chgData name="Richard Duchanoy" userId="S::richard.duchanoy@diiage.org::17b06b7a-fb63-4bc7-b186-de4821d212af" providerId="AD" clId="Web-{F6F475E2-5194-40B1-B906-04ED8CC85A6E}" dt="2021-11-28T10:13:26.466" v="41" actId="20577"/>
        <pc:sldMkLst>
          <pc:docMk/>
          <pc:sldMk cId="3786996025" sldId="404"/>
        </pc:sldMkLst>
        <pc:spChg chg="mod">
          <ac:chgData name="Richard Duchanoy" userId="S::richard.duchanoy@diiage.org::17b06b7a-fb63-4bc7-b186-de4821d212af" providerId="AD" clId="Web-{F6F475E2-5194-40B1-B906-04ED8CC85A6E}" dt="2021-11-28T10:13:16.652" v="38" actId="20577"/>
          <ac:spMkLst>
            <pc:docMk/>
            <pc:sldMk cId="3786996025" sldId="404"/>
            <ac:spMk id="2" creationId="{96E5ED57-A399-4912-AC1A-7397CB02298D}"/>
          </ac:spMkLst>
        </pc:spChg>
        <pc:spChg chg="mod">
          <ac:chgData name="Richard Duchanoy" userId="S::richard.duchanoy@diiage.org::17b06b7a-fb63-4bc7-b186-de4821d212af" providerId="AD" clId="Web-{F6F475E2-5194-40B1-B906-04ED8CC85A6E}" dt="2021-11-28T10:13:26.466" v="41" actId="20577"/>
          <ac:spMkLst>
            <pc:docMk/>
            <pc:sldMk cId="3786996025" sldId="404"/>
            <ac:spMk id="3" creationId="{C8238D1F-7CAE-4869-97A6-F8A22F4CE3F4}"/>
          </ac:spMkLst>
        </pc:spChg>
      </pc:sldChg>
      <pc:sldChg chg="addSp delSp modSp mod modClrScheme chgLayout">
        <pc:chgData name="Richard Duchanoy" userId="S::richard.duchanoy@diiage.org::17b06b7a-fb63-4bc7-b186-de4821d212af" providerId="AD" clId="Web-{F6F475E2-5194-40B1-B906-04ED8CC85A6E}" dt="2021-11-28T10:41:57.904" v="292" actId="20577"/>
        <pc:sldMkLst>
          <pc:docMk/>
          <pc:sldMk cId="695922291" sldId="405"/>
        </pc:sldMkLst>
        <pc:spChg chg="mod ord">
          <ac:chgData name="Richard Duchanoy" userId="S::richard.duchanoy@diiage.org::17b06b7a-fb63-4bc7-b186-de4821d212af" providerId="AD" clId="Web-{F6F475E2-5194-40B1-B906-04ED8CC85A6E}" dt="2021-11-28T10:41:57.904" v="292" actId="20577"/>
          <ac:spMkLst>
            <pc:docMk/>
            <pc:sldMk cId="695922291" sldId="405"/>
            <ac:spMk id="2" creationId="{1A65A0D7-BE55-4D54-AF67-45917DC6225F}"/>
          </ac:spMkLst>
        </pc:spChg>
        <pc:spChg chg="mod ord">
          <ac:chgData name="Richard Duchanoy" userId="S::richard.duchanoy@diiage.org::17b06b7a-fb63-4bc7-b186-de4821d212af" providerId="AD" clId="Web-{F6F475E2-5194-40B1-B906-04ED8CC85A6E}" dt="2021-11-28T10:41:20.027" v="286"/>
          <ac:spMkLst>
            <pc:docMk/>
            <pc:sldMk cId="695922291" sldId="405"/>
            <ac:spMk id="3" creationId="{6C6DAA88-81A1-4830-90C6-A899C0E50DC2}"/>
          </ac:spMkLst>
        </pc:spChg>
        <pc:spChg chg="add del mod ord">
          <ac:chgData name="Richard Duchanoy" userId="S::richard.duchanoy@diiage.org::17b06b7a-fb63-4bc7-b186-de4821d212af" providerId="AD" clId="Web-{F6F475E2-5194-40B1-B906-04ED8CC85A6E}" dt="2021-11-28T10:41:20.027" v="286"/>
          <ac:spMkLst>
            <pc:docMk/>
            <pc:sldMk cId="695922291" sldId="405"/>
            <ac:spMk id="4" creationId="{96C03923-9199-4426-9409-DA24DF91F7D3}"/>
          </ac:spMkLst>
        </pc:spChg>
      </pc:sldChg>
      <pc:sldChg chg="delSp modSp delCm">
        <pc:chgData name="Richard Duchanoy" userId="S::richard.duchanoy@diiage.org::17b06b7a-fb63-4bc7-b186-de4821d212af" providerId="AD" clId="Web-{F6F475E2-5194-40B1-B906-04ED8CC85A6E}" dt="2021-11-28T10:29:28.066" v="218" actId="20577"/>
        <pc:sldMkLst>
          <pc:docMk/>
          <pc:sldMk cId="167048306" sldId="406"/>
        </pc:sldMkLst>
        <pc:spChg chg="mod">
          <ac:chgData name="Richard Duchanoy" userId="S::richard.duchanoy@diiage.org::17b06b7a-fb63-4bc7-b186-de4821d212af" providerId="AD" clId="Web-{F6F475E2-5194-40B1-B906-04ED8CC85A6E}" dt="2021-11-28T10:29:28.066" v="218" actId="20577"/>
          <ac:spMkLst>
            <pc:docMk/>
            <pc:sldMk cId="167048306" sldId="406"/>
            <ac:spMk id="3" creationId="{D52B78B3-BE2F-408F-9AE4-2DDF5E3B439E}"/>
          </ac:spMkLst>
        </pc:spChg>
        <pc:spChg chg="del">
          <ac:chgData name="Richard Duchanoy" userId="S::richard.duchanoy@diiage.org::17b06b7a-fb63-4bc7-b186-de4821d212af" providerId="AD" clId="Web-{F6F475E2-5194-40B1-B906-04ED8CC85A6E}" dt="2021-11-28T10:25:58.835" v="204"/>
          <ac:spMkLst>
            <pc:docMk/>
            <pc:sldMk cId="167048306" sldId="406"/>
            <ac:spMk id="4" creationId="{61C1F676-690D-4741-B0D7-91A5C51FE88B}"/>
          </ac:spMkLst>
        </pc:spChg>
      </pc:sldChg>
      <pc:sldChg chg="addSp delSp modSp mod modClrScheme chgLayout">
        <pc:chgData name="Richard Duchanoy" userId="S::richard.duchanoy@diiage.org::17b06b7a-fb63-4bc7-b186-de4821d212af" providerId="AD" clId="Web-{F6F475E2-5194-40B1-B906-04ED8CC85A6E}" dt="2021-11-28T10:42:48.704" v="299" actId="1076"/>
        <pc:sldMkLst>
          <pc:docMk/>
          <pc:sldMk cId="3331165574" sldId="407"/>
        </pc:sldMkLst>
        <pc:spChg chg="mod ord">
          <ac:chgData name="Richard Duchanoy" userId="S::richard.duchanoy@diiage.org::17b06b7a-fb63-4bc7-b186-de4821d212af" providerId="AD" clId="Web-{F6F475E2-5194-40B1-B906-04ED8CC85A6E}" dt="2021-11-28T10:42:43.657" v="298" actId="14100"/>
          <ac:spMkLst>
            <pc:docMk/>
            <pc:sldMk cId="3331165574" sldId="407"/>
            <ac:spMk id="2" creationId="{E315AB5C-2D9B-4085-90A1-9B4E977E3361}"/>
          </ac:spMkLst>
        </pc:spChg>
        <pc:spChg chg="mod ord">
          <ac:chgData name="Richard Duchanoy" userId="S::richard.duchanoy@diiage.org::17b06b7a-fb63-4bc7-b186-de4821d212af" providerId="AD" clId="Web-{F6F475E2-5194-40B1-B906-04ED8CC85A6E}" dt="2021-11-28T10:42:48.704" v="299" actId="1076"/>
          <ac:spMkLst>
            <pc:docMk/>
            <pc:sldMk cId="3331165574" sldId="407"/>
            <ac:spMk id="3" creationId="{5F3C4E7D-E8E9-4C77-BD78-381C6FACB9C5}"/>
          </ac:spMkLst>
        </pc:spChg>
        <pc:spChg chg="mod ord">
          <ac:chgData name="Richard Duchanoy" userId="S::richard.duchanoy@diiage.org::17b06b7a-fb63-4bc7-b186-de4821d212af" providerId="AD" clId="Web-{F6F475E2-5194-40B1-B906-04ED8CC85A6E}" dt="2021-11-28T10:36:36.386" v="231"/>
          <ac:spMkLst>
            <pc:docMk/>
            <pc:sldMk cId="3331165574" sldId="407"/>
            <ac:spMk id="4" creationId="{75780A9B-3282-40D1-A4BA-7B13CDE1DEC6}"/>
          </ac:spMkLst>
        </pc:spChg>
        <pc:spChg chg="add del">
          <ac:chgData name="Richard Duchanoy" userId="S::richard.duchanoy@diiage.org::17b06b7a-fb63-4bc7-b186-de4821d212af" providerId="AD" clId="Web-{F6F475E2-5194-40B1-B906-04ED8CC85A6E}" dt="2021-11-28T10:36:36.339" v="230"/>
          <ac:spMkLst>
            <pc:docMk/>
            <pc:sldMk cId="3331165574" sldId="407"/>
            <ac:spMk id="5" creationId="{DAFC0713-71A9-40AD-BF5C-BBA6ACCA4738}"/>
          </ac:spMkLst>
        </pc:spChg>
      </pc:sldChg>
      <pc:sldChg chg="modSp">
        <pc:chgData name="Richard Duchanoy" userId="S::richard.duchanoy@diiage.org::17b06b7a-fb63-4bc7-b186-de4821d212af" providerId="AD" clId="Web-{F6F475E2-5194-40B1-B906-04ED8CC85A6E}" dt="2021-11-28T10:48:39.489" v="372"/>
        <pc:sldMkLst>
          <pc:docMk/>
          <pc:sldMk cId="3428366990" sldId="408"/>
        </pc:sldMkLst>
        <pc:graphicFrameChg chg="modGraphic">
          <ac:chgData name="Richard Duchanoy" userId="S::richard.duchanoy@diiage.org::17b06b7a-fb63-4bc7-b186-de4821d212af" providerId="AD" clId="Web-{F6F475E2-5194-40B1-B906-04ED8CC85A6E}" dt="2021-11-28T10:48:39.489" v="372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addSp delSp modSp">
        <pc:chgData name="Richard Duchanoy" userId="S::richard.duchanoy@diiage.org::17b06b7a-fb63-4bc7-b186-de4821d212af" providerId="AD" clId="Web-{F6F475E2-5194-40B1-B906-04ED8CC85A6E}" dt="2021-11-28T10:44:35.788" v="307" actId="20577"/>
        <pc:sldMkLst>
          <pc:docMk/>
          <pc:sldMk cId="1127920225" sldId="410"/>
        </pc:sldMkLst>
        <pc:spChg chg="del">
          <ac:chgData name="Richard Duchanoy" userId="S::richard.duchanoy@diiage.org::17b06b7a-fb63-4bc7-b186-de4821d212af" providerId="AD" clId="Web-{F6F475E2-5194-40B1-B906-04ED8CC85A6E}" dt="2021-11-28T10:44:15.662" v="300"/>
          <ac:spMkLst>
            <pc:docMk/>
            <pc:sldMk cId="1127920225" sldId="410"/>
            <ac:spMk id="2" creationId="{95959F18-F0FC-4139-A6AF-0C29DD098D05}"/>
          </ac:spMkLst>
        </pc:spChg>
        <pc:spChg chg="add del mod">
          <ac:chgData name="Richard Duchanoy" userId="S::richard.duchanoy@diiage.org::17b06b7a-fb63-4bc7-b186-de4821d212af" providerId="AD" clId="Web-{F6F475E2-5194-40B1-B906-04ED8CC85A6E}" dt="2021-11-28T10:44:29.334" v="303"/>
          <ac:spMkLst>
            <pc:docMk/>
            <pc:sldMk cId="1127920225" sldId="410"/>
            <ac:spMk id="4" creationId="{F2A6260E-932A-460E-A4BD-3B5713DDA25B}"/>
          </ac:spMkLst>
        </pc:spChg>
        <pc:spChg chg="add del">
          <ac:chgData name="Richard Duchanoy" userId="S::richard.duchanoy@diiage.org::17b06b7a-fb63-4bc7-b186-de4821d212af" providerId="AD" clId="Web-{F6F475E2-5194-40B1-B906-04ED8CC85A6E}" dt="2021-11-28T10:44:20.365" v="302"/>
          <ac:spMkLst>
            <pc:docMk/>
            <pc:sldMk cId="1127920225" sldId="410"/>
            <ac:spMk id="6" creationId="{98277DBA-085F-4B12-8BB4-A842F17541DF}"/>
          </ac:spMkLst>
        </pc:spChg>
        <pc:spChg chg="add mod">
          <ac:chgData name="Richard Duchanoy" userId="S::richard.duchanoy@diiage.org::17b06b7a-fb63-4bc7-b186-de4821d212af" providerId="AD" clId="Web-{F6F475E2-5194-40B1-B906-04ED8CC85A6E}" dt="2021-11-28T10:44:35.788" v="307" actId="20577"/>
          <ac:spMkLst>
            <pc:docMk/>
            <pc:sldMk cId="1127920225" sldId="410"/>
            <ac:spMk id="8" creationId="{8547FD33-9D0B-4273-AA28-4A0098CECCC4}"/>
          </ac:spMkLst>
        </pc:spChg>
      </pc:sldChg>
      <pc:sldChg chg="modSp">
        <pc:chgData name="Richard Duchanoy" userId="S::richard.duchanoy@diiage.org::17b06b7a-fb63-4bc7-b186-de4821d212af" providerId="AD" clId="Web-{F6F475E2-5194-40B1-B906-04ED8CC85A6E}" dt="2021-11-28T10:59:23.150" v="499"/>
        <pc:sldMkLst>
          <pc:docMk/>
          <pc:sldMk cId="100235019" sldId="424"/>
        </pc:sldMkLst>
        <pc:graphicFrameChg chg="mod modGraphic">
          <ac:chgData name="Richard Duchanoy" userId="S::richard.duchanoy@diiage.org::17b06b7a-fb63-4bc7-b186-de4821d212af" providerId="AD" clId="Web-{F6F475E2-5194-40B1-B906-04ED8CC85A6E}" dt="2021-11-28T10:59:23.150" v="499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addSp delSp modSp new mod modClrScheme chgLayout">
        <pc:chgData name="Richard Duchanoy" userId="S::richard.duchanoy@diiage.org::17b06b7a-fb63-4bc7-b186-de4821d212af" providerId="AD" clId="Web-{F6F475E2-5194-40B1-B906-04ED8CC85A6E}" dt="2021-11-28T10:40:17.133" v="284" actId="20577"/>
        <pc:sldMkLst>
          <pc:docMk/>
          <pc:sldMk cId="961787472" sldId="428"/>
        </pc:sldMkLst>
        <pc:spChg chg="add del">
          <ac:chgData name="Richard Duchanoy" userId="S::richard.duchanoy@diiage.org::17b06b7a-fb63-4bc7-b186-de4821d212af" providerId="AD" clId="Web-{F6F475E2-5194-40B1-B906-04ED8CC85A6E}" dt="2021-11-28T10:37:04.966" v="235"/>
          <ac:spMkLst>
            <pc:docMk/>
            <pc:sldMk cId="961787472" sldId="428"/>
            <ac:spMk id="2" creationId="{C8DF2A63-CFEB-4953-9018-789FCCE26661}"/>
          </ac:spMkLst>
        </pc:spChg>
        <pc:spChg chg="add del">
          <ac:chgData name="Richard Duchanoy" userId="S::richard.duchanoy@diiage.org::17b06b7a-fb63-4bc7-b186-de4821d212af" providerId="AD" clId="Web-{F6F475E2-5194-40B1-B906-04ED8CC85A6E}" dt="2021-11-28T10:37:04.966" v="235"/>
          <ac:spMkLst>
            <pc:docMk/>
            <pc:sldMk cId="961787472" sldId="428"/>
            <ac:spMk id="3" creationId="{629CD3CD-CB96-456D-9BEA-874FB3AFDC1F}"/>
          </ac:spMkLst>
        </pc:spChg>
        <pc:spChg chg="add mod">
          <ac:chgData name="Richard Duchanoy" userId="S::richard.duchanoy@diiage.org::17b06b7a-fb63-4bc7-b186-de4821d212af" providerId="AD" clId="Web-{F6F475E2-5194-40B1-B906-04ED8CC85A6E}" dt="2021-11-28T10:38:05.251" v="246" actId="20577"/>
          <ac:spMkLst>
            <pc:docMk/>
            <pc:sldMk cId="961787472" sldId="428"/>
            <ac:spMk id="5" creationId="{02D717A1-4998-49F3-9CB7-8C18E77B95F1}"/>
          </ac:spMkLst>
        </pc:spChg>
        <pc:spChg chg="add mod">
          <ac:chgData name="Richard Duchanoy" userId="S::richard.duchanoy@diiage.org::17b06b7a-fb63-4bc7-b186-de4821d212af" providerId="AD" clId="Web-{F6F475E2-5194-40B1-B906-04ED8CC85A6E}" dt="2021-11-28T10:40:17.133" v="284" actId="20577"/>
          <ac:spMkLst>
            <pc:docMk/>
            <pc:sldMk cId="961787472" sldId="428"/>
            <ac:spMk id="6" creationId="{2F2E7F73-9E7B-44BF-84EA-B68AD4CDB8F5}"/>
          </ac:spMkLst>
        </pc:spChg>
        <pc:spChg chg="add del mod">
          <ac:chgData name="Richard Duchanoy" userId="S::richard.duchanoy@diiage.org::17b06b7a-fb63-4bc7-b186-de4821d212af" providerId="AD" clId="Web-{F6F475E2-5194-40B1-B906-04ED8CC85A6E}" dt="2021-11-28T10:37:04.966" v="234"/>
          <ac:spMkLst>
            <pc:docMk/>
            <pc:sldMk cId="961787472" sldId="428"/>
            <ac:spMk id="8" creationId="{0A27F194-AD35-43C8-80A4-ECCF2D120197}"/>
          </ac:spMkLst>
        </pc:spChg>
        <pc:spChg chg="add del mod">
          <ac:chgData name="Richard Duchanoy" userId="S::richard.duchanoy@diiage.org::17b06b7a-fb63-4bc7-b186-de4821d212af" providerId="AD" clId="Web-{F6F475E2-5194-40B1-B906-04ED8CC85A6E}" dt="2021-11-28T10:37:04.966" v="234"/>
          <ac:spMkLst>
            <pc:docMk/>
            <pc:sldMk cId="961787472" sldId="428"/>
            <ac:spMk id="10" creationId="{6670E90A-F02B-4323-BC71-E727132AA8F6}"/>
          </ac:spMkLst>
        </pc:spChg>
      </pc:sldChg>
    </pc:docChg>
  </pc:docChgLst>
  <pc:docChgLst>
    <pc:chgData name="Richard Duchanoy" userId="S::richard.duchanoy@diiage.org::17b06b7a-fb63-4bc7-b186-de4821d212af" providerId="AD" clId="Web-{9D5A9112-924F-4692-BEAF-76E1C49107B3}"/>
    <pc:docChg chg="modSld">
      <pc:chgData name="Richard Duchanoy" userId="S::richard.duchanoy@diiage.org::17b06b7a-fb63-4bc7-b186-de4821d212af" providerId="AD" clId="Web-{9D5A9112-924F-4692-BEAF-76E1C49107B3}" dt="2021-12-04T18:05:26.452" v="33"/>
      <pc:docMkLst>
        <pc:docMk/>
      </pc:docMkLst>
      <pc:sldChg chg="modSp">
        <pc:chgData name="Richard Duchanoy" userId="S::richard.duchanoy@diiage.org::17b06b7a-fb63-4bc7-b186-de4821d212af" providerId="AD" clId="Web-{9D5A9112-924F-4692-BEAF-76E1C49107B3}" dt="2021-12-04T18:05:26.452" v="33"/>
        <pc:sldMkLst>
          <pc:docMk/>
          <pc:sldMk cId="2213687693" sldId="434"/>
        </pc:sldMkLst>
        <pc:graphicFrameChg chg="mod modGraphic">
          <ac:chgData name="Richard Duchanoy" userId="S::richard.duchanoy@diiage.org::17b06b7a-fb63-4bc7-b186-de4821d212af" providerId="AD" clId="Web-{9D5A9112-924F-4692-BEAF-76E1C49107B3}" dt="2021-12-04T18:05:26.452" v="33"/>
          <ac:graphicFrameMkLst>
            <pc:docMk/>
            <pc:sldMk cId="2213687693" sldId="434"/>
            <ac:graphicFrameMk id="5" creationId="{D2F8EDAD-3C89-45F1-878C-FD851B58B297}"/>
          </ac:graphicFrameMkLst>
        </pc:graphicFrameChg>
      </pc:sldChg>
    </pc:docChg>
  </pc:docChgLst>
  <pc:docChgLst>
    <pc:chgData name="JeanLuc Turrel" userId="S::jeanluc.turrel@diiage.org::c610d250-c897-4626-9687-c5c78e350905" providerId="AD" clId="Web-{386D4ADE-9177-4A67-A8E9-CC8D5B701A4F}"/>
    <pc:docChg chg="mod modSld">
      <pc:chgData name="JeanLuc Turrel" userId="S::jeanluc.turrel@diiage.org::c610d250-c897-4626-9687-c5c78e350905" providerId="AD" clId="Web-{386D4ADE-9177-4A67-A8E9-CC8D5B701A4F}" dt="2021-09-30T15:23:21.014" v="101"/>
      <pc:docMkLst>
        <pc:docMk/>
      </pc:docMkLst>
      <pc:sldChg chg="modSp">
        <pc:chgData name="JeanLuc Turrel" userId="S::jeanluc.turrel@diiage.org::c610d250-c897-4626-9687-c5c78e350905" providerId="AD" clId="Web-{386D4ADE-9177-4A67-A8E9-CC8D5B701A4F}" dt="2021-09-30T15:19:16.008" v="26" actId="14100"/>
        <pc:sldMkLst>
          <pc:docMk/>
          <pc:sldMk cId="3428366990" sldId="408"/>
        </pc:sldMkLst>
        <pc:graphicFrameChg chg="mod modGraphic">
          <ac:chgData name="JeanLuc Turrel" userId="S::jeanluc.turrel@diiage.org::c610d250-c897-4626-9687-c5c78e350905" providerId="AD" clId="Web-{386D4ADE-9177-4A67-A8E9-CC8D5B701A4F}" dt="2021-09-30T15:19:16.008" v="26" actId="14100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addCm">
        <pc:chgData name="JeanLuc Turrel" userId="S::jeanluc.turrel@diiage.org::c610d250-c897-4626-9687-c5c78e350905" providerId="AD" clId="Web-{386D4ADE-9177-4A67-A8E9-CC8D5B701A4F}" dt="2021-09-30T15:22:05.481" v="28"/>
        <pc:sldMkLst>
          <pc:docMk/>
          <pc:sldMk cId="3661815327" sldId="413"/>
        </pc:sldMkLst>
      </pc:sldChg>
      <pc:sldChg chg="modSp">
        <pc:chgData name="JeanLuc Turrel" userId="S::jeanluc.turrel@diiage.org::c610d250-c897-4626-9687-c5c78e350905" providerId="AD" clId="Web-{386D4ADE-9177-4A67-A8E9-CC8D5B701A4F}" dt="2021-09-30T15:23:21.014" v="101"/>
        <pc:sldMkLst>
          <pc:docMk/>
          <pc:sldMk cId="3940668716" sldId="418"/>
        </pc:sldMkLst>
        <pc:graphicFrameChg chg="mod modGraphic">
          <ac:chgData name="JeanLuc Turrel" userId="S::jeanluc.turrel@diiage.org::c610d250-c897-4626-9687-c5c78e350905" providerId="AD" clId="Web-{386D4ADE-9177-4A67-A8E9-CC8D5B701A4F}" dt="2021-09-30T15:23:21.014" v="101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</pc:docChg>
  </pc:docChgLst>
  <pc:docChgLst>
    <pc:chgData name="Clement BEY" userId="S::clement.bey@diiage.org::6f9c1fc8-9b71-4a05-9977-28e826a9b724" providerId="AD" clId="Web-{A1D8E670-1F8B-4D74-8111-1C8A537BE058}"/>
    <pc:docChg chg="modSld">
      <pc:chgData name="Clement BEY" userId="S::clement.bey@diiage.org::6f9c1fc8-9b71-4a05-9977-28e826a9b724" providerId="AD" clId="Web-{A1D8E670-1F8B-4D74-8111-1C8A537BE058}" dt="2021-12-13T07:05:57.158" v="24"/>
      <pc:docMkLst>
        <pc:docMk/>
      </pc:docMkLst>
      <pc:sldChg chg="modNotes">
        <pc:chgData name="Clement BEY" userId="S::clement.bey@diiage.org::6f9c1fc8-9b71-4a05-9977-28e826a9b724" providerId="AD" clId="Web-{A1D8E670-1F8B-4D74-8111-1C8A537BE058}" dt="2021-12-13T07:05:57.158" v="24"/>
        <pc:sldMkLst>
          <pc:docMk/>
          <pc:sldMk cId="100235019" sldId="424"/>
        </pc:sldMkLst>
      </pc:sldChg>
    </pc:docChg>
  </pc:docChgLst>
  <pc:docChgLst>
    <pc:chgData name="Richard Duchanoy" userId="17b06b7a-fb63-4bc7-b186-de4821d212af" providerId="ADAL" clId="{177F27C0-2E26-4748-B371-4C5E469210EF}"/>
    <pc:docChg chg="undo custSel addSld delSld modSld">
      <pc:chgData name="Richard Duchanoy" userId="17b06b7a-fb63-4bc7-b186-de4821d212af" providerId="ADAL" clId="{177F27C0-2E26-4748-B371-4C5E469210EF}" dt="2021-12-12T23:51:59.936" v="6303" actId="20577"/>
      <pc:docMkLst>
        <pc:docMk/>
      </pc:docMkLst>
      <pc:sldChg chg="addSp delSp modSp mod modClrScheme chgLayout">
        <pc:chgData name="Richard Duchanoy" userId="17b06b7a-fb63-4bc7-b186-de4821d212af" providerId="ADAL" clId="{177F27C0-2E26-4748-B371-4C5E469210EF}" dt="2021-12-12T09:13:35.332" v="6164" actId="20577"/>
        <pc:sldMkLst>
          <pc:docMk/>
          <pc:sldMk cId="0" sldId="276"/>
        </pc:sldMkLst>
        <pc:spChg chg="add del mod ord">
          <ac:chgData name="Richard Duchanoy" userId="17b06b7a-fb63-4bc7-b186-de4821d212af" providerId="ADAL" clId="{177F27C0-2E26-4748-B371-4C5E469210EF}" dt="2021-12-12T00:49:30.676" v="5628" actId="700"/>
          <ac:spMkLst>
            <pc:docMk/>
            <pc:sldMk cId="0" sldId="276"/>
            <ac:spMk id="2" creationId="{AD00D21F-A965-4FB7-BDEB-80F5DC186D2C}"/>
          </ac:spMkLst>
        </pc:spChg>
        <pc:spChg chg="add del mod ord">
          <ac:chgData name="Richard Duchanoy" userId="17b06b7a-fb63-4bc7-b186-de4821d212af" providerId="ADAL" clId="{177F27C0-2E26-4748-B371-4C5E469210EF}" dt="2021-12-12T00:49:30.676" v="5628" actId="700"/>
          <ac:spMkLst>
            <pc:docMk/>
            <pc:sldMk cId="0" sldId="276"/>
            <ac:spMk id="3" creationId="{BA29F9D6-60B4-486C-8E96-DC341DF6F903}"/>
          </ac:spMkLst>
        </pc:spChg>
        <pc:spChg chg="add del mod ord">
          <ac:chgData name="Richard Duchanoy" userId="17b06b7a-fb63-4bc7-b186-de4821d212af" providerId="ADAL" clId="{177F27C0-2E26-4748-B371-4C5E469210EF}" dt="2021-12-12T00:49:46.755" v="5629" actId="700"/>
          <ac:spMkLst>
            <pc:docMk/>
            <pc:sldMk cId="0" sldId="276"/>
            <ac:spMk id="4" creationId="{9AD249B0-1524-4824-8247-F81AB32232FA}"/>
          </ac:spMkLst>
        </pc:spChg>
        <pc:spChg chg="add del mod ord">
          <ac:chgData name="Richard Duchanoy" userId="17b06b7a-fb63-4bc7-b186-de4821d212af" providerId="ADAL" clId="{177F27C0-2E26-4748-B371-4C5E469210EF}" dt="2021-12-12T00:49:52.154" v="5630" actId="700"/>
          <ac:spMkLst>
            <pc:docMk/>
            <pc:sldMk cId="0" sldId="276"/>
            <ac:spMk id="5" creationId="{F26EBBB4-638D-470C-925E-70BAC6A355F7}"/>
          </ac:spMkLst>
        </pc:spChg>
        <pc:spChg chg="add del mod ord">
          <ac:chgData name="Richard Duchanoy" userId="17b06b7a-fb63-4bc7-b186-de4821d212af" providerId="ADAL" clId="{177F27C0-2E26-4748-B371-4C5E469210EF}" dt="2021-12-12T00:50:00.743" v="5631" actId="700"/>
          <ac:spMkLst>
            <pc:docMk/>
            <pc:sldMk cId="0" sldId="276"/>
            <ac:spMk id="6" creationId="{95110D85-FC1B-4324-85B1-A5E531F5ACD4}"/>
          </ac:spMkLst>
        </pc:spChg>
        <pc:spChg chg="add mod ord">
          <ac:chgData name="Richard Duchanoy" userId="17b06b7a-fb63-4bc7-b186-de4821d212af" providerId="ADAL" clId="{177F27C0-2E26-4748-B371-4C5E469210EF}" dt="2021-12-12T09:13:35.332" v="6164" actId="20577"/>
          <ac:spMkLst>
            <pc:docMk/>
            <pc:sldMk cId="0" sldId="276"/>
            <ac:spMk id="7" creationId="{37A8C5FF-0160-418E-A70B-A3AF43D55334}"/>
          </ac:spMkLst>
        </pc:spChg>
        <pc:spChg chg="add del mod ord">
          <ac:chgData name="Richard Duchanoy" userId="17b06b7a-fb63-4bc7-b186-de4821d212af" providerId="ADAL" clId="{177F27C0-2E26-4748-B371-4C5E469210EF}" dt="2021-12-12T00:50:34.921" v="5687" actId="700"/>
          <ac:spMkLst>
            <pc:docMk/>
            <pc:sldMk cId="0" sldId="276"/>
            <ac:spMk id="8" creationId="{979AE506-4BDF-4118-90EC-C5F65B3A813F}"/>
          </ac:spMkLst>
        </pc:spChg>
        <pc:spChg chg="add del mod ord">
          <ac:chgData name="Richard Duchanoy" userId="17b06b7a-fb63-4bc7-b186-de4821d212af" providerId="ADAL" clId="{177F27C0-2E26-4748-B371-4C5E469210EF}" dt="2021-12-12T00:51:09.945" v="5691" actId="700"/>
          <ac:spMkLst>
            <pc:docMk/>
            <pc:sldMk cId="0" sldId="276"/>
            <ac:spMk id="9" creationId="{D3EB3854-1484-4E3B-8725-6786FE3C927B}"/>
          </ac:spMkLst>
        </pc:spChg>
        <pc:spChg chg="mod ord">
          <ac:chgData name="Richard Duchanoy" userId="17b06b7a-fb63-4bc7-b186-de4821d212af" providerId="ADAL" clId="{177F27C0-2E26-4748-B371-4C5E469210EF}" dt="2021-12-12T00:52:24.806" v="5709" actId="20577"/>
          <ac:spMkLst>
            <pc:docMk/>
            <pc:sldMk cId="0" sldId="276"/>
            <ac:spMk id="321" creationId="{00000000-0000-0000-0000-000000000000}"/>
          </ac:spMkLst>
        </pc:spChg>
        <pc:picChg chg="add mod">
          <ac:chgData name="Richard Duchanoy" userId="17b06b7a-fb63-4bc7-b186-de4821d212af" providerId="ADAL" clId="{177F27C0-2E26-4748-B371-4C5E469210EF}" dt="2021-12-12T00:52:13.242" v="5707" actId="14100"/>
          <ac:picMkLst>
            <pc:docMk/>
            <pc:sldMk cId="0" sldId="276"/>
            <ac:picMk id="11" creationId="{4894755C-A3DB-4DED-923A-D89A58E86922}"/>
          </ac:picMkLst>
        </pc:picChg>
      </pc:sldChg>
      <pc:sldChg chg="modSp mod addCm delCm modNotesTx">
        <pc:chgData name="Richard Duchanoy" userId="17b06b7a-fb63-4bc7-b186-de4821d212af" providerId="ADAL" clId="{177F27C0-2E26-4748-B371-4C5E469210EF}" dt="2021-12-12T00:48:41.681" v="5597" actId="20577"/>
        <pc:sldMkLst>
          <pc:docMk/>
          <pc:sldMk cId="695922291" sldId="405"/>
        </pc:sldMkLst>
        <pc:spChg chg="mod">
          <ac:chgData name="Richard Duchanoy" userId="17b06b7a-fb63-4bc7-b186-de4821d212af" providerId="ADAL" clId="{177F27C0-2E26-4748-B371-4C5E469210EF}" dt="2021-12-12T00:48:41.681" v="5597" actId="20577"/>
          <ac:spMkLst>
            <pc:docMk/>
            <pc:sldMk cId="695922291" sldId="405"/>
            <ac:spMk id="3" creationId="{6C6DAA88-81A1-4830-90C6-A899C0E50DC2}"/>
          </ac:spMkLst>
        </pc:spChg>
      </pc:sldChg>
      <pc:sldChg chg="addSp modSp mod delCm modCm modNotesTx">
        <pc:chgData name="Richard Duchanoy" userId="17b06b7a-fb63-4bc7-b186-de4821d212af" providerId="ADAL" clId="{177F27C0-2E26-4748-B371-4C5E469210EF}" dt="2021-12-12T01:08:23.697" v="5989" actId="113"/>
        <pc:sldMkLst>
          <pc:docMk/>
          <pc:sldMk cId="167048306" sldId="406"/>
        </pc:sldMkLst>
        <pc:spChg chg="mod">
          <ac:chgData name="Richard Duchanoy" userId="17b06b7a-fb63-4bc7-b186-de4821d212af" providerId="ADAL" clId="{177F27C0-2E26-4748-B371-4C5E469210EF}" dt="2021-11-28T14:22:46.442" v="3906" actId="20577"/>
          <ac:spMkLst>
            <pc:docMk/>
            <pc:sldMk cId="167048306" sldId="406"/>
            <ac:spMk id="3" creationId="{D52B78B3-BE2F-408F-9AE4-2DDF5E3B439E}"/>
          </ac:spMkLst>
        </pc:spChg>
        <pc:picChg chg="add mod">
          <ac:chgData name="Richard Duchanoy" userId="17b06b7a-fb63-4bc7-b186-de4821d212af" providerId="ADAL" clId="{177F27C0-2E26-4748-B371-4C5E469210EF}" dt="2021-12-12T01:08:01.230" v="5940" actId="1076"/>
          <ac:picMkLst>
            <pc:docMk/>
            <pc:sldMk cId="167048306" sldId="406"/>
            <ac:picMk id="4" creationId="{DBCF3D4C-C2C3-4C12-B738-CD0C8FEF4F2C}"/>
          </ac:picMkLst>
        </pc:picChg>
      </pc:sldChg>
      <pc:sldChg chg="modSp mod">
        <pc:chgData name="Richard Duchanoy" userId="17b06b7a-fb63-4bc7-b186-de4821d212af" providerId="ADAL" clId="{177F27C0-2E26-4748-B371-4C5E469210EF}" dt="2021-11-28T11:27:21.252" v="832" actId="255"/>
        <pc:sldMkLst>
          <pc:docMk/>
          <pc:sldMk cId="3331165574" sldId="407"/>
        </pc:sldMkLst>
        <pc:spChg chg="mod">
          <ac:chgData name="Richard Duchanoy" userId="17b06b7a-fb63-4bc7-b186-de4821d212af" providerId="ADAL" clId="{177F27C0-2E26-4748-B371-4C5E469210EF}" dt="2021-11-28T11:27:21.252" v="832" actId="255"/>
          <ac:spMkLst>
            <pc:docMk/>
            <pc:sldMk cId="3331165574" sldId="407"/>
            <ac:spMk id="2" creationId="{E315AB5C-2D9B-4085-90A1-9B4E977E3361}"/>
          </ac:spMkLst>
        </pc:spChg>
      </pc:sldChg>
      <pc:sldChg chg="del">
        <pc:chgData name="Richard Duchanoy" userId="17b06b7a-fb63-4bc7-b186-de4821d212af" providerId="ADAL" clId="{177F27C0-2E26-4748-B371-4C5E469210EF}" dt="2021-11-28T11:18:49.785" v="686" actId="2696"/>
        <pc:sldMkLst>
          <pc:docMk/>
          <pc:sldMk cId="3428366990" sldId="408"/>
        </pc:sldMkLst>
      </pc:sldChg>
      <pc:sldChg chg="addSp delSp modSp mod chgLayout modNotesTx">
        <pc:chgData name="Richard Duchanoy" userId="17b06b7a-fb63-4bc7-b186-de4821d212af" providerId="ADAL" clId="{177F27C0-2E26-4748-B371-4C5E469210EF}" dt="2021-12-12T23:50:25.912" v="6302" actId="20577"/>
        <pc:sldMkLst>
          <pc:docMk/>
          <pc:sldMk cId="93688322" sldId="409"/>
        </pc:sldMkLst>
        <pc:spChg chg="mod ord">
          <ac:chgData name="Richard Duchanoy" userId="17b06b7a-fb63-4bc7-b186-de4821d212af" providerId="ADAL" clId="{177F27C0-2E26-4748-B371-4C5E469210EF}" dt="2021-12-09T22:50:23.561" v="4576" actId="20577"/>
          <ac:spMkLst>
            <pc:docMk/>
            <pc:sldMk cId="93688322" sldId="409"/>
            <ac:spMk id="2" creationId="{11EC73D7-23E7-4A40-8D83-CE621E21C3BD}"/>
          </ac:spMkLst>
        </pc:spChg>
        <pc:spChg chg="add mod ord">
          <ac:chgData name="Richard Duchanoy" userId="17b06b7a-fb63-4bc7-b186-de4821d212af" providerId="ADAL" clId="{177F27C0-2E26-4748-B371-4C5E469210EF}" dt="2021-12-09T22:51:00.366" v="4581" actId="6549"/>
          <ac:spMkLst>
            <pc:docMk/>
            <pc:sldMk cId="93688322" sldId="409"/>
            <ac:spMk id="3" creationId="{2BA50B4B-16AB-439A-B4D2-D0CE976FB24B}"/>
          </ac:spMkLst>
        </pc:spChg>
        <pc:spChg chg="del">
          <ac:chgData name="Richard Duchanoy" userId="17b06b7a-fb63-4bc7-b186-de4821d212af" providerId="ADAL" clId="{177F27C0-2E26-4748-B371-4C5E469210EF}" dt="2021-11-28T11:54:41.710" v="2189" actId="478"/>
          <ac:spMkLst>
            <pc:docMk/>
            <pc:sldMk cId="93688322" sldId="409"/>
            <ac:spMk id="7" creationId="{F9042881-0CBF-49B1-9910-9D32BB45DD80}"/>
          </ac:spMkLst>
        </pc:spChg>
        <pc:spChg chg="del">
          <ac:chgData name="Richard Duchanoy" userId="17b06b7a-fb63-4bc7-b186-de4821d212af" providerId="ADAL" clId="{177F27C0-2E26-4748-B371-4C5E469210EF}" dt="2021-11-28T11:54:23.104" v="2179" actId="478"/>
          <ac:spMkLst>
            <pc:docMk/>
            <pc:sldMk cId="93688322" sldId="409"/>
            <ac:spMk id="8" creationId="{7B93BEDA-4D56-400F-9BE0-231BE3F9942C}"/>
          </ac:spMkLst>
        </pc:spChg>
        <pc:spChg chg="del">
          <ac:chgData name="Richard Duchanoy" userId="17b06b7a-fb63-4bc7-b186-de4821d212af" providerId="ADAL" clId="{177F27C0-2E26-4748-B371-4C5E469210EF}" dt="2021-11-28T11:54:36.919" v="2188" actId="478"/>
          <ac:spMkLst>
            <pc:docMk/>
            <pc:sldMk cId="93688322" sldId="409"/>
            <ac:spMk id="9" creationId="{CF26CB8C-39C8-4CDB-875C-E6A3B414D759}"/>
          </ac:spMkLst>
        </pc:spChg>
        <pc:spChg chg="del mod">
          <ac:chgData name="Richard Duchanoy" userId="17b06b7a-fb63-4bc7-b186-de4821d212af" providerId="ADAL" clId="{177F27C0-2E26-4748-B371-4C5E469210EF}" dt="2021-11-28T11:54:25.435" v="2182" actId="478"/>
          <ac:spMkLst>
            <pc:docMk/>
            <pc:sldMk cId="93688322" sldId="409"/>
            <ac:spMk id="10" creationId="{D0796BCF-BBB1-4596-B9BF-F93E30C8AF06}"/>
          </ac:spMkLst>
        </pc:spChg>
        <pc:spChg chg="del">
          <ac:chgData name="Richard Duchanoy" userId="17b06b7a-fb63-4bc7-b186-de4821d212af" providerId="ADAL" clId="{177F27C0-2E26-4748-B371-4C5E469210EF}" dt="2021-11-28T11:54:24.600" v="2181" actId="478"/>
          <ac:spMkLst>
            <pc:docMk/>
            <pc:sldMk cId="93688322" sldId="409"/>
            <ac:spMk id="12" creationId="{E354B579-8B06-4A38-A67E-0C11F73F11F8}"/>
          </ac:spMkLst>
        </pc:spChg>
        <pc:spChg chg="del mod">
          <ac:chgData name="Richard Duchanoy" userId="17b06b7a-fb63-4bc7-b186-de4821d212af" providerId="ADAL" clId="{177F27C0-2E26-4748-B371-4C5E469210EF}" dt="2021-11-28T11:54:35.163" v="2187" actId="478"/>
          <ac:spMkLst>
            <pc:docMk/>
            <pc:sldMk cId="93688322" sldId="409"/>
            <ac:spMk id="13" creationId="{9CAC9066-32E3-4854-B05F-61F01B9161CB}"/>
          </ac:spMkLst>
        </pc:spChg>
        <pc:spChg chg="del">
          <ac:chgData name="Richard Duchanoy" userId="17b06b7a-fb63-4bc7-b186-de4821d212af" providerId="ADAL" clId="{177F27C0-2E26-4748-B371-4C5E469210EF}" dt="2021-11-28T11:54:30.571" v="2185" actId="478"/>
          <ac:spMkLst>
            <pc:docMk/>
            <pc:sldMk cId="93688322" sldId="409"/>
            <ac:spMk id="24" creationId="{D1F16E4C-108B-4524-AE43-BD8F3BA7DA69}"/>
          </ac:spMkLst>
        </pc:spChg>
        <pc:spChg chg="del mod">
          <ac:chgData name="Richard Duchanoy" userId="17b06b7a-fb63-4bc7-b186-de4821d212af" providerId="ADAL" clId="{177F27C0-2E26-4748-B371-4C5E469210EF}" dt="2021-11-28T11:54:27.543" v="2184" actId="478"/>
          <ac:spMkLst>
            <pc:docMk/>
            <pc:sldMk cId="93688322" sldId="409"/>
            <ac:spMk id="25" creationId="{E23FE6F5-923B-458D-B66B-CD97262FAFC8}"/>
          </ac:spMkLst>
        </pc:spChg>
      </pc:sldChg>
      <pc:sldChg chg="modSp mod">
        <pc:chgData name="Richard Duchanoy" userId="17b06b7a-fb63-4bc7-b186-de4821d212af" providerId="ADAL" clId="{177F27C0-2E26-4748-B371-4C5E469210EF}" dt="2021-11-28T11:27:29.933" v="835" actId="404"/>
        <pc:sldMkLst>
          <pc:docMk/>
          <pc:sldMk cId="1127920225" sldId="410"/>
        </pc:sldMkLst>
        <pc:spChg chg="mod">
          <ac:chgData name="Richard Duchanoy" userId="17b06b7a-fb63-4bc7-b186-de4821d212af" providerId="ADAL" clId="{177F27C0-2E26-4748-B371-4C5E469210EF}" dt="2021-11-28T11:27:29.933" v="835" actId="404"/>
          <ac:spMkLst>
            <pc:docMk/>
            <pc:sldMk cId="1127920225" sldId="410"/>
            <ac:spMk id="8" creationId="{8547FD33-9D0B-4273-AA28-4A0098CECCC4}"/>
          </ac:spMkLst>
        </pc:spChg>
      </pc:sldChg>
      <pc:sldChg chg="modSp mod modNotesTx">
        <pc:chgData name="Richard Duchanoy" userId="17b06b7a-fb63-4bc7-b186-de4821d212af" providerId="ADAL" clId="{177F27C0-2E26-4748-B371-4C5E469210EF}" dt="2021-12-12T23:51:59.936" v="6303" actId="20577"/>
        <pc:sldMkLst>
          <pc:docMk/>
          <pc:sldMk cId="1216158974" sldId="411"/>
        </pc:sldMkLst>
        <pc:spChg chg="mod">
          <ac:chgData name="Richard Duchanoy" userId="17b06b7a-fb63-4bc7-b186-de4821d212af" providerId="ADAL" clId="{177F27C0-2E26-4748-B371-4C5E469210EF}" dt="2021-11-28T11:32:37.416" v="1266" actId="20577"/>
          <ac:spMkLst>
            <pc:docMk/>
            <pc:sldMk cId="1216158974" sldId="411"/>
            <ac:spMk id="2" creationId="{CE1351BB-6DD8-49A6-BE31-0BA257F97BDB}"/>
          </ac:spMkLst>
        </pc:spChg>
        <pc:spChg chg="mod">
          <ac:chgData name="Richard Duchanoy" userId="17b06b7a-fb63-4bc7-b186-de4821d212af" providerId="ADAL" clId="{177F27C0-2E26-4748-B371-4C5E469210EF}" dt="2021-12-12T23:51:59.936" v="6303" actId="20577"/>
          <ac:spMkLst>
            <pc:docMk/>
            <pc:sldMk cId="1216158974" sldId="411"/>
            <ac:spMk id="3" creationId="{B78090B6-E464-4A23-9587-1A58815925F3}"/>
          </ac:spMkLst>
        </pc:spChg>
      </pc:sldChg>
      <pc:sldChg chg="del">
        <pc:chgData name="Richard Duchanoy" userId="17b06b7a-fb63-4bc7-b186-de4821d212af" providerId="ADAL" clId="{177F27C0-2E26-4748-B371-4C5E469210EF}" dt="2021-11-28T11:32:16.987" v="1248" actId="2696"/>
        <pc:sldMkLst>
          <pc:docMk/>
          <pc:sldMk cId="356070387" sldId="412"/>
        </pc:sldMkLst>
      </pc:sldChg>
      <pc:sldChg chg="modSp mod modNotesTx">
        <pc:chgData name="Richard Duchanoy" userId="17b06b7a-fb63-4bc7-b186-de4821d212af" providerId="ADAL" clId="{177F27C0-2E26-4748-B371-4C5E469210EF}" dt="2021-12-09T23:20:50.464" v="5104" actId="20577"/>
        <pc:sldMkLst>
          <pc:docMk/>
          <pc:sldMk cId="3661815327" sldId="413"/>
        </pc:sldMkLst>
        <pc:spChg chg="mod">
          <ac:chgData name="Richard Duchanoy" userId="17b06b7a-fb63-4bc7-b186-de4821d212af" providerId="ADAL" clId="{177F27C0-2E26-4748-B371-4C5E469210EF}" dt="2021-11-28T11:33:44.768" v="1295" actId="20577"/>
          <ac:spMkLst>
            <pc:docMk/>
            <pc:sldMk cId="3661815327" sldId="413"/>
            <ac:spMk id="2" creationId="{F1070EA5-CC64-4EAD-B2AC-A36504AE1378}"/>
          </ac:spMkLst>
        </pc:spChg>
        <pc:spChg chg="mod">
          <ac:chgData name="Richard Duchanoy" userId="17b06b7a-fb63-4bc7-b186-de4821d212af" providerId="ADAL" clId="{177F27C0-2E26-4748-B371-4C5E469210EF}" dt="2021-11-28T12:08:23.056" v="2505" actId="20577"/>
          <ac:spMkLst>
            <pc:docMk/>
            <pc:sldMk cId="3661815327" sldId="413"/>
            <ac:spMk id="3" creationId="{F6EF4D88-BA40-480A-A62D-64473217C591}"/>
          </ac:spMkLst>
        </pc:spChg>
      </pc:sldChg>
      <pc:sldChg chg="del">
        <pc:chgData name="Richard Duchanoy" userId="17b06b7a-fb63-4bc7-b186-de4821d212af" providerId="ADAL" clId="{177F27C0-2E26-4748-B371-4C5E469210EF}" dt="2021-11-28T12:08:38.670" v="2508" actId="2696"/>
        <pc:sldMkLst>
          <pc:docMk/>
          <pc:sldMk cId="3887247132" sldId="416"/>
        </pc:sldMkLst>
      </pc:sldChg>
      <pc:sldChg chg="del">
        <pc:chgData name="Richard Duchanoy" userId="17b06b7a-fb63-4bc7-b186-de4821d212af" providerId="ADAL" clId="{177F27C0-2E26-4748-B371-4C5E469210EF}" dt="2021-11-28T12:08:33.143" v="2506" actId="2696"/>
        <pc:sldMkLst>
          <pc:docMk/>
          <pc:sldMk cId="1619746688" sldId="417"/>
        </pc:sldMkLst>
      </pc:sldChg>
      <pc:sldChg chg="del">
        <pc:chgData name="Richard Duchanoy" userId="17b06b7a-fb63-4bc7-b186-de4821d212af" providerId="ADAL" clId="{177F27C0-2E26-4748-B371-4C5E469210EF}" dt="2021-11-28T12:08:36.036" v="2507" actId="2696"/>
        <pc:sldMkLst>
          <pc:docMk/>
          <pc:sldMk cId="3940668716" sldId="418"/>
        </pc:sldMkLst>
      </pc:sldChg>
      <pc:sldChg chg="modSp mod">
        <pc:chgData name="Richard Duchanoy" userId="17b06b7a-fb63-4bc7-b186-de4821d212af" providerId="ADAL" clId="{177F27C0-2E26-4748-B371-4C5E469210EF}" dt="2021-11-28T12:09:12.814" v="2518" actId="404"/>
        <pc:sldMkLst>
          <pc:docMk/>
          <pc:sldMk cId="3159156032" sldId="419"/>
        </pc:sldMkLst>
        <pc:spChg chg="mod">
          <ac:chgData name="Richard Duchanoy" userId="17b06b7a-fb63-4bc7-b186-de4821d212af" providerId="ADAL" clId="{177F27C0-2E26-4748-B371-4C5E469210EF}" dt="2021-11-28T12:09:12.814" v="2518" actId="404"/>
          <ac:spMkLst>
            <pc:docMk/>
            <pc:sldMk cId="3159156032" sldId="419"/>
            <ac:spMk id="2" creationId="{2227C728-2C57-459C-ACEA-DD1295B6C064}"/>
          </ac:spMkLst>
        </pc:spChg>
      </pc:sldChg>
      <pc:sldChg chg="modSp mod modClrScheme chgLayout modNotesTx">
        <pc:chgData name="Richard Duchanoy" userId="17b06b7a-fb63-4bc7-b186-de4821d212af" providerId="ADAL" clId="{177F27C0-2E26-4748-B371-4C5E469210EF}" dt="2021-12-11T23:26:09.168" v="5460" actId="20577"/>
        <pc:sldMkLst>
          <pc:docMk/>
          <pc:sldMk cId="4241500478" sldId="420"/>
        </pc:sldMkLst>
        <pc:spChg chg="mod ord">
          <ac:chgData name="Richard Duchanoy" userId="17b06b7a-fb63-4bc7-b186-de4821d212af" providerId="ADAL" clId="{177F27C0-2E26-4748-B371-4C5E469210EF}" dt="2021-11-28T12:09:29.159" v="2519" actId="700"/>
          <ac:spMkLst>
            <pc:docMk/>
            <pc:sldMk cId="4241500478" sldId="420"/>
            <ac:spMk id="2" creationId="{B1C868BD-F7E6-4285-9100-3D9687D3CEA4}"/>
          </ac:spMkLst>
        </pc:spChg>
        <pc:spChg chg="mod ord">
          <ac:chgData name="Richard Duchanoy" userId="17b06b7a-fb63-4bc7-b186-de4821d212af" providerId="ADAL" clId="{177F27C0-2E26-4748-B371-4C5E469210EF}" dt="2021-12-11T23:26:09.168" v="5460" actId="20577"/>
          <ac:spMkLst>
            <pc:docMk/>
            <pc:sldMk cId="4241500478" sldId="420"/>
            <ac:spMk id="4" creationId="{8AD990AA-1069-43C2-A6D3-67921D1D914C}"/>
          </ac:spMkLst>
        </pc:spChg>
      </pc:sldChg>
      <pc:sldChg chg="del">
        <pc:chgData name="Richard Duchanoy" userId="17b06b7a-fb63-4bc7-b186-de4821d212af" providerId="ADAL" clId="{177F27C0-2E26-4748-B371-4C5E469210EF}" dt="2021-11-28T12:22:20.837" v="2939" actId="2696"/>
        <pc:sldMkLst>
          <pc:docMk/>
          <pc:sldMk cId="1147631240" sldId="422"/>
        </pc:sldMkLst>
      </pc:sldChg>
      <pc:sldChg chg="modSp mod modNotesTx">
        <pc:chgData name="Richard Duchanoy" userId="17b06b7a-fb63-4bc7-b186-de4821d212af" providerId="ADAL" clId="{177F27C0-2E26-4748-B371-4C5E469210EF}" dt="2021-12-12T00:47:00.206" v="5538" actId="20577"/>
        <pc:sldMkLst>
          <pc:docMk/>
          <pc:sldMk cId="100235019" sldId="424"/>
        </pc:sldMkLst>
        <pc:spChg chg="mod">
          <ac:chgData name="Richard Duchanoy" userId="17b06b7a-fb63-4bc7-b186-de4821d212af" providerId="ADAL" clId="{177F27C0-2E26-4748-B371-4C5E469210EF}" dt="2021-11-28T11:18:42.119" v="685" actId="20577"/>
          <ac:spMkLst>
            <pc:docMk/>
            <pc:sldMk cId="100235019" sldId="424"/>
            <ac:spMk id="2" creationId="{3F4C7EC9-3004-49E9-9F1F-C91DDDECACE4}"/>
          </ac:spMkLst>
        </pc:spChg>
        <pc:graphicFrameChg chg="mod modGraphic">
          <ac:chgData name="Richard Duchanoy" userId="17b06b7a-fb63-4bc7-b186-de4821d212af" providerId="ADAL" clId="{177F27C0-2E26-4748-B371-4C5E469210EF}" dt="2021-11-28T12:01:56.539" v="2369" actId="20577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modSp del mod">
        <pc:chgData name="Richard Duchanoy" userId="17b06b7a-fb63-4bc7-b186-de4821d212af" providerId="ADAL" clId="{177F27C0-2E26-4748-B371-4C5E469210EF}" dt="2021-11-28T14:08:58.303" v="3872" actId="2696"/>
        <pc:sldMkLst>
          <pc:docMk/>
          <pc:sldMk cId="1704373943" sldId="426"/>
        </pc:sldMkLst>
        <pc:spChg chg="mod">
          <ac:chgData name="Richard Duchanoy" userId="17b06b7a-fb63-4bc7-b186-de4821d212af" providerId="ADAL" clId="{177F27C0-2E26-4748-B371-4C5E469210EF}" dt="2021-11-28T12:22:25.705" v="2942" actId="20577"/>
          <ac:spMkLst>
            <pc:docMk/>
            <pc:sldMk cId="1704373943" sldId="426"/>
            <ac:spMk id="2" creationId="{36F7072C-E18C-47C1-824C-F65DF39239C0}"/>
          </ac:spMkLst>
        </pc:spChg>
        <pc:graphicFrameChg chg="mod modGraphic">
          <ac:chgData name="Richard Duchanoy" userId="17b06b7a-fb63-4bc7-b186-de4821d212af" providerId="ADAL" clId="{177F27C0-2E26-4748-B371-4C5E469210EF}" dt="2021-11-28T12:22:52.754" v="2944" actId="2062"/>
          <ac:graphicFrameMkLst>
            <pc:docMk/>
            <pc:sldMk cId="1704373943" sldId="426"/>
            <ac:graphicFrameMk id="5" creationId="{D2F8EDAD-3C89-45F1-878C-FD851B58B297}"/>
          </ac:graphicFrameMkLst>
        </pc:graphicFrameChg>
      </pc:sldChg>
      <pc:sldChg chg="del">
        <pc:chgData name="Richard Duchanoy" userId="17b06b7a-fb63-4bc7-b186-de4821d212af" providerId="ADAL" clId="{177F27C0-2E26-4748-B371-4C5E469210EF}" dt="2021-11-28T11:33:39.433" v="1286" actId="2696"/>
        <pc:sldMkLst>
          <pc:docMk/>
          <pc:sldMk cId="652664154" sldId="427"/>
        </pc:sldMkLst>
      </pc:sldChg>
      <pc:sldChg chg="modSp mod modNotesTx">
        <pc:chgData name="Richard Duchanoy" userId="17b06b7a-fb63-4bc7-b186-de4821d212af" providerId="ADAL" clId="{177F27C0-2E26-4748-B371-4C5E469210EF}" dt="2021-12-12T01:24:39.494" v="6117" actId="6549"/>
        <pc:sldMkLst>
          <pc:docMk/>
          <pc:sldMk cId="961787472" sldId="428"/>
        </pc:sldMkLst>
        <pc:spChg chg="mod">
          <ac:chgData name="Richard Duchanoy" userId="17b06b7a-fb63-4bc7-b186-de4821d212af" providerId="ADAL" clId="{177F27C0-2E26-4748-B371-4C5E469210EF}" dt="2021-12-09T23:02:52.146" v="4690" actId="20577"/>
          <ac:spMkLst>
            <pc:docMk/>
            <pc:sldMk cId="961787472" sldId="428"/>
            <ac:spMk id="6" creationId="{2F2E7F73-9E7B-44BF-84EA-B68AD4CDB8F5}"/>
          </ac:spMkLst>
        </pc:spChg>
      </pc:sldChg>
      <pc:sldChg chg="modSp add mod modNotesTx">
        <pc:chgData name="Richard Duchanoy" userId="17b06b7a-fb63-4bc7-b186-de4821d212af" providerId="ADAL" clId="{177F27C0-2E26-4748-B371-4C5E469210EF}" dt="2021-12-09T23:16:38.933" v="4858" actId="20577"/>
        <pc:sldMkLst>
          <pc:docMk/>
          <pc:sldMk cId="3455413822" sldId="429"/>
        </pc:sldMkLst>
        <pc:spChg chg="mod">
          <ac:chgData name="Richard Duchanoy" userId="17b06b7a-fb63-4bc7-b186-de4821d212af" providerId="ADAL" clId="{177F27C0-2E26-4748-B371-4C5E469210EF}" dt="2021-11-28T11:43:46.286" v="1865" actId="255"/>
          <ac:spMkLst>
            <pc:docMk/>
            <pc:sldMk cId="3455413822" sldId="429"/>
            <ac:spMk id="3" creationId="{F6EF4D88-BA40-480A-A62D-64473217C591}"/>
          </ac:spMkLst>
        </pc:spChg>
      </pc:sldChg>
      <pc:sldChg chg="modSp add mod delCm modCm modNotesTx">
        <pc:chgData name="Richard Duchanoy" userId="17b06b7a-fb63-4bc7-b186-de4821d212af" providerId="ADAL" clId="{177F27C0-2E26-4748-B371-4C5E469210EF}" dt="2021-12-09T23:16:45.681" v="4862" actId="20577"/>
        <pc:sldMkLst>
          <pc:docMk/>
          <pc:sldMk cId="2638858463" sldId="430"/>
        </pc:sldMkLst>
        <pc:spChg chg="mod">
          <ac:chgData name="Richard Duchanoy" userId="17b06b7a-fb63-4bc7-b186-de4821d212af" providerId="ADAL" clId="{177F27C0-2E26-4748-B371-4C5E469210EF}" dt="2021-11-28T14:31:29.994" v="3935" actId="20577"/>
          <ac:spMkLst>
            <pc:docMk/>
            <pc:sldMk cId="2638858463" sldId="430"/>
            <ac:spMk id="3" creationId="{F6EF4D88-BA40-480A-A62D-64473217C591}"/>
          </ac:spMkLst>
        </pc:spChg>
      </pc:sldChg>
      <pc:sldChg chg="modSp add mod modNotesTx">
        <pc:chgData name="Richard Duchanoy" userId="17b06b7a-fb63-4bc7-b186-de4821d212af" providerId="ADAL" clId="{177F27C0-2E26-4748-B371-4C5E469210EF}" dt="2021-12-09T23:16:49.619" v="4866" actId="20577"/>
        <pc:sldMkLst>
          <pc:docMk/>
          <pc:sldMk cId="1666548612" sldId="431"/>
        </pc:sldMkLst>
        <pc:spChg chg="mod">
          <ac:chgData name="Richard Duchanoy" userId="17b06b7a-fb63-4bc7-b186-de4821d212af" providerId="ADAL" clId="{177F27C0-2E26-4748-B371-4C5E469210EF}" dt="2021-11-28T14:32:00.674" v="3950" actId="20577"/>
          <ac:spMkLst>
            <pc:docMk/>
            <pc:sldMk cId="1666548612" sldId="431"/>
            <ac:spMk id="3" creationId="{F6EF4D88-BA40-480A-A62D-64473217C591}"/>
          </ac:spMkLst>
        </pc:spChg>
      </pc:sldChg>
      <pc:sldChg chg="addSp delSp modSp add mod modNotesTx">
        <pc:chgData name="Richard Duchanoy" userId="17b06b7a-fb63-4bc7-b186-de4821d212af" providerId="ADAL" clId="{177F27C0-2E26-4748-B371-4C5E469210EF}" dt="2021-12-09T23:16:53.168" v="4870" actId="20577"/>
        <pc:sldMkLst>
          <pc:docMk/>
          <pc:sldMk cId="2382121853" sldId="432"/>
        </pc:sldMkLst>
        <pc:spChg chg="mod">
          <ac:chgData name="Richard Duchanoy" userId="17b06b7a-fb63-4bc7-b186-de4821d212af" providerId="ADAL" clId="{177F27C0-2E26-4748-B371-4C5E469210EF}" dt="2021-11-28T15:38:09.539" v="4185" actId="6549"/>
          <ac:spMkLst>
            <pc:docMk/>
            <pc:sldMk cId="2382121853" sldId="432"/>
            <ac:spMk id="2" creationId="{F1070EA5-CC64-4EAD-B2AC-A36504AE1378}"/>
          </ac:spMkLst>
        </pc:spChg>
        <pc:spChg chg="mod">
          <ac:chgData name="Richard Duchanoy" userId="17b06b7a-fb63-4bc7-b186-de4821d212af" providerId="ADAL" clId="{177F27C0-2E26-4748-B371-4C5E469210EF}" dt="2021-11-28T11:51:04.282" v="2133" actId="6549"/>
          <ac:spMkLst>
            <pc:docMk/>
            <pc:sldMk cId="2382121853" sldId="432"/>
            <ac:spMk id="3" creationId="{F6EF4D88-BA40-480A-A62D-64473217C591}"/>
          </ac:spMkLst>
        </pc:spChg>
        <pc:spChg chg="add mod">
          <ac:chgData name="Richard Duchanoy" userId="17b06b7a-fb63-4bc7-b186-de4821d212af" providerId="ADAL" clId="{177F27C0-2E26-4748-B371-4C5E469210EF}" dt="2021-11-28T15:38:34.432" v="4219" actId="1076"/>
          <ac:spMkLst>
            <pc:docMk/>
            <pc:sldMk cId="2382121853" sldId="432"/>
            <ac:spMk id="13" creationId="{E19C2591-BF41-43A9-AFD9-28512B5C7574}"/>
          </ac:spMkLst>
        </pc:spChg>
        <pc:picChg chg="add del mod">
          <ac:chgData name="Richard Duchanoy" userId="17b06b7a-fb63-4bc7-b186-de4821d212af" providerId="ADAL" clId="{177F27C0-2E26-4748-B371-4C5E469210EF}" dt="2021-11-28T15:32:14.646" v="3986" actId="478"/>
          <ac:picMkLst>
            <pc:docMk/>
            <pc:sldMk cId="2382121853" sldId="432"/>
            <ac:picMk id="4" creationId="{A2435215-FBD7-4FD4-9152-92AB33EB36D6}"/>
          </ac:picMkLst>
        </pc:picChg>
        <pc:picChg chg="add del mod">
          <ac:chgData name="Richard Duchanoy" userId="17b06b7a-fb63-4bc7-b186-de4821d212af" providerId="ADAL" clId="{177F27C0-2E26-4748-B371-4C5E469210EF}" dt="2021-11-28T15:33:05.644" v="4057" actId="478"/>
          <ac:picMkLst>
            <pc:docMk/>
            <pc:sldMk cId="2382121853" sldId="432"/>
            <ac:picMk id="6" creationId="{6DD3AFE2-7D4E-4EE3-BC72-73D2A7F5D510}"/>
          </ac:picMkLst>
        </pc:picChg>
        <pc:picChg chg="add del mod">
          <ac:chgData name="Richard Duchanoy" userId="17b06b7a-fb63-4bc7-b186-de4821d212af" providerId="ADAL" clId="{177F27C0-2E26-4748-B371-4C5E469210EF}" dt="2021-11-28T15:35:33.218" v="4060" actId="478"/>
          <ac:picMkLst>
            <pc:docMk/>
            <pc:sldMk cId="2382121853" sldId="432"/>
            <ac:picMk id="8" creationId="{6166C14E-E98A-48FB-ABBB-6A1619166B93}"/>
          </ac:picMkLst>
        </pc:picChg>
        <pc:picChg chg="add del mod ord">
          <ac:chgData name="Richard Duchanoy" userId="17b06b7a-fb63-4bc7-b186-de4821d212af" providerId="ADAL" clId="{177F27C0-2E26-4748-B371-4C5E469210EF}" dt="2021-11-28T15:36:40.373" v="4123" actId="478"/>
          <ac:picMkLst>
            <pc:docMk/>
            <pc:sldMk cId="2382121853" sldId="432"/>
            <ac:picMk id="10" creationId="{612D8C1A-39C5-40D5-A4AE-DCA10DBE3665}"/>
          </ac:picMkLst>
        </pc:picChg>
        <pc:picChg chg="add mod">
          <ac:chgData name="Richard Duchanoy" userId="17b06b7a-fb63-4bc7-b186-de4821d212af" providerId="ADAL" clId="{177F27C0-2E26-4748-B371-4C5E469210EF}" dt="2021-11-28T15:37:45.064" v="4173" actId="1037"/>
          <ac:picMkLst>
            <pc:docMk/>
            <pc:sldMk cId="2382121853" sldId="432"/>
            <ac:picMk id="12" creationId="{8417493E-3EF7-4AA0-B82B-16185BC77E48}"/>
          </ac:picMkLst>
        </pc:picChg>
      </pc:sldChg>
      <pc:sldChg chg="modSp add mod modNotesTx">
        <pc:chgData name="Richard Duchanoy" userId="17b06b7a-fb63-4bc7-b186-de4821d212af" providerId="ADAL" clId="{177F27C0-2E26-4748-B371-4C5E469210EF}" dt="2021-12-09T23:18:33.668" v="4969" actId="20577"/>
        <pc:sldMkLst>
          <pc:docMk/>
          <pc:sldMk cId="1928152308" sldId="433"/>
        </pc:sldMkLst>
        <pc:spChg chg="mod">
          <ac:chgData name="Richard Duchanoy" userId="17b06b7a-fb63-4bc7-b186-de4821d212af" providerId="ADAL" clId="{177F27C0-2E26-4748-B371-4C5E469210EF}" dt="2021-11-28T14:09:02.449" v="3875" actId="20577"/>
          <ac:spMkLst>
            <pc:docMk/>
            <pc:sldMk cId="1928152308" sldId="433"/>
            <ac:spMk id="2" creationId="{36F7072C-E18C-47C1-824C-F65DF39239C0}"/>
          </ac:spMkLst>
        </pc:spChg>
        <pc:graphicFrameChg chg="mod modGraphic">
          <ac:chgData name="Richard Duchanoy" userId="17b06b7a-fb63-4bc7-b186-de4821d212af" providerId="ADAL" clId="{177F27C0-2E26-4748-B371-4C5E469210EF}" dt="2021-11-28T15:44:41.396" v="4304" actId="20577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  <pc:sldChg chg="modSp add mod modNotesTx">
        <pc:chgData name="Richard Duchanoy" userId="17b06b7a-fb63-4bc7-b186-de4821d212af" providerId="ADAL" clId="{177F27C0-2E26-4748-B371-4C5E469210EF}" dt="2021-12-12T00:58:44.821" v="5889" actId="20577"/>
        <pc:sldMkLst>
          <pc:docMk/>
          <pc:sldMk cId="2213687693" sldId="434"/>
        </pc:sldMkLst>
        <pc:graphicFrameChg chg="mod modGraphic">
          <ac:chgData name="Richard Duchanoy" userId="17b06b7a-fb63-4bc7-b186-de4821d212af" providerId="ADAL" clId="{177F27C0-2E26-4748-B371-4C5E469210EF}" dt="2021-11-28T15:40:52.201" v="4272" actId="20577"/>
          <ac:graphicFrameMkLst>
            <pc:docMk/>
            <pc:sldMk cId="2213687693" sldId="434"/>
            <ac:graphicFrameMk id="5" creationId="{D2F8EDAD-3C89-45F1-878C-FD851B58B297}"/>
          </ac:graphicFrameMkLst>
        </pc:graphicFrameChg>
      </pc:sldChg>
      <pc:sldChg chg="add modNotesTx">
        <pc:chgData name="Richard Duchanoy" userId="17b06b7a-fb63-4bc7-b186-de4821d212af" providerId="ADAL" clId="{177F27C0-2E26-4748-B371-4C5E469210EF}" dt="2021-12-09T23:14:39.073" v="4818" actId="20577"/>
        <pc:sldMkLst>
          <pc:docMk/>
          <pc:sldMk cId="1341025972" sldId="436"/>
        </pc:sldMkLst>
      </pc:sldChg>
      <pc:sldChg chg="modSp add mod modNotesTx">
        <pc:chgData name="Richard Duchanoy" userId="17b06b7a-fb63-4bc7-b186-de4821d212af" providerId="ADAL" clId="{177F27C0-2E26-4748-B371-4C5E469210EF}" dt="2021-12-09T23:15:02.170" v="4822" actId="20577"/>
        <pc:sldMkLst>
          <pc:docMk/>
          <pc:sldMk cId="1715162025" sldId="437"/>
        </pc:sldMkLst>
        <pc:spChg chg="mod">
          <ac:chgData name="Richard Duchanoy" userId="17b06b7a-fb63-4bc7-b186-de4821d212af" providerId="ADAL" clId="{177F27C0-2E26-4748-B371-4C5E469210EF}" dt="2021-12-09T23:05:18.698" v="4736" actId="20577"/>
          <ac:spMkLst>
            <pc:docMk/>
            <pc:sldMk cId="1715162025" sldId="437"/>
            <ac:spMk id="6" creationId="{2F2E7F73-9E7B-44BF-84EA-B68AD4CDB8F5}"/>
          </ac:spMkLst>
        </pc:spChg>
      </pc:sldChg>
      <pc:sldChg chg="add">
        <pc:chgData name="Richard Duchanoy" userId="17b06b7a-fb63-4bc7-b186-de4821d212af" providerId="ADAL" clId="{177F27C0-2E26-4748-B371-4C5E469210EF}" dt="2021-12-12T00:48:55.696" v="5598" actId="2890"/>
        <pc:sldMkLst>
          <pc:docMk/>
          <pc:sldMk cId="1871206578" sldId="438"/>
        </pc:sldMkLst>
      </pc:sldChg>
    </pc:docChg>
  </pc:docChgLst>
  <pc:docChgLst>
    <pc:chgData name="Matthieu Royer" userId="8986938d-e1fb-47c0-adbc-301ba35da096" providerId="ADAL" clId="{E2E61F76-06BB-4EEF-9164-A5C483BB7D30}"/>
    <pc:docChg chg="custSel modSld">
      <pc:chgData name="Matthieu Royer" userId="8986938d-e1fb-47c0-adbc-301ba35da096" providerId="ADAL" clId="{E2E61F76-06BB-4EEF-9164-A5C483BB7D30}" dt="2021-11-22T17:46:06.076" v="63"/>
      <pc:docMkLst>
        <pc:docMk/>
      </pc:docMkLst>
      <pc:sldChg chg="modSp mod">
        <pc:chgData name="Matthieu Royer" userId="8986938d-e1fb-47c0-adbc-301ba35da096" providerId="ADAL" clId="{E2E61F76-06BB-4EEF-9164-A5C483BB7D30}" dt="2021-11-08T19:01:54.753" v="1" actId="20577"/>
        <pc:sldMkLst>
          <pc:docMk/>
          <pc:sldMk cId="3786996025" sldId="404"/>
        </pc:sldMkLst>
        <pc:spChg chg="mod">
          <ac:chgData name="Matthieu Royer" userId="8986938d-e1fb-47c0-adbc-301ba35da096" providerId="ADAL" clId="{E2E61F76-06BB-4EEF-9164-A5C483BB7D30}" dt="2021-11-08T19:01:54.753" v="1" actId="20577"/>
          <ac:spMkLst>
            <pc:docMk/>
            <pc:sldMk cId="3786996025" sldId="404"/>
            <ac:spMk id="2" creationId="{96E5ED57-A399-4912-AC1A-7397CB02298D}"/>
          </ac:spMkLst>
        </pc:spChg>
      </pc:sldChg>
      <pc:sldChg chg="modSp mod">
        <pc:chgData name="Matthieu Royer" userId="8986938d-e1fb-47c0-adbc-301ba35da096" providerId="ADAL" clId="{E2E61F76-06BB-4EEF-9164-A5C483BB7D30}" dt="2021-11-08T19:02:04.235" v="4" actId="6549"/>
        <pc:sldMkLst>
          <pc:docMk/>
          <pc:sldMk cId="167048306" sldId="406"/>
        </pc:sldMkLst>
        <pc:spChg chg="mod">
          <ac:chgData name="Matthieu Royer" userId="8986938d-e1fb-47c0-adbc-301ba35da096" providerId="ADAL" clId="{E2E61F76-06BB-4EEF-9164-A5C483BB7D30}" dt="2021-11-08T19:02:01.318" v="3" actId="6549"/>
          <ac:spMkLst>
            <pc:docMk/>
            <pc:sldMk cId="167048306" sldId="406"/>
            <ac:spMk id="3" creationId="{D52B78B3-BE2F-408F-9AE4-2DDF5E3B439E}"/>
          </ac:spMkLst>
        </pc:spChg>
        <pc:spChg chg="mod">
          <ac:chgData name="Matthieu Royer" userId="8986938d-e1fb-47c0-adbc-301ba35da096" providerId="ADAL" clId="{E2E61F76-06BB-4EEF-9164-A5C483BB7D30}" dt="2021-11-08T19:02:04.235" v="4" actId="6549"/>
          <ac:spMkLst>
            <pc:docMk/>
            <pc:sldMk cId="167048306" sldId="406"/>
            <ac:spMk id="4" creationId="{61C1F676-690D-4741-B0D7-91A5C51FE88B}"/>
          </ac:spMkLst>
        </pc:spChg>
      </pc:sldChg>
      <pc:sldChg chg="modSp mod">
        <pc:chgData name="Matthieu Royer" userId="8986938d-e1fb-47c0-adbc-301ba35da096" providerId="ADAL" clId="{E2E61F76-06BB-4EEF-9164-A5C483BB7D30}" dt="2021-11-08T19:02:08.500" v="5" actId="6549"/>
        <pc:sldMkLst>
          <pc:docMk/>
          <pc:sldMk cId="3331165574" sldId="407"/>
        </pc:sldMkLst>
        <pc:spChg chg="mod">
          <ac:chgData name="Matthieu Royer" userId="8986938d-e1fb-47c0-adbc-301ba35da096" providerId="ADAL" clId="{E2E61F76-06BB-4EEF-9164-A5C483BB7D30}" dt="2021-11-08T19:02:08.500" v="5" actId="6549"/>
          <ac:spMkLst>
            <pc:docMk/>
            <pc:sldMk cId="3331165574" sldId="407"/>
            <ac:spMk id="4" creationId="{75780A9B-3282-40D1-A4BA-7B13CDE1DEC6}"/>
          </ac:spMkLst>
        </pc:spChg>
      </pc:sldChg>
      <pc:sldChg chg="modSp">
        <pc:chgData name="Matthieu Royer" userId="8986938d-e1fb-47c0-adbc-301ba35da096" providerId="ADAL" clId="{E2E61F76-06BB-4EEF-9164-A5C483BB7D30}" dt="2021-11-08T19:02:15.567" v="6" actId="20577"/>
        <pc:sldMkLst>
          <pc:docMk/>
          <pc:sldMk cId="3428366990" sldId="408"/>
        </pc:sldMkLst>
        <pc:graphicFrameChg chg="mod">
          <ac:chgData name="Matthieu Royer" userId="8986938d-e1fb-47c0-adbc-301ba35da096" providerId="ADAL" clId="{E2E61F76-06BB-4EEF-9164-A5C483BB7D30}" dt="2021-11-08T19:02:15.567" v="6" actId="20577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modSp mod">
        <pc:chgData name="Matthieu Royer" userId="8986938d-e1fb-47c0-adbc-301ba35da096" providerId="ADAL" clId="{E2E61F76-06BB-4EEF-9164-A5C483BB7D30}" dt="2021-11-08T19:02:28.692" v="8" actId="20577"/>
        <pc:sldMkLst>
          <pc:docMk/>
          <pc:sldMk cId="1216158974" sldId="411"/>
        </pc:sldMkLst>
        <pc:spChg chg="mod">
          <ac:chgData name="Matthieu Royer" userId="8986938d-e1fb-47c0-adbc-301ba35da096" providerId="ADAL" clId="{E2E61F76-06BB-4EEF-9164-A5C483BB7D30}" dt="2021-11-08T19:02:28.692" v="8" actId="20577"/>
          <ac:spMkLst>
            <pc:docMk/>
            <pc:sldMk cId="1216158974" sldId="411"/>
            <ac:spMk id="3" creationId="{B78090B6-E464-4A23-9587-1A58815925F3}"/>
          </ac:spMkLst>
        </pc:spChg>
      </pc:sldChg>
      <pc:sldChg chg="modSp mod">
        <pc:chgData name="Matthieu Royer" userId="8986938d-e1fb-47c0-adbc-301ba35da096" providerId="ADAL" clId="{E2E61F76-06BB-4EEF-9164-A5C483BB7D30}" dt="2021-11-08T19:02:39.284" v="10" actId="20577"/>
        <pc:sldMkLst>
          <pc:docMk/>
          <pc:sldMk cId="356070387" sldId="412"/>
        </pc:sldMkLst>
        <pc:spChg chg="mod">
          <ac:chgData name="Matthieu Royer" userId="8986938d-e1fb-47c0-adbc-301ba35da096" providerId="ADAL" clId="{E2E61F76-06BB-4EEF-9164-A5C483BB7D30}" dt="2021-11-08T19:02:39.284" v="10" actId="20577"/>
          <ac:spMkLst>
            <pc:docMk/>
            <pc:sldMk cId="356070387" sldId="412"/>
            <ac:spMk id="3" creationId="{741884A0-9645-4057-9F43-427D4CE24B6A}"/>
          </ac:spMkLst>
        </pc:spChg>
        <pc:spChg chg="mod">
          <ac:chgData name="Matthieu Royer" userId="8986938d-e1fb-47c0-adbc-301ba35da096" providerId="ADAL" clId="{E2E61F76-06BB-4EEF-9164-A5C483BB7D30}" dt="2021-11-08T19:02:35.737" v="9" actId="20577"/>
          <ac:spMkLst>
            <pc:docMk/>
            <pc:sldMk cId="356070387" sldId="412"/>
            <ac:spMk id="4" creationId="{6F2BDA16-5A86-44D2-B5D4-4E00B40FC5DF}"/>
          </ac:spMkLst>
        </pc:spChg>
      </pc:sldChg>
      <pc:sldChg chg="delSp modSp mod">
        <pc:chgData name="Matthieu Royer" userId="8986938d-e1fb-47c0-adbc-301ba35da096" providerId="ADAL" clId="{E2E61F76-06BB-4EEF-9164-A5C483BB7D30}" dt="2021-11-08T19:02:56.904" v="19" actId="20577"/>
        <pc:sldMkLst>
          <pc:docMk/>
          <pc:sldMk cId="3661815327" sldId="413"/>
        </pc:sldMkLst>
        <pc:spChg chg="mod">
          <ac:chgData name="Matthieu Royer" userId="8986938d-e1fb-47c0-adbc-301ba35da096" providerId="ADAL" clId="{E2E61F76-06BB-4EEF-9164-A5C483BB7D30}" dt="2021-11-08T19:02:56.904" v="19" actId="20577"/>
          <ac:spMkLst>
            <pc:docMk/>
            <pc:sldMk cId="3661815327" sldId="413"/>
            <ac:spMk id="3" creationId="{F6EF4D88-BA40-480A-A62D-64473217C591}"/>
          </ac:spMkLst>
        </pc:spChg>
        <pc:picChg chg="del">
          <ac:chgData name="Matthieu Royer" userId="8986938d-e1fb-47c0-adbc-301ba35da096" providerId="ADAL" clId="{E2E61F76-06BB-4EEF-9164-A5C483BB7D30}" dt="2021-11-08T19:02:53.696" v="18" actId="478"/>
          <ac:picMkLst>
            <pc:docMk/>
            <pc:sldMk cId="3661815327" sldId="413"/>
            <ac:picMk id="5" creationId="{17E9DB86-6687-4A06-BA8D-33BFBDF8FF8B}"/>
          </ac:picMkLst>
        </pc:picChg>
      </pc:sldChg>
      <pc:sldChg chg="modSp mod delCm">
        <pc:chgData name="Matthieu Royer" userId="8986938d-e1fb-47c0-adbc-301ba35da096" providerId="ADAL" clId="{E2E61F76-06BB-4EEF-9164-A5C483BB7D30}" dt="2021-11-22T17:46:06.076" v="63"/>
        <pc:sldMkLst>
          <pc:docMk/>
          <pc:sldMk cId="1147631240" sldId="422"/>
        </pc:sldMkLst>
        <pc:graphicFrameChg chg="modGraphic">
          <ac:chgData name="Matthieu Royer" userId="8986938d-e1fb-47c0-adbc-301ba35da096" providerId="ADAL" clId="{E2E61F76-06BB-4EEF-9164-A5C483BB7D30}" dt="2021-11-08T19:03:55.308" v="57" actId="20577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modSp">
        <pc:chgData name="Matthieu Royer" userId="8986938d-e1fb-47c0-adbc-301ba35da096" providerId="ADAL" clId="{E2E61F76-06BB-4EEF-9164-A5C483BB7D30}" dt="2021-11-08T19:02:21.775" v="7" actId="20577"/>
        <pc:sldMkLst>
          <pc:docMk/>
          <pc:sldMk cId="100235019" sldId="424"/>
        </pc:sldMkLst>
        <pc:graphicFrameChg chg="mod">
          <ac:chgData name="Matthieu Royer" userId="8986938d-e1fb-47c0-adbc-301ba35da096" providerId="ADAL" clId="{E2E61F76-06BB-4EEF-9164-A5C483BB7D30}" dt="2021-11-08T19:02:21.775" v="7" actId="20577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addSp delSp modSp mod delCm">
        <pc:chgData name="Matthieu Royer" userId="8986938d-e1fb-47c0-adbc-301ba35da096" providerId="ADAL" clId="{E2E61F76-06BB-4EEF-9164-A5C483BB7D30}" dt="2021-11-22T17:46:02.205" v="62"/>
        <pc:sldMkLst>
          <pc:docMk/>
          <pc:sldMk cId="1704373943" sldId="426"/>
        </pc:sldMkLst>
        <pc:graphicFrameChg chg="del modGraphic">
          <ac:chgData name="Matthieu Royer" userId="8986938d-e1fb-47c0-adbc-301ba35da096" providerId="ADAL" clId="{E2E61F76-06BB-4EEF-9164-A5C483BB7D30}" dt="2021-11-08T19:04:08.038" v="60" actId="478"/>
          <ac:graphicFrameMkLst>
            <pc:docMk/>
            <pc:sldMk cId="1704373943" sldId="426"/>
            <ac:graphicFrameMk id="4" creationId="{5B0FE6F7-EA15-4CBD-B81C-364556EC6C84}"/>
          </ac:graphicFrameMkLst>
        </pc:graphicFrameChg>
        <pc:graphicFrameChg chg="add mod">
          <ac:chgData name="Matthieu Royer" userId="8986938d-e1fb-47c0-adbc-301ba35da096" providerId="ADAL" clId="{E2E61F76-06BB-4EEF-9164-A5C483BB7D30}" dt="2021-11-08T19:04:15.220" v="61"/>
          <ac:graphicFrameMkLst>
            <pc:docMk/>
            <pc:sldMk cId="1704373943" sldId="426"/>
            <ac:graphicFrameMk id="5" creationId="{D2F8EDAD-3C89-45F1-878C-FD851B58B297}"/>
          </ac:graphicFrameMkLst>
        </pc:graphicFrameChg>
      </pc:sldChg>
      <pc:sldChg chg="delSp">
        <pc:chgData name="Matthieu Royer" userId="8986938d-e1fb-47c0-adbc-301ba35da096" providerId="ADAL" clId="{E2E61F76-06BB-4EEF-9164-A5C483BB7D30}" dt="2021-11-08T19:02:50.846" v="17" actId="478"/>
        <pc:sldMkLst>
          <pc:docMk/>
          <pc:sldMk cId="652664154" sldId="427"/>
        </pc:sldMkLst>
        <pc:picChg chg="del">
          <ac:chgData name="Matthieu Royer" userId="8986938d-e1fb-47c0-adbc-301ba35da096" providerId="ADAL" clId="{E2E61F76-06BB-4EEF-9164-A5C483BB7D30}" dt="2021-11-08T19:02:43.090" v="11" actId="478"/>
          <ac:picMkLst>
            <pc:docMk/>
            <pc:sldMk cId="652664154" sldId="427"/>
            <ac:picMk id="4" creationId="{0A06D6A0-95E5-41AF-85FA-FC2EF7326061}"/>
          </ac:picMkLst>
        </pc:picChg>
        <pc:picChg chg="del">
          <ac:chgData name="Matthieu Royer" userId="8986938d-e1fb-47c0-adbc-301ba35da096" providerId="ADAL" clId="{E2E61F76-06BB-4EEF-9164-A5C483BB7D30}" dt="2021-11-08T19:02:45.578" v="13" actId="478"/>
          <ac:picMkLst>
            <pc:docMk/>
            <pc:sldMk cId="652664154" sldId="427"/>
            <ac:picMk id="2050" creationId="{54806CFB-F065-4837-99E4-80E2883C8DF2}"/>
          </ac:picMkLst>
        </pc:picChg>
        <pc:picChg chg="del">
          <ac:chgData name="Matthieu Royer" userId="8986938d-e1fb-47c0-adbc-301ba35da096" providerId="ADAL" clId="{E2E61F76-06BB-4EEF-9164-A5C483BB7D30}" dt="2021-11-08T19:02:44.329" v="12" actId="478"/>
          <ac:picMkLst>
            <pc:docMk/>
            <pc:sldMk cId="652664154" sldId="427"/>
            <ac:picMk id="2052" creationId="{BDCA2B83-079B-433F-A44C-945E25E489D6}"/>
          </ac:picMkLst>
        </pc:picChg>
        <pc:picChg chg="del">
          <ac:chgData name="Matthieu Royer" userId="8986938d-e1fb-47c0-adbc-301ba35da096" providerId="ADAL" clId="{E2E61F76-06BB-4EEF-9164-A5C483BB7D30}" dt="2021-11-08T19:02:46.893" v="14" actId="478"/>
          <ac:picMkLst>
            <pc:docMk/>
            <pc:sldMk cId="652664154" sldId="427"/>
            <ac:picMk id="2054" creationId="{7D622C40-6695-4C1E-80BE-844C66DC7F8C}"/>
          </ac:picMkLst>
        </pc:picChg>
        <pc:picChg chg="del">
          <ac:chgData name="Matthieu Royer" userId="8986938d-e1fb-47c0-adbc-301ba35da096" providerId="ADAL" clId="{E2E61F76-06BB-4EEF-9164-A5C483BB7D30}" dt="2021-11-08T19:02:48.143" v="15" actId="478"/>
          <ac:picMkLst>
            <pc:docMk/>
            <pc:sldMk cId="652664154" sldId="427"/>
            <ac:picMk id="2056" creationId="{CCB2A553-5874-494F-8082-8533DB49CA47}"/>
          </ac:picMkLst>
        </pc:picChg>
        <pc:picChg chg="del">
          <ac:chgData name="Matthieu Royer" userId="8986938d-e1fb-47c0-adbc-301ba35da096" providerId="ADAL" clId="{E2E61F76-06BB-4EEF-9164-A5C483BB7D30}" dt="2021-11-08T19:02:49.539" v="16" actId="478"/>
          <ac:picMkLst>
            <pc:docMk/>
            <pc:sldMk cId="652664154" sldId="427"/>
            <ac:picMk id="2058" creationId="{2E9DCF84-7427-48AA-BA35-13F642348F50}"/>
          </ac:picMkLst>
        </pc:picChg>
        <pc:picChg chg="del">
          <ac:chgData name="Matthieu Royer" userId="8986938d-e1fb-47c0-adbc-301ba35da096" providerId="ADAL" clId="{E2E61F76-06BB-4EEF-9164-A5C483BB7D30}" dt="2021-11-08T19:02:50.846" v="17" actId="478"/>
          <ac:picMkLst>
            <pc:docMk/>
            <pc:sldMk cId="652664154" sldId="427"/>
            <ac:picMk id="2060" creationId="{ACD88076-84B2-486E-B63C-0EF621D351BD}"/>
          </ac:picMkLst>
        </pc:picChg>
      </pc:sldChg>
    </pc:docChg>
  </pc:docChgLst>
  <pc:docChgLst>
    <pc:chgData name="Matthieu Royer" userId="S::matthieu.royer@diiage.org::8986938d-e1fb-47c0-adbc-301ba35da096" providerId="AD" clId="Web-{E5B64ADC-7769-413D-8E24-BFD6A827F24A}"/>
    <pc:docChg chg="modSld">
      <pc:chgData name="Matthieu Royer" userId="S::matthieu.royer@diiage.org::8986938d-e1fb-47c0-adbc-301ba35da096" providerId="AD" clId="Web-{E5B64ADC-7769-413D-8E24-BFD6A827F24A}" dt="2021-10-27T18:51:55.804" v="90"/>
      <pc:docMkLst>
        <pc:docMk/>
      </pc:docMkLst>
      <pc:sldChg chg="modSp">
        <pc:chgData name="Matthieu Royer" userId="S::matthieu.royer@diiage.org::8986938d-e1fb-47c0-adbc-301ba35da096" providerId="AD" clId="Web-{E5B64ADC-7769-413D-8E24-BFD6A827F24A}" dt="2021-10-27T18:51:55.804" v="90"/>
        <pc:sldMkLst>
          <pc:docMk/>
          <pc:sldMk cId="1619746688" sldId="417"/>
        </pc:sldMkLst>
        <pc:graphicFrameChg chg="mod modGraphic">
          <ac:chgData name="Matthieu Royer" userId="S::matthieu.royer@diiage.org::8986938d-e1fb-47c0-adbc-301ba35da096" providerId="AD" clId="Web-{E5B64ADC-7769-413D-8E24-BFD6A827F24A}" dt="2021-10-27T18:51:55.804" v="90"/>
          <ac:graphicFrameMkLst>
            <pc:docMk/>
            <pc:sldMk cId="1619746688" sldId="417"/>
            <ac:graphicFrameMk id="4" creationId="{EA1BBA18-B4AD-4845-B54D-9B93B119FCFB}"/>
          </ac:graphicFrameMkLst>
        </pc:graphicFrameChg>
      </pc:sldChg>
      <pc:sldChg chg="modSp">
        <pc:chgData name="Matthieu Royer" userId="S::matthieu.royer@diiage.org::8986938d-e1fb-47c0-adbc-301ba35da096" providerId="AD" clId="Web-{E5B64ADC-7769-413D-8E24-BFD6A827F24A}" dt="2021-10-27T18:51:45.867" v="87"/>
        <pc:sldMkLst>
          <pc:docMk/>
          <pc:sldMk cId="3940668716" sldId="418"/>
        </pc:sldMkLst>
        <pc:graphicFrameChg chg="mod modGraphic">
          <ac:chgData name="Matthieu Royer" userId="S::matthieu.royer@diiage.org::8986938d-e1fb-47c0-adbc-301ba35da096" providerId="AD" clId="Web-{E5B64ADC-7769-413D-8E24-BFD6A827F24A}" dt="2021-10-27T18:51:45.867" v="87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addSp delSp modSp">
        <pc:chgData name="Matthieu Royer" userId="S::matthieu.royer@diiage.org::8986938d-e1fb-47c0-adbc-301ba35da096" providerId="AD" clId="Web-{E5B64ADC-7769-413D-8E24-BFD6A827F24A}" dt="2021-10-27T18:51:14.257" v="69"/>
        <pc:sldMkLst>
          <pc:docMk/>
          <pc:sldMk cId="1147631240" sldId="422"/>
        </pc:sldMkLst>
        <pc:spChg chg="add mod">
          <ac:chgData name="Matthieu Royer" userId="S::matthieu.royer@diiage.org::8986938d-e1fb-47c0-adbc-301ba35da096" providerId="AD" clId="Web-{E5B64ADC-7769-413D-8E24-BFD6A827F24A}" dt="2021-10-27T18:50:55.756" v="60"/>
          <ac:spMkLst>
            <pc:docMk/>
            <pc:sldMk cId="1147631240" sldId="422"/>
            <ac:spMk id="6" creationId="{86947188-DE42-4131-8D69-0F8448F54889}"/>
          </ac:spMkLst>
        </pc:spChg>
        <pc:spChg chg="add mod">
          <ac:chgData name="Matthieu Royer" userId="S::matthieu.royer@diiage.org::8986938d-e1fb-47c0-adbc-301ba35da096" providerId="AD" clId="Web-{E5B64ADC-7769-413D-8E24-BFD6A827F24A}" dt="2021-10-27T18:51:08.788" v="66"/>
          <ac:spMkLst>
            <pc:docMk/>
            <pc:sldMk cId="1147631240" sldId="422"/>
            <ac:spMk id="9" creationId="{D1248463-D560-418D-A189-1ACE20DD4B5F}"/>
          </ac:spMkLst>
        </pc:spChg>
        <pc:graphicFrameChg chg="mod modGraphic">
          <ac:chgData name="Matthieu Royer" userId="S::matthieu.royer@diiage.org::8986938d-e1fb-47c0-adbc-301ba35da096" providerId="AD" clId="Web-{E5B64ADC-7769-413D-8E24-BFD6A827F24A}" dt="2021-10-27T18:51:14.257" v="69"/>
          <ac:graphicFrameMkLst>
            <pc:docMk/>
            <pc:sldMk cId="1147631240" sldId="422"/>
            <ac:graphicFrameMk id="4" creationId="{5B0FE6F7-EA15-4CBD-B81C-364556EC6C84}"/>
          </ac:graphicFrameMkLst>
        </pc:graphicFrameChg>
        <pc:graphicFrameChg chg="add del mod modGraphic">
          <ac:chgData name="Matthieu Royer" userId="S::matthieu.royer@diiage.org::8986938d-e1fb-47c0-adbc-301ba35da096" providerId="AD" clId="Web-{E5B64ADC-7769-413D-8E24-BFD6A827F24A}" dt="2021-10-27T18:51:06.881" v="63"/>
          <ac:graphicFrameMkLst>
            <pc:docMk/>
            <pc:sldMk cId="1147631240" sldId="422"/>
            <ac:graphicFrameMk id="5" creationId="{E52401E5-3D5A-4478-9659-208202F85EA5}"/>
          </ac:graphicFrameMkLst>
        </pc:graphicFrameChg>
        <pc:graphicFrameChg chg="add del mod">
          <ac:chgData name="Matthieu Royer" userId="S::matthieu.royer@diiage.org::8986938d-e1fb-47c0-adbc-301ba35da096" providerId="AD" clId="Web-{E5B64ADC-7769-413D-8E24-BFD6A827F24A}" dt="2021-10-27T18:51:11.897" v="67"/>
          <ac:graphicFrameMkLst>
            <pc:docMk/>
            <pc:sldMk cId="1147631240" sldId="422"/>
            <ac:graphicFrameMk id="8" creationId="{5F3146A7-DDC0-4BDF-8395-47245BA45241}"/>
          </ac:graphicFrameMkLst>
        </pc:graphicFrameChg>
      </pc:sldChg>
      <pc:sldChg chg="modSp">
        <pc:chgData name="Matthieu Royer" userId="S::matthieu.royer@diiage.org::8986938d-e1fb-47c0-adbc-301ba35da096" providerId="AD" clId="Web-{E5B64ADC-7769-413D-8E24-BFD6A827F24A}" dt="2021-10-27T18:50:28.927" v="43"/>
        <pc:sldMkLst>
          <pc:docMk/>
          <pc:sldMk cId="1704373943" sldId="426"/>
        </pc:sldMkLst>
        <pc:graphicFrameChg chg="mod modGraphic">
          <ac:chgData name="Matthieu Royer" userId="S::matthieu.royer@diiage.org::8986938d-e1fb-47c0-adbc-301ba35da096" providerId="AD" clId="Web-{E5B64ADC-7769-413D-8E24-BFD6A827F24A}" dt="2021-10-27T18:50:28.927" v="43"/>
          <ac:graphicFrameMkLst>
            <pc:docMk/>
            <pc:sldMk cId="1704373943" sldId="426"/>
            <ac:graphicFrameMk id="4" creationId="{5B0FE6F7-EA15-4CBD-B81C-364556EC6C84}"/>
          </ac:graphicFrameMkLst>
        </pc:graphicFrameChg>
      </pc:sldChg>
    </pc:docChg>
  </pc:docChgLst>
  <pc:docChgLst>
    <pc:chgData name="Michel Girard (Enseignant)" userId="S::michel.girard@diiage.org::c845a4c5-81e3-4ef5-ab08-f73ee9f8c67e" providerId="AD" clId="Web-{1332F16E-BE37-422A-B0F7-33D17C41003C}"/>
    <pc:docChg chg="modSld">
      <pc:chgData name="Michel Girard (Enseignant)" userId="S::michel.girard@diiage.org::c845a4c5-81e3-4ef5-ab08-f73ee9f8c67e" providerId="AD" clId="Web-{1332F16E-BE37-422A-B0F7-33D17C41003C}" dt="2021-08-29T09:41:01.935" v="103" actId="20577"/>
      <pc:docMkLst>
        <pc:docMk/>
      </pc:docMkLst>
      <pc:sldChg chg="modSp">
        <pc:chgData name="Michel Girard (Enseignant)" userId="S::michel.girard@diiage.org::c845a4c5-81e3-4ef5-ab08-f73ee9f8c67e" providerId="AD" clId="Web-{1332F16E-BE37-422A-B0F7-33D17C41003C}" dt="2021-08-29T09:38:23.243" v="0" actId="20577"/>
        <pc:sldMkLst>
          <pc:docMk/>
          <pc:sldMk cId="0" sldId="261"/>
        </pc:sldMkLst>
        <pc:spChg chg="mod">
          <ac:chgData name="Michel Girard (Enseignant)" userId="S::michel.girard@diiage.org::c845a4c5-81e3-4ef5-ab08-f73ee9f8c67e" providerId="AD" clId="Web-{1332F16E-BE37-422A-B0F7-33D17C41003C}" dt="2021-08-29T09:38:23.243" v="0" actId="20577"/>
          <ac:spMkLst>
            <pc:docMk/>
            <pc:sldMk cId="0" sldId="261"/>
            <ac:spMk id="135" creationId="{00000000-0000-0000-0000-000000000000}"/>
          </ac:spMkLst>
        </pc:spChg>
      </pc:sldChg>
      <pc:sldChg chg="modSp">
        <pc:chgData name="Michel Girard (Enseignant)" userId="S::michel.girard@diiage.org::c845a4c5-81e3-4ef5-ab08-f73ee9f8c67e" providerId="AD" clId="Web-{1332F16E-BE37-422A-B0F7-33D17C41003C}" dt="2021-08-29T09:39:54.166" v="80"/>
        <pc:sldMkLst>
          <pc:docMk/>
          <pc:sldMk cId="2542902249" sldId="390"/>
        </pc:sldMkLst>
        <pc:graphicFrameChg chg="mod modGraphic">
          <ac:chgData name="Michel Girard (Enseignant)" userId="S::michel.girard@diiage.org::c845a4c5-81e3-4ef5-ab08-f73ee9f8c67e" providerId="AD" clId="Web-{1332F16E-BE37-422A-B0F7-33D17C41003C}" dt="2021-08-29T09:39:54.166" v="80"/>
          <ac:graphicFrameMkLst>
            <pc:docMk/>
            <pc:sldMk cId="2542902249" sldId="390"/>
            <ac:graphicFrameMk id="6" creationId="{2CD78BCA-5C83-4890-9976-425303EF983F}"/>
          </ac:graphicFrameMkLst>
        </pc:graphicFrameChg>
      </pc:sldChg>
      <pc:sldChg chg="modSp">
        <pc:chgData name="Michel Girard (Enseignant)" userId="S::michel.girard@diiage.org::c845a4c5-81e3-4ef5-ab08-f73ee9f8c67e" providerId="AD" clId="Web-{1332F16E-BE37-422A-B0F7-33D17C41003C}" dt="2021-08-29T09:41:01.935" v="103" actId="20577"/>
        <pc:sldMkLst>
          <pc:docMk/>
          <pc:sldMk cId="2057481770" sldId="398"/>
        </pc:sldMkLst>
        <pc:spChg chg="mod">
          <ac:chgData name="Michel Girard (Enseignant)" userId="S::michel.girard@diiage.org::c845a4c5-81e3-4ef5-ab08-f73ee9f8c67e" providerId="AD" clId="Web-{1332F16E-BE37-422A-B0F7-33D17C41003C}" dt="2021-08-29T09:41:01.935" v="103" actId="20577"/>
          <ac:spMkLst>
            <pc:docMk/>
            <pc:sldMk cId="2057481770" sldId="398"/>
            <ac:spMk id="3" creationId="{EC995639-565B-4358-8EDA-0F703A34E3A6}"/>
          </ac:spMkLst>
        </pc:spChg>
      </pc:sldChg>
    </pc:docChg>
  </pc:docChgLst>
  <pc:docChgLst>
    <pc:chgData name="Clement BEY" userId="S::clement.bey@diiage.org::6f9c1fc8-9b71-4a05-9977-28e826a9b724" providerId="AD" clId="Web-{DD0B8170-28D0-4F99-9E7D-327298EF9BAE}"/>
    <pc:docChg chg="modSld">
      <pc:chgData name="Clement BEY" userId="S::clement.bey@diiage.org::6f9c1fc8-9b71-4a05-9977-28e826a9b724" providerId="AD" clId="Web-{DD0B8170-28D0-4F99-9E7D-327298EF9BAE}" dt="2021-11-28T15:33:12.383" v="45"/>
      <pc:docMkLst>
        <pc:docMk/>
      </pc:docMkLst>
      <pc:sldChg chg="modSp">
        <pc:chgData name="Clement BEY" userId="S::clement.bey@diiage.org::6f9c1fc8-9b71-4a05-9977-28e826a9b724" providerId="AD" clId="Web-{DD0B8170-28D0-4F99-9E7D-327298EF9BAE}" dt="2021-11-28T15:33:12.383" v="45"/>
        <pc:sldMkLst>
          <pc:docMk/>
          <pc:sldMk cId="1928152308" sldId="433"/>
        </pc:sldMkLst>
        <pc:graphicFrameChg chg="mod modGraphic">
          <ac:chgData name="Clement BEY" userId="S::clement.bey@diiage.org::6f9c1fc8-9b71-4a05-9977-28e826a9b724" providerId="AD" clId="Web-{DD0B8170-28D0-4F99-9E7D-327298EF9BAE}" dt="2021-11-28T15:33:12.383" v="45"/>
          <ac:graphicFrameMkLst>
            <pc:docMk/>
            <pc:sldMk cId="1928152308" sldId="433"/>
            <ac:graphicFrameMk id="5" creationId="{D2F8EDAD-3C89-45F1-878C-FD851B58B297}"/>
          </ac:graphicFrameMkLst>
        </pc:graphicFrameChg>
      </pc:sldChg>
    </pc:docChg>
  </pc:docChgLst>
  <pc:docChgLst>
    <pc:chgData name="Matthieu Royer" userId="8986938d-e1fb-47c0-adbc-301ba35da096" providerId="ADAL" clId="{C570007F-F403-4A61-995E-8C1A5666AE7F}"/>
    <pc:docChg chg="undo custSel delSld modSld">
      <pc:chgData name="Matthieu Royer" userId="8986938d-e1fb-47c0-adbc-301ba35da096" providerId="ADAL" clId="{C570007F-F403-4A61-995E-8C1A5666AE7F}" dt="2021-10-11T06:54:07.456" v="1615" actId="20577"/>
      <pc:docMkLst>
        <pc:docMk/>
      </pc:docMkLst>
      <pc:sldChg chg="modSp mod">
        <pc:chgData name="Matthieu Royer" userId="8986938d-e1fb-47c0-adbc-301ba35da096" providerId="ADAL" clId="{C570007F-F403-4A61-995E-8C1A5666AE7F}" dt="2021-10-11T06:54:07.456" v="1615" actId="20577"/>
        <pc:sldMkLst>
          <pc:docMk/>
          <pc:sldMk cId="356070387" sldId="412"/>
        </pc:sldMkLst>
        <pc:spChg chg="mod">
          <ac:chgData name="Matthieu Royer" userId="8986938d-e1fb-47c0-adbc-301ba35da096" providerId="ADAL" clId="{C570007F-F403-4A61-995E-8C1A5666AE7F}" dt="2021-10-11T06:54:07.456" v="1615" actId="20577"/>
          <ac:spMkLst>
            <pc:docMk/>
            <pc:sldMk cId="356070387" sldId="412"/>
            <ac:spMk id="3" creationId="{741884A0-9645-4057-9F43-427D4CE24B6A}"/>
          </ac:spMkLst>
        </pc:spChg>
      </pc:sldChg>
      <pc:sldChg chg="del">
        <pc:chgData name="Matthieu Royer" userId="8986938d-e1fb-47c0-adbc-301ba35da096" providerId="ADAL" clId="{C570007F-F403-4A61-995E-8C1A5666AE7F}" dt="2021-10-06T16:50:04.148" v="830" actId="47"/>
        <pc:sldMkLst>
          <pc:docMk/>
          <pc:sldMk cId="1374237601" sldId="415"/>
        </pc:sldMkLst>
      </pc:sldChg>
      <pc:sldChg chg="modSp mod">
        <pc:chgData name="Matthieu Royer" userId="8986938d-e1fb-47c0-adbc-301ba35da096" providerId="ADAL" clId="{C570007F-F403-4A61-995E-8C1A5666AE7F}" dt="2021-10-10T13:06:58.078" v="1479"/>
        <pc:sldMkLst>
          <pc:docMk/>
          <pc:sldMk cId="1619746688" sldId="417"/>
        </pc:sldMkLst>
        <pc:graphicFrameChg chg="mod modGraphic">
          <ac:chgData name="Matthieu Royer" userId="8986938d-e1fb-47c0-adbc-301ba35da096" providerId="ADAL" clId="{C570007F-F403-4A61-995E-8C1A5666AE7F}" dt="2021-10-10T13:06:58.078" v="1479"/>
          <ac:graphicFrameMkLst>
            <pc:docMk/>
            <pc:sldMk cId="1619746688" sldId="417"/>
            <ac:graphicFrameMk id="4" creationId="{EA1BBA18-B4AD-4845-B54D-9B93B119FCFB}"/>
          </ac:graphicFrameMkLst>
        </pc:graphicFrameChg>
      </pc:sldChg>
      <pc:sldChg chg="modSp mod addCm delCm">
        <pc:chgData name="Matthieu Royer" userId="8986938d-e1fb-47c0-adbc-301ba35da096" providerId="ADAL" clId="{C570007F-F403-4A61-995E-8C1A5666AE7F}" dt="2021-10-10T13:09:47.796" v="1484"/>
        <pc:sldMkLst>
          <pc:docMk/>
          <pc:sldMk cId="3940668716" sldId="418"/>
        </pc:sldMkLst>
        <pc:graphicFrameChg chg="mod modGraphic">
          <ac:chgData name="Matthieu Royer" userId="8986938d-e1fb-47c0-adbc-301ba35da096" providerId="ADAL" clId="{C570007F-F403-4A61-995E-8C1A5666AE7F}" dt="2021-10-10T13:09:39.683" v="1483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modSp mod">
        <pc:chgData name="Matthieu Royer" userId="8986938d-e1fb-47c0-adbc-301ba35da096" providerId="ADAL" clId="{C570007F-F403-4A61-995E-8C1A5666AE7F}" dt="2021-10-10T13:03:23.863" v="1361" actId="20577"/>
        <pc:sldMkLst>
          <pc:docMk/>
          <pc:sldMk cId="4241500478" sldId="420"/>
        </pc:sldMkLst>
        <pc:spChg chg="mod">
          <ac:chgData name="Matthieu Royer" userId="8986938d-e1fb-47c0-adbc-301ba35da096" providerId="ADAL" clId="{C570007F-F403-4A61-995E-8C1A5666AE7F}" dt="2021-10-10T13:03:23.863" v="1361" actId="20577"/>
          <ac:spMkLst>
            <pc:docMk/>
            <pc:sldMk cId="4241500478" sldId="420"/>
            <ac:spMk id="4" creationId="{8AD990AA-1069-43C2-A6D3-67921D1D914C}"/>
          </ac:spMkLst>
        </pc:spChg>
      </pc:sldChg>
      <pc:sldChg chg="modSp mod">
        <pc:chgData name="Matthieu Royer" userId="8986938d-e1fb-47c0-adbc-301ba35da096" providerId="ADAL" clId="{C570007F-F403-4A61-995E-8C1A5666AE7F}" dt="2021-10-10T12:56:45.118" v="1040"/>
        <pc:sldMkLst>
          <pc:docMk/>
          <pc:sldMk cId="1147631240" sldId="422"/>
        </pc:sldMkLst>
        <pc:graphicFrameChg chg="mod modGraphic">
          <ac:chgData name="Matthieu Royer" userId="8986938d-e1fb-47c0-adbc-301ba35da096" providerId="ADAL" clId="{C570007F-F403-4A61-995E-8C1A5666AE7F}" dt="2021-10-10T12:56:45.118" v="1040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  <pc:sldChg chg="modSp">
        <pc:chgData name="Matthieu Royer" userId="8986938d-e1fb-47c0-adbc-301ba35da096" providerId="ADAL" clId="{C570007F-F403-4A61-995E-8C1A5666AE7F}" dt="2021-10-05T16:46:41.895" v="829"/>
        <pc:sldMkLst>
          <pc:docMk/>
          <pc:sldMk cId="100235019" sldId="424"/>
        </pc:sldMkLst>
        <pc:graphicFrameChg chg="mod">
          <ac:chgData name="Matthieu Royer" userId="8986938d-e1fb-47c0-adbc-301ba35da096" providerId="ADAL" clId="{C570007F-F403-4A61-995E-8C1A5666AE7F}" dt="2021-10-05T16:46:41.895" v="829"/>
          <ac:graphicFrameMkLst>
            <pc:docMk/>
            <pc:sldMk cId="100235019" sldId="424"/>
            <ac:graphicFrameMk id="32" creationId="{0D9010A6-78A1-4E31-B6C3-09EF139A4AF1}"/>
          </ac:graphicFrameMkLst>
        </pc:graphicFrameChg>
      </pc:sldChg>
      <pc:sldChg chg="modSp mod">
        <pc:chgData name="Matthieu Royer" userId="8986938d-e1fb-47c0-adbc-301ba35da096" providerId="ADAL" clId="{C570007F-F403-4A61-995E-8C1A5666AE7F}" dt="2021-10-10T13:02:09.383" v="1241" actId="20577"/>
        <pc:sldMkLst>
          <pc:docMk/>
          <pc:sldMk cId="2237959919" sldId="425"/>
        </pc:sldMkLst>
        <pc:graphicFrameChg chg="mod modGraphic">
          <ac:chgData name="Matthieu Royer" userId="8986938d-e1fb-47c0-adbc-301ba35da096" providerId="ADAL" clId="{C570007F-F403-4A61-995E-8C1A5666AE7F}" dt="2021-10-10T13:02:09.383" v="1241" actId="20577"/>
          <ac:graphicFrameMkLst>
            <pc:docMk/>
            <pc:sldMk cId="2237959919" sldId="425"/>
            <ac:graphicFrameMk id="4" creationId="{5B0FE6F7-EA15-4CBD-B81C-364556EC6C84}"/>
          </ac:graphicFrameMkLst>
        </pc:graphicFrameChg>
      </pc:sldChg>
    </pc:docChg>
  </pc:docChgLst>
  <pc:docChgLst>
    <pc:chgData name="JeanLuc Turrel" userId="S::jeanluc.turrel@diiage.org::c610d250-c897-4626-9687-c5c78e350905" providerId="AD" clId="Web-{19FADB41-F157-406F-9215-80E8054A91BE}"/>
    <pc:docChg chg="modSld">
      <pc:chgData name="JeanLuc Turrel" userId="S::jeanluc.turrel@diiage.org::c610d250-c897-4626-9687-c5c78e350905" providerId="AD" clId="Web-{19FADB41-F157-406F-9215-80E8054A91BE}" dt="2021-09-15T16:36:32.831" v="7"/>
      <pc:docMkLst>
        <pc:docMk/>
      </pc:docMkLst>
      <pc:sldChg chg="modSp">
        <pc:chgData name="JeanLuc Turrel" userId="S::jeanluc.turrel@diiage.org::c610d250-c897-4626-9687-c5c78e350905" providerId="AD" clId="Web-{19FADB41-F157-406F-9215-80E8054A91BE}" dt="2021-09-15T16:36:32.831" v="7"/>
        <pc:sldMkLst>
          <pc:docMk/>
          <pc:sldMk cId="3940668716" sldId="418"/>
        </pc:sldMkLst>
        <pc:graphicFrameChg chg="mod modGraphic">
          <ac:chgData name="JeanLuc Turrel" userId="S::jeanluc.turrel@diiage.org::c610d250-c897-4626-9687-c5c78e350905" providerId="AD" clId="Web-{19FADB41-F157-406F-9215-80E8054A91BE}" dt="2021-09-15T16:36:32.831" v="7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</pc:docChg>
  </pc:docChgLst>
  <pc:docChgLst>
    <pc:chgData name="Philippe  Sèvre" userId="S::philippe.sevre@diiage.org::bb62830c-0a20-494f-b01d-e173593cb588" providerId="AD" clId="Web-{36ADF73D-9D50-4336-98EE-FE002AA25BD4}"/>
    <pc:docChg chg="modSld">
      <pc:chgData name="Philippe  Sèvre" userId="S::philippe.sevre@diiage.org::bb62830c-0a20-494f-b01d-e173593cb588" providerId="AD" clId="Web-{36ADF73D-9D50-4336-98EE-FE002AA25BD4}" dt="2021-11-05T22:04:44.725" v="81" actId="20577"/>
      <pc:docMkLst>
        <pc:docMk/>
      </pc:docMkLst>
      <pc:sldChg chg="modSp">
        <pc:chgData name="Philippe  Sèvre" userId="S::philippe.sevre@diiage.org::bb62830c-0a20-494f-b01d-e173593cb588" providerId="AD" clId="Web-{36ADF73D-9D50-4336-98EE-FE002AA25BD4}" dt="2021-11-05T22:04:44.725" v="81" actId="20577"/>
        <pc:sldMkLst>
          <pc:docMk/>
          <pc:sldMk cId="356070387" sldId="412"/>
        </pc:sldMkLst>
        <pc:spChg chg="mod">
          <ac:chgData name="Philippe  Sèvre" userId="S::philippe.sevre@diiage.org::bb62830c-0a20-494f-b01d-e173593cb588" providerId="AD" clId="Web-{36ADF73D-9D50-4336-98EE-FE002AA25BD4}" dt="2021-11-05T22:04:44.725" v="81" actId="20577"/>
          <ac:spMkLst>
            <pc:docMk/>
            <pc:sldMk cId="356070387" sldId="412"/>
            <ac:spMk id="4" creationId="{6F2BDA16-5A86-44D2-B5D4-4E00B40FC5DF}"/>
          </ac:spMkLst>
        </pc:spChg>
      </pc:sldChg>
    </pc:docChg>
  </pc:docChgLst>
  <pc:docChgLst>
    <pc:chgData name="Philippe  Sèvre" userId="S::philippe.sevre@diiage.org::bb62830c-0a20-494f-b01d-e173593cb588" providerId="AD" clId="Web-{C5B3105F-E84D-48D7-ABC4-BACFF4027579}"/>
    <pc:docChg chg="modSld">
      <pc:chgData name="Philippe  Sèvre" userId="S::philippe.sevre@diiage.org::bb62830c-0a20-494f-b01d-e173593cb588" providerId="AD" clId="Web-{C5B3105F-E84D-48D7-ABC4-BACFF4027579}" dt="2021-11-04T23:03:43.163" v="16" actId="1076"/>
      <pc:docMkLst>
        <pc:docMk/>
      </pc:docMkLst>
      <pc:sldChg chg="modSp">
        <pc:chgData name="Philippe  Sèvre" userId="S::philippe.sevre@diiage.org::bb62830c-0a20-494f-b01d-e173593cb588" providerId="AD" clId="Web-{C5B3105F-E84D-48D7-ABC4-BACFF4027579}" dt="2021-11-04T23:03:14.132" v="14" actId="20577"/>
        <pc:sldMkLst>
          <pc:docMk/>
          <pc:sldMk cId="356070387" sldId="412"/>
        </pc:sldMkLst>
        <pc:spChg chg="mod">
          <ac:chgData name="Philippe  Sèvre" userId="S::philippe.sevre@diiage.org::bb62830c-0a20-494f-b01d-e173593cb588" providerId="AD" clId="Web-{C5B3105F-E84D-48D7-ABC4-BACFF4027579}" dt="2021-11-04T23:03:14.132" v="14" actId="20577"/>
          <ac:spMkLst>
            <pc:docMk/>
            <pc:sldMk cId="356070387" sldId="412"/>
            <ac:spMk id="4" creationId="{6F2BDA16-5A86-44D2-B5D4-4E00B40FC5DF}"/>
          </ac:spMkLst>
        </pc:spChg>
      </pc:sldChg>
      <pc:sldChg chg="modSp">
        <pc:chgData name="Philippe  Sèvre" userId="S::philippe.sevre@diiage.org::bb62830c-0a20-494f-b01d-e173593cb588" providerId="AD" clId="Web-{C5B3105F-E84D-48D7-ABC4-BACFF4027579}" dt="2021-11-04T23:03:43.163" v="16" actId="1076"/>
        <pc:sldMkLst>
          <pc:docMk/>
          <pc:sldMk cId="3661815327" sldId="413"/>
        </pc:sldMkLst>
        <pc:picChg chg="mod">
          <ac:chgData name="Philippe  Sèvre" userId="S::philippe.sevre@diiage.org::bb62830c-0a20-494f-b01d-e173593cb588" providerId="AD" clId="Web-{C5B3105F-E84D-48D7-ABC4-BACFF4027579}" dt="2021-11-04T23:03:43.163" v="16" actId="1076"/>
          <ac:picMkLst>
            <pc:docMk/>
            <pc:sldMk cId="3661815327" sldId="413"/>
            <ac:picMk id="5" creationId="{17E9DB86-6687-4A06-BA8D-33BFBDF8FF8B}"/>
          </ac:picMkLst>
        </pc:picChg>
      </pc:sldChg>
    </pc:docChg>
  </pc:docChgLst>
  <pc:docChgLst>
    <pc:chgData name="Matthieu Royer" userId="S::matthieu.royer@diiage.org::8986938d-e1fb-47c0-adbc-301ba35da096" providerId="AD" clId="Web-{10B27184-B01E-FA18-F508-18044B039131}"/>
    <pc:docChg chg="modSld">
      <pc:chgData name="Matthieu Royer" userId="S::matthieu.royer@diiage.org::8986938d-e1fb-47c0-adbc-301ba35da096" providerId="AD" clId="Web-{10B27184-B01E-FA18-F508-18044B039131}" dt="2021-09-30T16:46:22.148" v="195"/>
      <pc:docMkLst>
        <pc:docMk/>
      </pc:docMkLst>
      <pc:sldChg chg="modSp">
        <pc:chgData name="Matthieu Royer" userId="S::matthieu.royer@diiage.org::8986938d-e1fb-47c0-adbc-301ba35da096" providerId="AD" clId="Web-{10B27184-B01E-FA18-F508-18044B039131}" dt="2021-09-30T16:46:22.148" v="195"/>
        <pc:sldMkLst>
          <pc:docMk/>
          <pc:sldMk cId="1147631240" sldId="422"/>
        </pc:sldMkLst>
        <pc:graphicFrameChg chg="mod modGraphic">
          <ac:chgData name="Matthieu Royer" userId="S::matthieu.royer@diiage.org::8986938d-e1fb-47c0-adbc-301ba35da096" providerId="AD" clId="Web-{10B27184-B01E-FA18-F508-18044B039131}" dt="2021-09-30T16:46:22.148" v="195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  <pc:docChgLst>
    <pc:chgData name="JeanLuc Turrel" userId="c610d250-c897-4626-9687-c5c78e350905" providerId="ADAL" clId="{C866D9A2-DEA5-41F3-97F1-FD7AA9107E0A}"/>
    <pc:docChg chg="custSel modSld">
      <pc:chgData name="JeanLuc Turrel" userId="c610d250-c897-4626-9687-c5c78e350905" providerId="ADAL" clId="{C866D9A2-DEA5-41F3-97F1-FD7AA9107E0A}" dt="2021-10-10T15:25:42.908" v="179"/>
      <pc:docMkLst>
        <pc:docMk/>
      </pc:docMkLst>
      <pc:sldChg chg="addSp delSp modSp mod">
        <pc:chgData name="JeanLuc Turrel" userId="c610d250-c897-4626-9687-c5c78e350905" providerId="ADAL" clId="{C866D9A2-DEA5-41F3-97F1-FD7AA9107E0A}" dt="2021-10-10T15:20:59.153" v="64"/>
        <pc:sldMkLst>
          <pc:docMk/>
          <pc:sldMk cId="3428366990" sldId="408"/>
        </pc:sldMkLst>
        <pc:graphicFrameChg chg="add del mod">
          <ac:chgData name="JeanLuc Turrel" userId="c610d250-c897-4626-9687-c5c78e350905" providerId="ADAL" clId="{C866D9A2-DEA5-41F3-97F1-FD7AA9107E0A}" dt="2021-10-10T15:20:59.153" v="64"/>
          <ac:graphicFrameMkLst>
            <pc:docMk/>
            <pc:sldMk cId="3428366990" sldId="408"/>
            <ac:graphicFrameMk id="4" creationId="{756F7B5F-9CF2-4681-99F5-38DCCF5E0453}"/>
          </ac:graphicFrameMkLst>
        </pc:graphicFrameChg>
        <pc:graphicFrameChg chg="mod modGraphic">
          <ac:chgData name="JeanLuc Turrel" userId="c610d250-c897-4626-9687-c5c78e350905" providerId="ADAL" clId="{C866D9A2-DEA5-41F3-97F1-FD7AA9107E0A}" dt="2021-10-10T15:20:14.220" v="62"/>
          <ac:graphicFrameMkLst>
            <pc:docMk/>
            <pc:sldMk cId="3428366990" sldId="408"/>
            <ac:graphicFrameMk id="36" creationId="{E66C7E51-206A-4C52-AD50-2DC7AF687DBD}"/>
          </ac:graphicFrameMkLst>
        </pc:graphicFrameChg>
      </pc:sldChg>
      <pc:sldChg chg="delSp modSp mod">
        <pc:chgData name="JeanLuc Turrel" userId="c610d250-c897-4626-9687-c5c78e350905" providerId="ADAL" clId="{C866D9A2-DEA5-41F3-97F1-FD7AA9107E0A}" dt="2021-10-10T15:22:53.756" v="139" actId="6549"/>
        <pc:sldMkLst>
          <pc:docMk/>
          <pc:sldMk cId="93688322" sldId="409"/>
        </pc:sldMkLst>
        <pc:spChg chg="mod">
          <ac:chgData name="JeanLuc Turrel" userId="c610d250-c897-4626-9687-c5c78e350905" providerId="ADAL" clId="{C866D9A2-DEA5-41F3-97F1-FD7AA9107E0A}" dt="2021-10-10T15:22:51.529" v="138" actId="1076"/>
          <ac:spMkLst>
            <pc:docMk/>
            <pc:sldMk cId="93688322" sldId="409"/>
            <ac:spMk id="7" creationId="{F9042881-0CBF-49B1-9910-9D32BB45DD80}"/>
          </ac:spMkLst>
        </pc:spChg>
        <pc:spChg chg="mod">
          <ac:chgData name="JeanLuc Turrel" userId="c610d250-c897-4626-9687-c5c78e350905" providerId="ADAL" clId="{C866D9A2-DEA5-41F3-97F1-FD7AA9107E0A}" dt="2021-10-10T15:22:36.371" v="136" actId="1076"/>
          <ac:spMkLst>
            <pc:docMk/>
            <pc:sldMk cId="93688322" sldId="409"/>
            <ac:spMk id="9" creationId="{CF26CB8C-39C8-4CDB-875C-E6A3B414D759}"/>
          </ac:spMkLst>
        </pc:spChg>
        <pc:spChg chg="del mod">
          <ac:chgData name="JeanLuc Turrel" userId="c610d250-c897-4626-9687-c5c78e350905" providerId="ADAL" clId="{C866D9A2-DEA5-41F3-97F1-FD7AA9107E0A}" dt="2021-10-10T15:22:03.076" v="109"/>
          <ac:spMkLst>
            <pc:docMk/>
            <pc:sldMk cId="93688322" sldId="409"/>
            <ac:spMk id="11" creationId="{9BB4837F-BB37-4E94-AECD-2BAEB7207834}"/>
          </ac:spMkLst>
        </pc:spChg>
        <pc:spChg chg="mod">
          <ac:chgData name="JeanLuc Turrel" userId="c610d250-c897-4626-9687-c5c78e350905" providerId="ADAL" clId="{C866D9A2-DEA5-41F3-97F1-FD7AA9107E0A}" dt="2021-10-10T15:22:13.500" v="123" actId="1076"/>
          <ac:spMkLst>
            <pc:docMk/>
            <pc:sldMk cId="93688322" sldId="409"/>
            <ac:spMk id="13" creationId="{9CAC9066-32E3-4854-B05F-61F01B9161CB}"/>
          </ac:spMkLst>
        </pc:spChg>
        <pc:spChg chg="del">
          <ac:chgData name="JeanLuc Turrel" userId="c610d250-c897-4626-9687-c5c78e350905" providerId="ADAL" clId="{C866D9A2-DEA5-41F3-97F1-FD7AA9107E0A}" dt="2021-10-10T15:22:15.120" v="124" actId="478"/>
          <ac:spMkLst>
            <pc:docMk/>
            <pc:sldMk cId="93688322" sldId="409"/>
            <ac:spMk id="14" creationId="{CAAA5CA9-AE15-4B68-81AB-364C015E81D6}"/>
          </ac:spMkLst>
        </pc:spChg>
        <pc:spChg chg="mod">
          <ac:chgData name="JeanLuc Turrel" userId="c610d250-c897-4626-9687-c5c78e350905" providerId="ADAL" clId="{C866D9A2-DEA5-41F3-97F1-FD7AA9107E0A}" dt="2021-10-10T15:22:53.756" v="139" actId="6549"/>
          <ac:spMkLst>
            <pc:docMk/>
            <pc:sldMk cId="93688322" sldId="409"/>
            <ac:spMk id="24" creationId="{D1F16E4C-108B-4524-AE43-BD8F3BA7DA69}"/>
          </ac:spMkLst>
        </pc:spChg>
      </pc:sldChg>
      <pc:sldChg chg="modSp mod">
        <pc:chgData name="JeanLuc Turrel" userId="c610d250-c897-4626-9687-c5c78e350905" providerId="ADAL" clId="{C866D9A2-DEA5-41F3-97F1-FD7AA9107E0A}" dt="2021-10-10T15:24:22.107" v="155" actId="20577"/>
        <pc:sldMkLst>
          <pc:docMk/>
          <pc:sldMk cId="3940668716" sldId="418"/>
        </pc:sldMkLst>
        <pc:graphicFrameChg chg="mod modGraphic">
          <ac:chgData name="JeanLuc Turrel" userId="c610d250-c897-4626-9687-c5c78e350905" providerId="ADAL" clId="{C866D9A2-DEA5-41F3-97F1-FD7AA9107E0A}" dt="2021-10-10T15:24:22.107" v="155" actId="20577"/>
          <ac:graphicFrameMkLst>
            <pc:docMk/>
            <pc:sldMk cId="3940668716" sldId="418"/>
            <ac:graphicFrameMk id="4" creationId="{EA1BBA18-B4AD-4845-B54D-9B93B119FCFB}"/>
          </ac:graphicFrameMkLst>
        </pc:graphicFrameChg>
      </pc:sldChg>
      <pc:sldChg chg="modSp mod">
        <pc:chgData name="JeanLuc Turrel" userId="c610d250-c897-4626-9687-c5c78e350905" providerId="ADAL" clId="{C866D9A2-DEA5-41F3-97F1-FD7AA9107E0A}" dt="2021-10-10T15:25:42.908" v="179"/>
        <pc:sldMkLst>
          <pc:docMk/>
          <pc:sldMk cId="1147631240" sldId="422"/>
        </pc:sldMkLst>
        <pc:graphicFrameChg chg="mod modGraphic">
          <ac:chgData name="JeanLuc Turrel" userId="c610d250-c897-4626-9687-c5c78e350905" providerId="ADAL" clId="{C866D9A2-DEA5-41F3-97F1-FD7AA9107E0A}" dt="2021-10-10T15:25:42.908" v="179"/>
          <ac:graphicFrameMkLst>
            <pc:docMk/>
            <pc:sldMk cId="1147631240" sldId="422"/>
            <ac:graphicFrameMk id="4" creationId="{5B0FE6F7-EA15-4CBD-B81C-364556EC6C8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D6441-278A-43A6-A5A0-0FD24C432123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2258CB4-C7FB-4FB3-8B48-730527499B3E}">
      <dgm:prSet phldrT="[Texte]" custT="1"/>
      <dgm:spPr/>
      <dgm:t>
        <a:bodyPr/>
        <a:lstStyle/>
        <a:p>
          <a:r>
            <a:rPr lang="fr-FR" sz="1800" b="1"/>
            <a:t>Expertise</a:t>
          </a:r>
          <a:endParaRPr lang="fr-FR" sz="1300" b="1"/>
        </a:p>
      </dgm:t>
    </dgm:pt>
    <dgm:pt modelId="{78E8C59D-A073-449A-AF83-B4728B84F5EF}" type="parTrans" cxnId="{2D663FAA-129F-4481-9BD2-A82FA8B61D09}">
      <dgm:prSet/>
      <dgm:spPr/>
      <dgm:t>
        <a:bodyPr/>
        <a:lstStyle/>
        <a:p>
          <a:endParaRPr lang="fr-FR"/>
        </a:p>
      </dgm:t>
    </dgm:pt>
    <dgm:pt modelId="{F981880D-067A-4145-B25A-C95CFBD2417E}" type="sibTrans" cxnId="{2D663FAA-129F-4481-9BD2-A82FA8B61D09}">
      <dgm:prSet/>
      <dgm:spPr/>
      <dgm:t>
        <a:bodyPr/>
        <a:lstStyle/>
        <a:p>
          <a:endParaRPr lang="fr-FR"/>
        </a:p>
      </dgm:t>
    </dgm:pt>
    <dgm:pt modelId="{5C42B197-D518-4223-AF96-CCDF021185F8}">
      <dgm:prSet phldr="0"/>
      <dgm:spPr/>
      <dgm:t>
        <a:bodyPr/>
        <a:lstStyle/>
        <a:p>
          <a:r>
            <a:rPr lang="fr-FR"/>
            <a:t>Développement en couches</a:t>
          </a:r>
        </a:p>
      </dgm:t>
    </dgm:pt>
    <dgm:pt modelId="{E1AA9019-F890-4B3A-B5E2-E6F6D5FE517A}" type="parTrans" cxnId="{2216C7C6-63AB-4150-8AE4-692925D391E3}">
      <dgm:prSet/>
      <dgm:spPr/>
      <dgm:t>
        <a:bodyPr/>
        <a:lstStyle/>
        <a:p>
          <a:endParaRPr lang="fr-FR"/>
        </a:p>
      </dgm:t>
    </dgm:pt>
    <dgm:pt modelId="{055BFE33-7238-4A4C-B364-C4E68877D754}" type="sibTrans" cxnId="{2216C7C6-63AB-4150-8AE4-692925D391E3}">
      <dgm:prSet/>
      <dgm:spPr/>
      <dgm:t>
        <a:bodyPr/>
        <a:lstStyle/>
        <a:p>
          <a:endParaRPr lang="fr-FR"/>
        </a:p>
      </dgm:t>
    </dgm:pt>
    <dgm:pt modelId="{1D5CCBDE-5DD5-44EE-9917-BDF9731ABDE5}">
      <dgm:prSet phldr="0"/>
      <dgm:spPr/>
      <dgm:t>
        <a:bodyPr/>
        <a:lstStyle/>
        <a:p>
          <a:r>
            <a:rPr lang="fr-FR"/>
            <a:t>Conventions</a:t>
          </a:r>
        </a:p>
      </dgm:t>
    </dgm:pt>
    <dgm:pt modelId="{8CE63402-F4A1-405B-AB60-47921342D3A2}" type="parTrans" cxnId="{74B8DF7A-6E45-49A4-95B8-5F74045D4EF9}">
      <dgm:prSet/>
      <dgm:spPr/>
      <dgm:t>
        <a:bodyPr/>
        <a:lstStyle/>
        <a:p>
          <a:endParaRPr lang="fr-FR"/>
        </a:p>
      </dgm:t>
    </dgm:pt>
    <dgm:pt modelId="{FEC9923B-825C-4FA0-9399-1E4E5486A277}" type="sibTrans" cxnId="{74B8DF7A-6E45-49A4-95B8-5F74045D4EF9}">
      <dgm:prSet/>
      <dgm:spPr/>
      <dgm:t>
        <a:bodyPr/>
        <a:lstStyle/>
        <a:p>
          <a:endParaRPr lang="fr-FR"/>
        </a:p>
      </dgm:t>
    </dgm:pt>
    <dgm:pt modelId="{AADF854F-7D6B-4040-B2FA-5ABE959C4340}">
      <dgm:prSet phldr="0" custT="1"/>
      <dgm:spPr/>
      <dgm:t>
        <a:bodyPr/>
        <a:lstStyle/>
        <a:p>
          <a:r>
            <a:rPr lang="fr-FR" sz="1600" b="1" err="1">
              <a:solidFill>
                <a:schemeClr val="accent1"/>
              </a:solidFill>
            </a:rPr>
            <a:t>Dév</a:t>
          </a:r>
          <a:endParaRPr lang="fr-FR" sz="1300" b="1">
            <a:solidFill>
              <a:schemeClr val="accent1"/>
            </a:solidFill>
          </a:endParaRPr>
        </a:p>
      </dgm:t>
    </dgm:pt>
    <dgm:pt modelId="{81892C40-8A71-4544-A293-E6D8BDF0092C}" type="parTrans" cxnId="{D0EA8175-0F52-482B-ABCB-AAE29D3B3C72}">
      <dgm:prSet/>
      <dgm:spPr/>
      <dgm:t>
        <a:bodyPr/>
        <a:lstStyle/>
        <a:p>
          <a:endParaRPr lang="fr-FR"/>
        </a:p>
      </dgm:t>
    </dgm:pt>
    <dgm:pt modelId="{36A453E1-5EE6-43F5-AC29-0FB297BF8817}" type="sibTrans" cxnId="{D0EA8175-0F52-482B-ABCB-AAE29D3B3C72}">
      <dgm:prSet/>
      <dgm:spPr/>
      <dgm:t>
        <a:bodyPr/>
        <a:lstStyle/>
        <a:p>
          <a:endParaRPr lang="fr-FR"/>
        </a:p>
      </dgm:t>
    </dgm:pt>
    <dgm:pt modelId="{5D4754D6-BC2B-448F-81B8-B49C57D35E16}">
      <dgm:prSet phldr="0" custT="1"/>
      <dgm:spPr/>
      <dgm:t>
        <a:bodyPr/>
        <a:lstStyle/>
        <a:p>
          <a:r>
            <a:rPr lang="fr-FR" sz="1600" b="1">
              <a:solidFill>
                <a:schemeClr val="accent1"/>
              </a:solidFill>
            </a:rPr>
            <a:t>Ops</a:t>
          </a:r>
          <a:endParaRPr lang="fr-FR" sz="1300" b="1">
            <a:solidFill>
              <a:schemeClr val="accent1"/>
            </a:solidFill>
          </a:endParaRPr>
        </a:p>
      </dgm:t>
    </dgm:pt>
    <dgm:pt modelId="{BAC35FAF-D5DD-4F98-A1BD-620E57EADB24}" type="parTrans" cxnId="{4A576F25-DFCF-42A3-8F98-DAA112AFF08B}">
      <dgm:prSet/>
      <dgm:spPr/>
      <dgm:t>
        <a:bodyPr/>
        <a:lstStyle/>
        <a:p>
          <a:endParaRPr lang="fr-FR"/>
        </a:p>
      </dgm:t>
    </dgm:pt>
    <dgm:pt modelId="{287B65AE-2FF7-43E9-A8EC-AF459E3085C2}" type="sibTrans" cxnId="{4A576F25-DFCF-42A3-8F98-DAA112AFF08B}">
      <dgm:prSet/>
      <dgm:spPr/>
      <dgm:t>
        <a:bodyPr/>
        <a:lstStyle/>
        <a:p>
          <a:endParaRPr lang="fr-FR"/>
        </a:p>
      </dgm:t>
    </dgm:pt>
    <dgm:pt modelId="{F99BD4E8-DABE-4AEF-8F9A-8EA9566F5109}">
      <dgm:prSet phldr="0" custT="1"/>
      <dgm:spPr/>
      <dgm:t>
        <a:bodyPr/>
        <a:lstStyle/>
        <a:p>
          <a:r>
            <a:rPr lang="fr-FR" sz="1600" b="1" dirty="0">
              <a:solidFill>
                <a:schemeClr val="accent1"/>
              </a:solidFill>
            </a:rPr>
            <a:t>Transverse</a:t>
          </a:r>
          <a:endParaRPr lang="fr-FR" sz="1300" b="1" dirty="0">
            <a:solidFill>
              <a:schemeClr val="accent1"/>
            </a:solidFill>
          </a:endParaRPr>
        </a:p>
      </dgm:t>
    </dgm:pt>
    <dgm:pt modelId="{EB74362A-6883-4B70-A519-067CD71FF9E9}" type="parTrans" cxnId="{610F65EA-62EE-455D-AF68-149D7427FE83}">
      <dgm:prSet/>
      <dgm:spPr/>
      <dgm:t>
        <a:bodyPr/>
        <a:lstStyle/>
        <a:p>
          <a:endParaRPr lang="fr-FR"/>
        </a:p>
      </dgm:t>
    </dgm:pt>
    <dgm:pt modelId="{00FED4FC-06D1-41E0-A391-8B9BF7A49F3D}" type="sibTrans" cxnId="{610F65EA-62EE-455D-AF68-149D7427FE83}">
      <dgm:prSet/>
      <dgm:spPr/>
      <dgm:t>
        <a:bodyPr/>
        <a:lstStyle/>
        <a:p>
          <a:endParaRPr lang="fr-FR"/>
        </a:p>
      </dgm:t>
    </dgm:pt>
    <dgm:pt modelId="{5CF943D9-8CB6-4C63-BC42-0AFB63CAB377}">
      <dgm:prSet phldr="0"/>
      <dgm:spPr/>
      <dgm:t>
        <a:bodyPr/>
        <a:lstStyle/>
        <a:p>
          <a:r>
            <a:rPr lang="fr-FR" dirty="0"/>
            <a:t>Journaux</a:t>
          </a:r>
        </a:p>
      </dgm:t>
    </dgm:pt>
    <dgm:pt modelId="{D40F0234-25AB-4102-AAAC-DB8D37647809}" type="parTrans" cxnId="{9BA46BC3-F460-47DF-B083-7C13086876F4}">
      <dgm:prSet/>
      <dgm:spPr/>
      <dgm:t>
        <a:bodyPr/>
        <a:lstStyle/>
        <a:p>
          <a:endParaRPr lang="fr-FR"/>
        </a:p>
      </dgm:t>
    </dgm:pt>
    <dgm:pt modelId="{FF32ACC2-0866-40F8-BACA-160081061451}" type="sibTrans" cxnId="{9BA46BC3-F460-47DF-B083-7C13086876F4}">
      <dgm:prSet/>
      <dgm:spPr/>
      <dgm:t>
        <a:bodyPr/>
        <a:lstStyle/>
        <a:p>
          <a:endParaRPr lang="fr-FR"/>
        </a:p>
      </dgm:t>
    </dgm:pt>
    <dgm:pt modelId="{4A2621F4-9459-4F96-8777-A35DF231C5ED}">
      <dgm:prSet phldr="0"/>
      <dgm:spPr/>
      <dgm:t>
        <a:bodyPr/>
        <a:lstStyle/>
        <a:p>
          <a:r>
            <a:rPr lang="fr-FR" dirty="0"/>
            <a:t>Data</a:t>
          </a:r>
        </a:p>
      </dgm:t>
    </dgm:pt>
    <dgm:pt modelId="{F9E32AD2-DD59-48F3-AA45-B1E1DF0558EB}" type="parTrans" cxnId="{F117A7D6-0F79-4E89-89A6-8659E8EE5746}">
      <dgm:prSet/>
      <dgm:spPr/>
      <dgm:t>
        <a:bodyPr/>
        <a:lstStyle/>
        <a:p>
          <a:endParaRPr lang="fr-FR"/>
        </a:p>
      </dgm:t>
    </dgm:pt>
    <dgm:pt modelId="{C8B66035-8596-4A8B-B4CE-9EF591951CA6}" type="sibTrans" cxnId="{F117A7D6-0F79-4E89-89A6-8659E8EE5746}">
      <dgm:prSet/>
      <dgm:spPr/>
      <dgm:t>
        <a:bodyPr/>
        <a:lstStyle/>
        <a:p>
          <a:endParaRPr lang="fr-FR"/>
        </a:p>
      </dgm:t>
    </dgm:pt>
    <dgm:pt modelId="{ABA0AC7D-0D13-4C91-8CB7-1378D6808568}">
      <dgm:prSet phldr="0"/>
      <dgm:spPr/>
      <dgm:t>
        <a:bodyPr/>
        <a:lstStyle/>
        <a:p>
          <a:r>
            <a:rPr lang="fr-FR"/>
            <a:t>Architecture / Environnement</a:t>
          </a:r>
        </a:p>
      </dgm:t>
    </dgm:pt>
    <dgm:pt modelId="{6007A6ED-C4D8-4E26-B2A5-B673FA46D77D}" type="parTrans" cxnId="{4B3F85A8-CAD6-46DA-9327-E77EA991E995}">
      <dgm:prSet/>
      <dgm:spPr/>
      <dgm:t>
        <a:bodyPr/>
        <a:lstStyle/>
        <a:p>
          <a:endParaRPr lang="fr-FR"/>
        </a:p>
      </dgm:t>
    </dgm:pt>
    <dgm:pt modelId="{982DDD03-C1E8-44F5-BAFB-172E68338241}" type="sibTrans" cxnId="{4B3F85A8-CAD6-46DA-9327-E77EA991E995}">
      <dgm:prSet/>
      <dgm:spPr/>
      <dgm:t>
        <a:bodyPr/>
        <a:lstStyle/>
        <a:p>
          <a:endParaRPr lang="fr-FR"/>
        </a:p>
      </dgm:t>
    </dgm:pt>
    <dgm:pt modelId="{1876E7AF-37A0-4826-AA21-EBFA228458C3}">
      <dgm:prSet phldr="0"/>
      <dgm:spPr/>
      <dgm:t>
        <a:bodyPr/>
        <a:lstStyle/>
        <a:p>
          <a:r>
            <a:rPr lang="fr-FR" err="1"/>
            <a:t>Entity</a:t>
          </a:r>
          <a:r>
            <a:rPr lang="fr-FR"/>
            <a:t> Framework / LINQ</a:t>
          </a:r>
        </a:p>
      </dgm:t>
    </dgm:pt>
    <dgm:pt modelId="{7FEF247D-7414-4667-9002-481994066332}" type="parTrans" cxnId="{2E43DC0A-364C-49B5-AA42-CC9439745B4D}">
      <dgm:prSet/>
      <dgm:spPr/>
      <dgm:t>
        <a:bodyPr/>
        <a:lstStyle/>
        <a:p>
          <a:endParaRPr lang="fr-FR"/>
        </a:p>
      </dgm:t>
    </dgm:pt>
    <dgm:pt modelId="{A2988AB9-01C1-4718-A53C-05CD8BB47A71}" type="sibTrans" cxnId="{2E43DC0A-364C-49B5-AA42-CC9439745B4D}">
      <dgm:prSet/>
      <dgm:spPr/>
      <dgm:t>
        <a:bodyPr/>
        <a:lstStyle/>
        <a:p>
          <a:endParaRPr lang="fr-FR"/>
        </a:p>
      </dgm:t>
    </dgm:pt>
    <dgm:pt modelId="{404BD816-F1B2-4AD8-ADC8-34F17BAE764F}">
      <dgm:prSet phldr="0"/>
      <dgm:spPr/>
      <dgm:t>
        <a:bodyPr/>
        <a:lstStyle/>
        <a:p>
          <a:r>
            <a:rPr lang="fr-FR"/>
            <a:t>Monitoring</a:t>
          </a:r>
        </a:p>
      </dgm:t>
    </dgm:pt>
    <dgm:pt modelId="{1C8341C7-260A-40BD-B8E2-FBF5681AAD78}" type="parTrans" cxnId="{BF07AA48-7504-40BB-B622-B952E6A79344}">
      <dgm:prSet/>
      <dgm:spPr/>
      <dgm:t>
        <a:bodyPr/>
        <a:lstStyle/>
        <a:p>
          <a:endParaRPr lang="fr-FR"/>
        </a:p>
      </dgm:t>
    </dgm:pt>
    <dgm:pt modelId="{1FD4FB33-AC69-4D72-989D-6EBDFF32DDB5}" type="sibTrans" cxnId="{BF07AA48-7504-40BB-B622-B952E6A79344}">
      <dgm:prSet/>
      <dgm:spPr/>
      <dgm:t>
        <a:bodyPr/>
        <a:lstStyle/>
        <a:p>
          <a:endParaRPr lang="fr-FR"/>
        </a:p>
      </dgm:t>
    </dgm:pt>
    <dgm:pt modelId="{ED13D628-38A6-4AD1-8A20-5ADF0CC9CE1E}">
      <dgm:prSet phldr="0"/>
      <dgm:spPr/>
      <dgm:t>
        <a:bodyPr/>
        <a:lstStyle/>
        <a:p>
          <a:r>
            <a:rPr lang="fr-FR"/>
            <a:t>Azure</a:t>
          </a:r>
        </a:p>
      </dgm:t>
    </dgm:pt>
    <dgm:pt modelId="{879D1185-947B-46C6-84AE-6603A6FAAC87}" type="parTrans" cxnId="{87A52F07-C9E1-473C-B205-04ACB57E33AD}">
      <dgm:prSet/>
      <dgm:spPr/>
      <dgm:t>
        <a:bodyPr/>
        <a:lstStyle/>
        <a:p>
          <a:endParaRPr lang="fr-FR"/>
        </a:p>
      </dgm:t>
    </dgm:pt>
    <dgm:pt modelId="{B637AA04-B876-4620-A751-D8129FC22155}" type="sibTrans" cxnId="{87A52F07-C9E1-473C-B205-04ACB57E33AD}">
      <dgm:prSet/>
      <dgm:spPr/>
      <dgm:t>
        <a:bodyPr/>
        <a:lstStyle/>
        <a:p>
          <a:endParaRPr lang="fr-FR"/>
        </a:p>
      </dgm:t>
    </dgm:pt>
    <dgm:pt modelId="{DE66100A-4F7A-436F-95A8-FD37673978B2}">
      <dgm:prSet phldr="0"/>
      <dgm:spPr/>
      <dgm:t>
        <a:bodyPr/>
        <a:lstStyle/>
        <a:p>
          <a:r>
            <a:rPr lang="fr-FR" dirty="0"/>
            <a:t>Gestion de projet</a:t>
          </a:r>
        </a:p>
      </dgm:t>
    </dgm:pt>
    <dgm:pt modelId="{8D5E2321-1ED3-463C-9286-E6E6143565FA}" type="parTrans" cxnId="{47DD4B26-E35F-40F6-9A0F-D09686D8D0F7}">
      <dgm:prSet/>
      <dgm:spPr/>
      <dgm:t>
        <a:bodyPr/>
        <a:lstStyle/>
        <a:p>
          <a:endParaRPr lang="fr-FR"/>
        </a:p>
      </dgm:t>
    </dgm:pt>
    <dgm:pt modelId="{82231623-60CE-4475-B56F-3EC97C4D54A6}" type="sibTrans" cxnId="{47DD4B26-E35F-40F6-9A0F-D09686D8D0F7}">
      <dgm:prSet/>
      <dgm:spPr/>
      <dgm:t>
        <a:bodyPr/>
        <a:lstStyle/>
        <a:p>
          <a:endParaRPr lang="fr-FR"/>
        </a:p>
      </dgm:t>
    </dgm:pt>
    <dgm:pt modelId="{C2D8697D-8A09-4530-89CD-E0C25313C42D}">
      <dgm:prSet phldr="0"/>
      <dgm:spPr/>
      <dgm:t>
        <a:bodyPr/>
        <a:lstStyle/>
        <a:p>
          <a:r>
            <a:rPr lang="fr-FR" dirty="0"/>
            <a:t>Conteneurisation</a:t>
          </a:r>
        </a:p>
      </dgm:t>
    </dgm:pt>
    <dgm:pt modelId="{3960ABDC-D67F-4601-BD62-A38F3DC4CE1A}" type="parTrans" cxnId="{DFA7582F-2960-4919-ADB5-DC40051350BF}">
      <dgm:prSet/>
      <dgm:spPr/>
      <dgm:t>
        <a:bodyPr/>
        <a:lstStyle/>
        <a:p>
          <a:endParaRPr lang="fr-FR"/>
        </a:p>
      </dgm:t>
    </dgm:pt>
    <dgm:pt modelId="{CBC9214F-661D-4AF2-8A35-AA8FD148768B}" type="sibTrans" cxnId="{DFA7582F-2960-4919-ADB5-DC40051350BF}">
      <dgm:prSet/>
      <dgm:spPr/>
      <dgm:t>
        <a:bodyPr/>
        <a:lstStyle/>
        <a:p>
          <a:endParaRPr lang="fr-FR"/>
        </a:p>
      </dgm:t>
    </dgm:pt>
    <dgm:pt modelId="{A1CB660B-2002-4104-B934-D324905749EB}">
      <dgm:prSet phldr="0"/>
      <dgm:spPr/>
      <dgm:t>
        <a:bodyPr/>
        <a:lstStyle/>
        <a:p>
          <a:r>
            <a:rPr lang="fr-FR"/>
            <a:t>Sécurité</a:t>
          </a:r>
        </a:p>
      </dgm:t>
    </dgm:pt>
    <dgm:pt modelId="{EBC84556-6A70-4C0E-9B40-71955B9FBD08}" type="parTrans" cxnId="{6A04AE85-8620-4EBF-BCB8-C88B5FEB1E75}">
      <dgm:prSet/>
      <dgm:spPr/>
      <dgm:t>
        <a:bodyPr/>
        <a:lstStyle/>
        <a:p>
          <a:endParaRPr lang="fr-FR"/>
        </a:p>
      </dgm:t>
    </dgm:pt>
    <dgm:pt modelId="{DF0BF6E5-54E4-483D-B28A-3388166199CC}" type="sibTrans" cxnId="{6A04AE85-8620-4EBF-BCB8-C88B5FEB1E75}">
      <dgm:prSet/>
      <dgm:spPr/>
      <dgm:t>
        <a:bodyPr/>
        <a:lstStyle/>
        <a:p>
          <a:endParaRPr lang="fr-FR"/>
        </a:p>
      </dgm:t>
    </dgm:pt>
    <dgm:pt modelId="{3C8C8127-3C76-41CF-A1C1-2A8321B79AAC}">
      <dgm:prSet phldr="0"/>
      <dgm:spPr/>
      <dgm:t>
        <a:bodyPr/>
        <a:lstStyle/>
        <a:p>
          <a:r>
            <a:rPr lang="fr-FR"/>
            <a:t>.NET</a:t>
          </a:r>
        </a:p>
      </dgm:t>
    </dgm:pt>
    <dgm:pt modelId="{B974A3B7-3D70-413A-8196-6612C0E84DEC}" type="parTrans" cxnId="{7B8EB46F-CCA8-4470-8EBC-B9515D826CBF}">
      <dgm:prSet/>
      <dgm:spPr/>
      <dgm:t>
        <a:bodyPr/>
        <a:lstStyle/>
        <a:p>
          <a:endParaRPr lang="fr-FR"/>
        </a:p>
      </dgm:t>
    </dgm:pt>
    <dgm:pt modelId="{889496F1-75D6-49EB-AE80-890108FCC3F4}" type="sibTrans" cxnId="{7B8EB46F-CCA8-4470-8EBC-B9515D826CBF}">
      <dgm:prSet/>
      <dgm:spPr/>
      <dgm:t>
        <a:bodyPr/>
        <a:lstStyle/>
        <a:p>
          <a:endParaRPr lang="fr-FR"/>
        </a:p>
      </dgm:t>
    </dgm:pt>
    <dgm:pt modelId="{427AE10A-B84D-4CF2-9C28-4639A5B9F441}">
      <dgm:prSet phldr="0"/>
      <dgm:spPr/>
      <dgm:t>
        <a:bodyPr/>
        <a:lstStyle/>
        <a:p>
          <a:r>
            <a:rPr lang="fr-FR" dirty="0"/>
            <a:t>Déploiement, exploitation</a:t>
          </a:r>
        </a:p>
      </dgm:t>
    </dgm:pt>
    <dgm:pt modelId="{C42D1EF7-CEA0-4077-8577-4D3C48DFC07A}" type="parTrans" cxnId="{FA18D317-6C42-472B-926A-C9AEE39C7A48}">
      <dgm:prSet/>
      <dgm:spPr/>
      <dgm:t>
        <a:bodyPr/>
        <a:lstStyle/>
        <a:p>
          <a:endParaRPr lang="fr-FR"/>
        </a:p>
      </dgm:t>
    </dgm:pt>
    <dgm:pt modelId="{081CE744-4678-44AB-863A-D5A0251D7DBE}" type="sibTrans" cxnId="{FA18D317-6C42-472B-926A-C9AEE39C7A48}">
      <dgm:prSet/>
      <dgm:spPr/>
      <dgm:t>
        <a:bodyPr/>
        <a:lstStyle/>
        <a:p>
          <a:endParaRPr lang="fr-FR"/>
        </a:p>
      </dgm:t>
    </dgm:pt>
    <dgm:pt modelId="{761F6E86-1FA6-4337-81DF-C53CE1962B5F}">
      <dgm:prSet phldr="0"/>
      <dgm:spPr/>
      <dgm:t>
        <a:bodyPr/>
        <a:lstStyle/>
        <a:p>
          <a:r>
            <a:rPr lang="fr-FR" dirty="0"/>
            <a:t>Frontend</a:t>
          </a:r>
        </a:p>
      </dgm:t>
    </dgm:pt>
    <dgm:pt modelId="{84DEC6D2-A46A-42A6-A0A8-859A42A86419}" type="parTrans" cxnId="{B2469CB9-963F-4D2E-ABB0-F1DB68991BA7}">
      <dgm:prSet/>
      <dgm:spPr/>
      <dgm:t>
        <a:bodyPr/>
        <a:lstStyle/>
        <a:p>
          <a:endParaRPr lang="fr-FR"/>
        </a:p>
      </dgm:t>
    </dgm:pt>
    <dgm:pt modelId="{210081DD-AE3A-42A8-A479-F3078CCF1148}" type="sibTrans" cxnId="{B2469CB9-963F-4D2E-ABB0-F1DB68991BA7}">
      <dgm:prSet/>
      <dgm:spPr/>
      <dgm:t>
        <a:bodyPr/>
        <a:lstStyle/>
        <a:p>
          <a:endParaRPr lang="fr-FR"/>
        </a:p>
      </dgm:t>
    </dgm:pt>
    <dgm:pt modelId="{5540B622-0F23-431F-87CF-5A74A5B696AA}">
      <dgm:prSet phldr="0"/>
      <dgm:spPr/>
      <dgm:t>
        <a:bodyPr/>
        <a:lstStyle/>
        <a:p>
          <a:r>
            <a:rPr lang="fr-FR" dirty="0"/>
            <a:t>Certification</a:t>
          </a:r>
        </a:p>
      </dgm:t>
    </dgm:pt>
    <dgm:pt modelId="{B025BEBC-C576-4FB8-B3B7-19CD5B0BE5A1}" type="parTrans" cxnId="{7F41CA9C-A07D-432E-9D96-2136CE7B26B7}">
      <dgm:prSet/>
      <dgm:spPr/>
      <dgm:t>
        <a:bodyPr/>
        <a:lstStyle/>
        <a:p>
          <a:endParaRPr lang="en-US"/>
        </a:p>
      </dgm:t>
    </dgm:pt>
    <dgm:pt modelId="{33DDB17F-6C7D-4DCF-83D8-4F1817311C48}" type="sibTrans" cxnId="{7F41CA9C-A07D-432E-9D96-2136CE7B26B7}">
      <dgm:prSet/>
      <dgm:spPr/>
      <dgm:t>
        <a:bodyPr/>
        <a:lstStyle/>
        <a:p>
          <a:endParaRPr lang="en-US"/>
        </a:p>
      </dgm:t>
    </dgm:pt>
    <dgm:pt modelId="{CF613E70-3841-4579-892B-5A97662841E8}">
      <dgm:prSet phldr="0"/>
      <dgm:spPr/>
      <dgm:t>
        <a:bodyPr/>
        <a:lstStyle/>
        <a:p>
          <a:r>
            <a:rPr lang="fr-FR" dirty="0"/>
            <a:t>CI / CD</a:t>
          </a:r>
        </a:p>
      </dgm:t>
    </dgm:pt>
    <dgm:pt modelId="{874FFBCB-2A16-4C73-BC24-B333BD59A2F4}" type="parTrans" cxnId="{B6A4C8AB-BD51-408F-BD45-B5B5C7756612}">
      <dgm:prSet/>
      <dgm:spPr/>
      <dgm:t>
        <a:bodyPr/>
        <a:lstStyle/>
        <a:p>
          <a:endParaRPr lang="en-US"/>
        </a:p>
      </dgm:t>
    </dgm:pt>
    <dgm:pt modelId="{6FB8FAF6-783F-424D-8DDE-B9E19054927C}" type="sibTrans" cxnId="{B6A4C8AB-BD51-408F-BD45-B5B5C7756612}">
      <dgm:prSet/>
      <dgm:spPr/>
      <dgm:t>
        <a:bodyPr/>
        <a:lstStyle/>
        <a:p>
          <a:endParaRPr lang="en-US"/>
        </a:p>
      </dgm:t>
    </dgm:pt>
    <dgm:pt modelId="{3374157B-39DC-4AED-8CB4-A345E980C3D4}">
      <dgm:prSet phldr="0"/>
      <dgm:spPr/>
      <dgm:t>
        <a:bodyPr/>
        <a:lstStyle/>
        <a:p>
          <a:r>
            <a:rPr lang="fr-FR" dirty="0"/>
            <a:t>Virtualisation</a:t>
          </a:r>
        </a:p>
      </dgm:t>
    </dgm:pt>
    <dgm:pt modelId="{D897FFF0-1033-467F-9E7A-4D0FD4D687EE}" type="parTrans" cxnId="{AE398DFE-AD69-4C98-9138-42E3AF95B60A}">
      <dgm:prSet/>
      <dgm:spPr/>
      <dgm:t>
        <a:bodyPr/>
        <a:lstStyle/>
        <a:p>
          <a:endParaRPr lang="en-US"/>
        </a:p>
      </dgm:t>
    </dgm:pt>
    <dgm:pt modelId="{79FEF961-93EE-4F1D-A7EF-84307C14D53F}" type="sibTrans" cxnId="{AE398DFE-AD69-4C98-9138-42E3AF95B60A}">
      <dgm:prSet/>
      <dgm:spPr/>
      <dgm:t>
        <a:bodyPr/>
        <a:lstStyle/>
        <a:p>
          <a:endParaRPr lang="en-US"/>
        </a:p>
      </dgm:t>
    </dgm:pt>
    <dgm:pt modelId="{66D1771B-5DDC-48CD-91A4-1A30CAC734AB}">
      <dgm:prSet phldr="0"/>
      <dgm:spPr/>
      <dgm:t>
        <a:bodyPr/>
        <a:lstStyle/>
        <a:p>
          <a:r>
            <a:rPr lang="fr-FR" dirty="0" err="1"/>
            <a:t>Dockerisation</a:t>
          </a:r>
          <a:endParaRPr lang="fr-FR" dirty="0"/>
        </a:p>
      </dgm:t>
    </dgm:pt>
    <dgm:pt modelId="{12DA7AF7-1DD5-4F2A-89D1-AD31777C33F3}" type="parTrans" cxnId="{9127FD44-9678-441B-A97F-A940F47561B6}">
      <dgm:prSet/>
      <dgm:spPr/>
      <dgm:t>
        <a:bodyPr/>
        <a:lstStyle/>
        <a:p>
          <a:endParaRPr lang="en-US"/>
        </a:p>
      </dgm:t>
    </dgm:pt>
    <dgm:pt modelId="{28EB38C3-1354-4C2F-BAE4-F1DB485B89A8}" type="sibTrans" cxnId="{9127FD44-9678-441B-A97F-A940F47561B6}">
      <dgm:prSet/>
      <dgm:spPr/>
      <dgm:t>
        <a:bodyPr/>
        <a:lstStyle/>
        <a:p>
          <a:endParaRPr lang="en-US"/>
        </a:p>
      </dgm:t>
    </dgm:pt>
    <dgm:pt modelId="{7435BCFA-511E-4BCE-8B8D-882C2E1BC759}">
      <dgm:prSet phldr="0" custT="1"/>
      <dgm:spPr>
        <a:solidFill>
          <a:srgbClr val="CC991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Vue.js</a:t>
          </a:r>
        </a:p>
      </dgm:t>
    </dgm:pt>
    <dgm:pt modelId="{03F18A84-F017-4C1D-BB61-3E8DE57FEC48}" type="parTrans" cxnId="{BF529D5B-23C1-4389-B45C-96C723E456A1}">
      <dgm:prSet/>
      <dgm:spPr/>
      <dgm:t>
        <a:bodyPr/>
        <a:lstStyle/>
        <a:p>
          <a:endParaRPr lang="en-US"/>
        </a:p>
      </dgm:t>
    </dgm:pt>
    <dgm:pt modelId="{22588543-63D0-4FA3-872F-505225F5347A}" type="sibTrans" cxnId="{BF529D5B-23C1-4389-B45C-96C723E456A1}">
      <dgm:prSet/>
      <dgm:spPr/>
      <dgm:t>
        <a:bodyPr/>
        <a:lstStyle/>
        <a:p>
          <a:endParaRPr lang="en-US"/>
        </a:p>
      </dgm:t>
    </dgm:pt>
    <dgm:pt modelId="{C6B5A8BE-D6E6-422E-9ADA-91B84E85CD60}">
      <dgm:prSet phldr="0"/>
      <dgm:spPr/>
      <dgm:t>
        <a:bodyPr/>
        <a:lstStyle/>
        <a:p>
          <a:r>
            <a:rPr lang="fr-FR" dirty="0"/>
            <a:t>App Mobile</a:t>
          </a:r>
        </a:p>
      </dgm:t>
    </dgm:pt>
    <dgm:pt modelId="{48BC5967-8409-4774-86CA-D33ADC6A83F5}" type="parTrans" cxnId="{44EE4DE3-63C5-422B-8F4C-56AE1285E57B}">
      <dgm:prSet/>
      <dgm:spPr/>
      <dgm:t>
        <a:bodyPr/>
        <a:lstStyle/>
        <a:p>
          <a:endParaRPr lang="en-US"/>
        </a:p>
      </dgm:t>
    </dgm:pt>
    <dgm:pt modelId="{48CD77F5-2ED2-488C-A4EC-BD5AF5EAA72F}" type="sibTrans" cxnId="{44EE4DE3-63C5-422B-8F4C-56AE1285E57B}">
      <dgm:prSet/>
      <dgm:spPr/>
      <dgm:t>
        <a:bodyPr/>
        <a:lstStyle/>
        <a:p>
          <a:endParaRPr lang="en-US"/>
        </a:p>
      </dgm:t>
    </dgm:pt>
    <dgm:pt modelId="{33F122D7-FFE9-400D-AFA9-D11A69BAA5FB}">
      <dgm:prSet phldr="0"/>
      <dgm:spPr/>
      <dgm:t>
        <a:bodyPr/>
        <a:lstStyle/>
        <a:p>
          <a:r>
            <a:rPr lang="fr-FR" dirty="0"/>
            <a:t>Sécurité</a:t>
          </a:r>
        </a:p>
      </dgm:t>
    </dgm:pt>
    <dgm:pt modelId="{ACDC44ED-1198-4F40-94BA-7490476912C5}" type="parTrans" cxnId="{90147571-AB7D-40C8-97A4-C6F776F21B51}">
      <dgm:prSet/>
      <dgm:spPr/>
      <dgm:t>
        <a:bodyPr/>
        <a:lstStyle/>
        <a:p>
          <a:endParaRPr lang="en-US"/>
        </a:p>
      </dgm:t>
    </dgm:pt>
    <dgm:pt modelId="{3C6DB6ED-DE3A-4141-A644-DAC654FBEB81}" type="sibTrans" cxnId="{90147571-AB7D-40C8-97A4-C6F776F21B51}">
      <dgm:prSet/>
      <dgm:spPr/>
      <dgm:t>
        <a:bodyPr/>
        <a:lstStyle/>
        <a:p>
          <a:endParaRPr lang="en-US"/>
        </a:p>
      </dgm:t>
    </dgm:pt>
    <dgm:pt modelId="{E1666054-D770-4E74-934F-B2AF1449A3C7}">
      <dgm:prSet phldr="0"/>
      <dgm:spPr/>
      <dgm:t>
        <a:bodyPr/>
        <a:lstStyle/>
        <a:p>
          <a:r>
            <a:rPr lang="fr-FR" dirty="0"/>
            <a:t>Serveur Azure Dev Ops</a:t>
          </a:r>
        </a:p>
      </dgm:t>
    </dgm:pt>
    <dgm:pt modelId="{3AF32974-9292-4F9E-ADC3-266CE09091AF}" type="parTrans" cxnId="{C23F0428-D496-45E1-9243-4147B360AFF1}">
      <dgm:prSet/>
      <dgm:spPr/>
      <dgm:t>
        <a:bodyPr/>
        <a:lstStyle/>
        <a:p>
          <a:endParaRPr lang="en-US"/>
        </a:p>
      </dgm:t>
    </dgm:pt>
    <dgm:pt modelId="{C14FC7D3-32D0-411B-BDD1-2244B4670D56}" type="sibTrans" cxnId="{C23F0428-D496-45E1-9243-4147B360AFF1}">
      <dgm:prSet/>
      <dgm:spPr/>
      <dgm:t>
        <a:bodyPr/>
        <a:lstStyle/>
        <a:p>
          <a:endParaRPr lang="en-US"/>
        </a:p>
      </dgm:t>
    </dgm:pt>
    <dgm:pt modelId="{9E559458-9B07-4AE0-9387-60A9B90EB448}">
      <dgm:prSet phldr="0"/>
      <dgm:spPr/>
      <dgm:t>
        <a:bodyPr/>
        <a:lstStyle/>
        <a:p>
          <a:r>
            <a:rPr lang="fr-FR" dirty="0"/>
            <a:t>Documentation</a:t>
          </a:r>
        </a:p>
      </dgm:t>
    </dgm:pt>
    <dgm:pt modelId="{02389058-B9A5-4FD9-B27D-3163B86DDE3E}" type="parTrans" cxnId="{2AC2F5D3-BEFF-474F-828B-5BFD51A24CF7}">
      <dgm:prSet/>
      <dgm:spPr/>
      <dgm:t>
        <a:bodyPr/>
        <a:lstStyle/>
        <a:p>
          <a:endParaRPr lang="en-US"/>
        </a:p>
      </dgm:t>
    </dgm:pt>
    <dgm:pt modelId="{CFC82DDD-FC4C-4FE8-805C-F570CE4311CB}" type="sibTrans" cxnId="{2AC2F5D3-BEFF-474F-828B-5BFD51A24CF7}">
      <dgm:prSet/>
      <dgm:spPr/>
      <dgm:t>
        <a:bodyPr/>
        <a:lstStyle/>
        <a:p>
          <a:endParaRPr lang="en-US"/>
        </a:p>
      </dgm:t>
    </dgm:pt>
    <dgm:pt modelId="{D6AA9CE7-0ED5-4907-910B-2EDDD3389540}">
      <dgm:prSet phldr="0"/>
      <dgm:spPr/>
      <dgm:t>
        <a:bodyPr/>
        <a:lstStyle/>
        <a:p>
          <a:r>
            <a:rPr lang="fr-FR" dirty="0"/>
            <a:t>Infrastructure as Code</a:t>
          </a:r>
        </a:p>
      </dgm:t>
    </dgm:pt>
    <dgm:pt modelId="{29B4308D-8AA8-4EB8-97F5-D52E8B0FA953}" type="sibTrans" cxnId="{98F5ED8B-F9C2-4574-8120-792F03964C69}">
      <dgm:prSet/>
      <dgm:spPr/>
      <dgm:t>
        <a:bodyPr/>
        <a:lstStyle/>
        <a:p>
          <a:endParaRPr lang="fr-FR"/>
        </a:p>
      </dgm:t>
    </dgm:pt>
    <dgm:pt modelId="{990B8FAD-711F-4085-AD31-F56DC2AC5931}" type="parTrans" cxnId="{98F5ED8B-F9C2-4574-8120-792F03964C69}">
      <dgm:prSet/>
      <dgm:spPr/>
      <dgm:t>
        <a:bodyPr/>
        <a:lstStyle/>
        <a:p>
          <a:endParaRPr lang="fr-FR"/>
        </a:p>
      </dgm:t>
    </dgm:pt>
    <dgm:pt modelId="{72939D0F-F712-411F-8257-C2043DE2EA51}" type="pres">
      <dgm:prSet presAssocID="{576D6441-278A-43A6-A5A0-0FD24C4321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D81F5B-0ED2-420A-AB77-DFC649EDB115}" type="pres">
      <dgm:prSet presAssocID="{72258CB4-C7FB-4FB3-8B48-730527499B3E}" presName="hierRoot1" presStyleCnt="0">
        <dgm:presLayoutVars>
          <dgm:hierBranch val="init"/>
        </dgm:presLayoutVars>
      </dgm:prSet>
      <dgm:spPr/>
    </dgm:pt>
    <dgm:pt modelId="{8118630E-4212-48F9-84CF-7AC6CE51CCC4}" type="pres">
      <dgm:prSet presAssocID="{72258CB4-C7FB-4FB3-8B48-730527499B3E}" presName="rootComposite1" presStyleCnt="0"/>
      <dgm:spPr/>
    </dgm:pt>
    <dgm:pt modelId="{6C32267C-4724-4FDA-ADA8-C9F977AA3018}" type="pres">
      <dgm:prSet presAssocID="{72258CB4-C7FB-4FB3-8B48-730527499B3E}" presName="rootText1" presStyleLbl="node0" presStyleIdx="0" presStyleCnt="1" custScaleX="294220">
        <dgm:presLayoutVars>
          <dgm:chPref val="3"/>
        </dgm:presLayoutVars>
      </dgm:prSet>
      <dgm:spPr/>
    </dgm:pt>
    <dgm:pt modelId="{DC5A1434-03E2-4B04-B4CC-FF8CAA503775}" type="pres">
      <dgm:prSet presAssocID="{72258CB4-C7FB-4FB3-8B48-730527499B3E}" presName="rootConnector1" presStyleLbl="node1" presStyleIdx="0" presStyleCnt="0"/>
      <dgm:spPr/>
    </dgm:pt>
    <dgm:pt modelId="{14FFAE06-F560-4D8D-AB64-1947211EE92E}" type="pres">
      <dgm:prSet presAssocID="{72258CB4-C7FB-4FB3-8B48-730527499B3E}" presName="hierChild2" presStyleCnt="0"/>
      <dgm:spPr/>
    </dgm:pt>
    <dgm:pt modelId="{5603EB5A-C642-45D8-B9DD-56DC03E41547}" type="pres">
      <dgm:prSet presAssocID="{81892C40-8A71-4544-A293-E6D8BDF0092C}" presName="Name37" presStyleLbl="parChTrans1D2" presStyleIdx="0" presStyleCnt="3"/>
      <dgm:spPr/>
    </dgm:pt>
    <dgm:pt modelId="{496318BB-F95A-4035-A5B8-9F614E8ACA22}" type="pres">
      <dgm:prSet presAssocID="{AADF854F-7D6B-4040-B2FA-5ABE959C4340}" presName="hierRoot2" presStyleCnt="0">
        <dgm:presLayoutVars>
          <dgm:hierBranch val="init"/>
        </dgm:presLayoutVars>
      </dgm:prSet>
      <dgm:spPr/>
    </dgm:pt>
    <dgm:pt modelId="{3A7D552D-CB55-457B-859B-2FEEF06FB171}" type="pres">
      <dgm:prSet presAssocID="{AADF854F-7D6B-4040-B2FA-5ABE959C4340}" presName="rootComposite" presStyleCnt="0"/>
      <dgm:spPr/>
    </dgm:pt>
    <dgm:pt modelId="{DFA7C3FF-A86E-461B-BD69-A731C0D57D25}" type="pres">
      <dgm:prSet presAssocID="{AADF854F-7D6B-4040-B2FA-5ABE959C4340}" presName="rootText" presStyleLbl="node2" presStyleIdx="0" presStyleCnt="3" custLinFactNeighborX="-98058">
        <dgm:presLayoutVars>
          <dgm:chPref val="3"/>
        </dgm:presLayoutVars>
      </dgm:prSet>
      <dgm:spPr/>
    </dgm:pt>
    <dgm:pt modelId="{29E53022-E045-488C-9D4F-D31ACD4ED70C}" type="pres">
      <dgm:prSet presAssocID="{AADF854F-7D6B-4040-B2FA-5ABE959C4340}" presName="rootConnector" presStyleLbl="node2" presStyleIdx="0" presStyleCnt="3"/>
      <dgm:spPr/>
    </dgm:pt>
    <dgm:pt modelId="{5CAEF40F-7A1F-47BC-A461-4F9994FFDCC5}" type="pres">
      <dgm:prSet presAssocID="{AADF854F-7D6B-4040-B2FA-5ABE959C4340}" presName="hierChild4" presStyleCnt="0"/>
      <dgm:spPr/>
    </dgm:pt>
    <dgm:pt modelId="{8901787F-57DC-4717-BC2E-62A7154DA1D9}" type="pres">
      <dgm:prSet presAssocID="{8CE63402-F4A1-405B-AB60-47921342D3A2}" presName="Name37" presStyleLbl="parChTrans1D3" presStyleIdx="0" presStyleCnt="24"/>
      <dgm:spPr/>
    </dgm:pt>
    <dgm:pt modelId="{34B36237-417D-4714-B74C-DDF47D9629A9}" type="pres">
      <dgm:prSet presAssocID="{1D5CCBDE-5DD5-44EE-9917-BDF9731ABDE5}" presName="hierRoot2" presStyleCnt="0">
        <dgm:presLayoutVars>
          <dgm:hierBranch val="init"/>
        </dgm:presLayoutVars>
      </dgm:prSet>
      <dgm:spPr/>
    </dgm:pt>
    <dgm:pt modelId="{9A2FA709-21D0-4F2A-9ED3-E4B9BE70C6EC}" type="pres">
      <dgm:prSet presAssocID="{1D5CCBDE-5DD5-44EE-9917-BDF9731ABDE5}" presName="rootComposite" presStyleCnt="0"/>
      <dgm:spPr/>
    </dgm:pt>
    <dgm:pt modelId="{A9B90836-4D29-48B6-AB68-0ED9E637E31D}" type="pres">
      <dgm:prSet presAssocID="{1D5CCBDE-5DD5-44EE-9917-BDF9731ABDE5}" presName="rootText" presStyleLbl="node3" presStyleIdx="0" presStyleCnt="24" custScaleX="350929" custLinFactNeighborX="-91901" custLinFactNeighborY="7311">
        <dgm:presLayoutVars>
          <dgm:chPref val="3"/>
        </dgm:presLayoutVars>
      </dgm:prSet>
      <dgm:spPr/>
    </dgm:pt>
    <dgm:pt modelId="{A69B60A6-DB88-4FC8-A33C-E786E9654922}" type="pres">
      <dgm:prSet presAssocID="{1D5CCBDE-5DD5-44EE-9917-BDF9731ABDE5}" presName="rootConnector" presStyleLbl="node3" presStyleIdx="0" presStyleCnt="24"/>
      <dgm:spPr/>
    </dgm:pt>
    <dgm:pt modelId="{152BFC92-4AF0-4A21-BDD3-31FBA7AD96A3}" type="pres">
      <dgm:prSet presAssocID="{1D5CCBDE-5DD5-44EE-9917-BDF9731ABDE5}" presName="hierChild4" presStyleCnt="0"/>
      <dgm:spPr/>
    </dgm:pt>
    <dgm:pt modelId="{AA9B4FDE-9FCA-4812-8377-E0A3F2F8C757}" type="pres">
      <dgm:prSet presAssocID="{1D5CCBDE-5DD5-44EE-9917-BDF9731ABDE5}" presName="hierChild5" presStyleCnt="0"/>
      <dgm:spPr/>
    </dgm:pt>
    <dgm:pt modelId="{A47A498C-7F15-42BA-A5E3-055E1D29CDD9}" type="pres">
      <dgm:prSet presAssocID="{E1AA9019-F890-4B3A-B5E2-E6F6D5FE517A}" presName="Name37" presStyleLbl="parChTrans1D3" presStyleIdx="1" presStyleCnt="24"/>
      <dgm:spPr/>
    </dgm:pt>
    <dgm:pt modelId="{E9F29BED-D714-4DAF-A382-15812691AEBE}" type="pres">
      <dgm:prSet presAssocID="{5C42B197-D518-4223-AF96-CCDF021185F8}" presName="hierRoot2" presStyleCnt="0">
        <dgm:presLayoutVars>
          <dgm:hierBranch val="init"/>
        </dgm:presLayoutVars>
      </dgm:prSet>
      <dgm:spPr/>
    </dgm:pt>
    <dgm:pt modelId="{DD57AB3B-E0E3-43F2-A8CA-89533BA47A70}" type="pres">
      <dgm:prSet presAssocID="{5C42B197-D518-4223-AF96-CCDF021185F8}" presName="rootComposite" presStyleCnt="0"/>
      <dgm:spPr/>
    </dgm:pt>
    <dgm:pt modelId="{CAD02257-4EAA-44C0-8EB9-64618E3C39D6}" type="pres">
      <dgm:prSet presAssocID="{5C42B197-D518-4223-AF96-CCDF021185F8}" presName="rootText" presStyleLbl="node3" presStyleIdx="1" presStyleCnt="24" custScaleX="350929" custLinFactNeighborX="-91901" custLinFactNeighborY="7311">
        <dgm:presLayoutVars>
          <dgm:chPref val="3"/>
        </dgm:presLayoutVars>
      </dgm:prSet>
      <dgm:spPr/>
    </dgm:pt>
    <dgm:pt modelId="{F2172121-AEB0-499E-86DE-729C66BCE127}" type="pres">
      <dgm:prSet presAssocID="{5C42B197-D518-4223-AF96-CCDF021185F8}" presName="rootConnector" presStyleLbl="node3" presStyleIdx="1" presStyleCnt="24"/>
      <dgm:spPr/>
    </dgm:pt>
    <dgm:pt modelId="{2E9A11C9-FC20-4412-91D6-27C4FB0CF7B6}" type="pres">
      <dgm:prSet presAssocID="{5C42B197-D518-4223-AF96-CCDF021185F8}" presName="hierChild4" presStyleCnt="0"/>
      <dgm:spPr/>
    </dgm:pt>
    <dgm:pt modelId="{77B8419E-6931-40AA-BA12-6F7211B7FFD9}" type="pres">
      <dgm:prSet presAssocID="{5C42B197-D518-4223-AF96-CCDF021185F8}" presName="hierChild5" presStyleCnt="0"/>
      <dgm:spPr/>
    </dgm:pt>
    <dgm:pt modelId="{3B0961AD-4665-4FE4-A335-C33CFCA59CB9}" type="pres">
      <dgm:prSet presAssocID="{7FEF247D-7414-4667-9002-481994066332}" presName="Name37" presStyleLbl="parChTrans1D3" presStyleIdx="2" presStyleCnt="24"/>
      <dgm:spPr/>
    </dgm:pt>
    <dgm:pt modelId="{BB36BBA2-A041-4F82-B58C-AA270A5AAFB6}" type="pres">
      <dgm:prSet presAssocID="{1876E7AF-37A0-4826-AA21-EBFA228458C3}" presName="hierRoot2" presStyleCnt="0">
        <dgm:presLayoutVars>
          <dgm:hierBranch val="init"/>
        </dgm:presLayoutVars>
      </dgm:prSet>
      <dgm:spPr/>
    </dgm:pt>
    <dgm:pt modelId="{1E0BFAD9-B4E8-47B6-A41F-DEDAF26A1C09}" type="pres">
      <dgm:prSet presAssocID="{1876E7AF-37A0-4826-AA21-EBFA228458C3}" presName="rootComposite" presStyleCnt="0"/>
      <dgm:spPr/>
    </dgm:pt>
    <dgm:pt modelId="{F2BD9FB5-375C-4F1F-A76B-FDC236879CFC}" type="pres">
      <dgm:prSet presAssocID="{1876E7AF-37A0-4826-AA21-EBFA228458C3}" presName="rootText" presStyleLbl="node3" presStyleIdx="2" presStyleCnt="24" custScaleX="350929" custLinFactNeighborX="-91901" custLinFactNeighborY="7311">
        <dgm:presLayoutVars>
          <dgm:chPref val="3"/>
        </dgm:presLayoutVars>
      </dgm:prSet>
      <dgm:spPr/>
    </dgm:pt>
    <dgm:pt modelId="{4D6257AB-6411-4ACE-90FB-8F6BAE4628D9}" type="pres">
      <dgm:prSet presAssocID="{1876E7AF-37A0-4826-AA21-EBFA228458C3}" presName="rootConnector" presStyleLbl="node3" presStyleIdx="2" presStyleCnt="24"/>
      <dgm:spPr/>
    </dgm:pt>
    <dgm:pt modelId="{76B6B15F-26FE-4B0C-93AA-6A7235B26DDB}" type="pres">
      <dgm:prSet presAssocID="{1876E7AF-37A0-4826-AA21-EBFA228458C3}" presName="hierChild4" presStyleCnt="0"/>
      <dgm:spPr/>
    </dgm:pt>
    <dgm:pt modelId="{5300825B-A857-4051-8D48-F1487DC5B7A1}" type="pres">
      <dgm:prSet presAssocID="{1876E7AF-37A0-4826-AA21-EBFA228458C3}" presName="hierChild5" presStyleCnt="0"/>
      <dgm:spPr/>
    </dgm:pt>
    <dgm:pt modelId="{571CE649-E73F-4547-A3A9-2A04F4F4AB3A}" type="pres">
      <dgm:prSet presAssocID="{B974A3B7-3D70-413A-8196-6612C0E84DEC}" presName="Name37" presStyleLbl="parChTrans1D3" presStyleIdx="3" presStyleCnt="24"/>
      <dgm:spPr/>
    </dgm:pt>
    <dgm:pt modelId="{66A22A90-B1DF-43A9-88AC-32FD0EEE0C08}" type="pres">
      <dgm:prSet presAssocID="{3C8C8127-3C76-41CF-A1C1-2A8321B79AAC}" presName="hierRoot2" presStyleCnt="0">
        <dgm:presLayoutVars>
          <dgm:hierBranch val="init"/>
        </dgm:presLayoutVars>
      </dgm:prSet>
      <dgm:spPr/>
    </dgm:pt>
    <dgm:pt modelId="{07F5AAD9-53DF-459D-B601-95567C45BD74}" type="pres">
      <dgm:prSet presAssocID="{3C8C8127-3C76-41CF-A1C1-2A8321B79AAC}" presName="rootComposite" presStyleCnt="0"/>
      <dgm:spPr/>
    </dgm:pt>
    <dgm:pt modelId="{60973E57-17F6-4D4A-86A9-476952411AB2}" type="pres">
      <dgm:prSet presAssocID="{3C8C8127-3C76-41CF-A1C1-2A8321B79AAC}" presName="rootText" presStyleLbl="node3" presStyleIdx="3" presStyleCnt="24" custScaleX="350929" custLinFactNeighborX="-91901" custLinFactNeighborY="7311">
        <dgm:presLayoutVars>
          <dgm:chPref val="3"/>
        </dgm:presLayoutVars>
      </dgm:prSet>
      <dgm:spPr/>
    </dgm:pt>
    <dgm:pt modelId="{08ECDEFC-1D70-41FE-AF07-FFF60D01249E}" type="pres">
      <dgm:prSet presAssocID="{3C8C8127-3C76-41CF-A1C1-2A8321B79AAC}" presName="rootConnector" presStyleLbl="node3" presStyleIdx="3" presStyleCnt="24"/>
      <dgm:spPr/>
    </dgm:pt>
    <dgm:pt modelId="{83252ABF-181E-4533-B361-DC37BADB8281}" type="pres">
      <dgm:prSet presAssocID="{3C8C8127-3C76-41CF-A1C1-2A8321B79AAC}" presName="hierChild4" presStyleCnt="0"/>
      <dgm:spPr/>
    </dgm:pt>
    <dgm:pt modelId="{96E6607A-D014-47F4-B3AA-D87ABEA285A4}" type="pres">
      <dgm:prSet presAssocID="{3C8C8127-3C76-41CF-A1C1-2A8321B79AAC}" presName="hierChild5" presStyleCnt="0"/>
      <dgm:spPr/>
    </dgm:pt>
    <dgm:pt modelId="{1EF15AE0-E04B-4B83-9742-6B55E5586729}" type="pres">
      <dgm:prSet presAssocID="{84DEC6D2-A46A-42A6-A0A8-859A42A86419}" presName="Name37" presStyleLbl="parChTrans1D3" presStyleIdx="4" presStyleCnt="24"/>
      <dgm:spPr/>
    </dgm:pt>
    <dgm:pt modelId="{EC5FB8A4-1386-4D0C-A021-027B66A8C3A1}" type="pres">
      <dgm:prSet presAssocID="{761F6E86-1FA6-4337-81DF-C53CE1962B5F}" presName="hierRoot2" presStyleCnt="0">
        <dgm:presLayoutVars>
          <dgm:hierBranch val="init"/>
        </dgm:presLayoutVars>
      </dgm:prSet>
      <dgm:spPr/>
    </dgm:pt>
    <dgm:pt modelId="{EE7B9E25-C06E-495D-B4C2-6BCE9AAF7E53}" type="pres">
      <dgm:prSet presAssocID="{761F6E86-1FA6-4337-81DF-C53CE1962B5F}" presName="rootComposite" presStyleCnt="0"/>
      <dgm:spPr/>
    </dgm:pt>
    <dgm:pt modelId="{ACE8A5FA-183F-4ABB-8A7A-A6231782AEB5}" type="pres">
      <dgm:prSet presAssocID="{761F6E86-1FA6-4337-81DF-C53CE1962B5F}" presName="rootText" presStyleLbl="node3" presStyleIdx="4" presStyleCnt="24" custScaleX="350929" custLinFactNeighborX="-91901" custLinFactNeighborY="7311">
        <dgm:presLayoutVars>
          <dgm:chPref val="3"/>
        </dgm:presLayoutVars>
      </dgm:prSet>
      <dgm:spPr/>
    </dgm:pt>
    <dgm:pt modelId="{72CD431D-E0BD-45A3-BB06-19DB71A1BF49}" type="pres">
      <dgm:prSet presAssocID="{761F6E86-1FA6-4337-81DF-C53CE1962B5F}" presName="rootConnector" presStyleLbl="node3" presStyleIdx="4" presStyleCnt="24"/>
      <dgm:spPr/>
    </dgm:pt>
    <dgm:pt modelId="{750BDBEF-5018-4D4E-8C44-3D861C43ECD4}" type="pres">
      <dgm:prSet presAssocID="{761F6E86-1FA6-4337-81DF-C53CE1962B5F}" presName="hierChild4" presStyleCnt="0"/>
      <dgm:spPr/>
    </dgm:pt>
    <dgm:pt modelId="{A4F4BCC7-D0D2-4F52-B0BD-BC7329B5E2CD}" type="pres">
      <dgm:prSet presAssocID="{761F6E86-1FA6-4337-81DF-C53CE1962B5F}" presName="hierChild5" presStyleCnt="0"/>
      <dgm:spPr/>
    </dgm:pt>
    <dgm:pt modelId="{ABA0CCE4-3FC8-4999-92A6-8E4118D9989F}" type="pres">
      <dgm:prSet presAssocID="{03F18A84-F017-4C1D-BB61-3E8DE57FEC48}" presName="Name37" presStyleLbl="parChTrans1D3" presStyleIdx="5" presStyleCnt="24"/>
      <dgm:spPr/>
    </dgm:pt>
    <dgm:pt modelId="{3B116B87-DD8B-4243-BAE8-64F393F7C8DF}" type="pres">
      <dgm:prSet presAssocID="{7435BCFA-511E-4BCE-8B8D-882C2E1BC759}" presName="hierRoot2" presStyleCnt="0">
        <dgm:presLayoutVars>
          <dgm:hierBranch val="init"/>
        </dgm:presLayoutVars>
      </dgm:prSet>
      <dgm:spPr/>
    </dgm:pt>
    <dgm:pt modelId="{923F10FA-68B7-4337-8B52-CEA98B600876}" type="pres">
      <dgm:prSet presAssocID="{7435BCFA-511E-4BCE-8B8D-882C2E1BC759}" presName="rootComposite" presStyleCnt="0"/>
      <dgm:spPr/>
    </dgm:pt>
    <dgm:pt modelId="{DAD4C05B-24BE-47AB-BA78-8AB627E74BB9}" type="pres">
      <dgm:prSet presAssocID="{7435BCFA-511E-4BCE-8B8D-882C2E1BC759}" presName="rootText" presStyleLbl="node3" presStyleIdx="5" presStyleCnt="24" custScaleX="350929" custLinFactNeighborX="-90171" custLinFactNeighborY="8773">
        <dgm:presLayoutVars>
          <dgm:chPref val="3"/>
        </dgm:presLayoutVars>
      </dgm:prSet>
      <dgm:spPr>
        <a:xfrm>
          <a:off x="1314590" y="2614486"/>
          <a:ext cx="1828799" cy="260565"/>
        </a:xfrm>
        <a:prstGeom prst="rect">
          <a:avLst/>
        </a:prstGeom>
      </dgm:spPr>
    </dgm:pt>
    <dgm:pt modelId="{48CE9196-CB51-4C5A-B6B4-8DD881FE8B3A}" type="pres">
      <dgm:prSet presAssocID="{7435BCFA-511E-4BCE-8B8D-882C2E1BC759}" presName="rootConnector" presStyleLbl="node3" presStyleIdx="5" presStyleCnt="24"/>
      <dgm:spPr/>
    </dgm:pt>
    <dgm:pt modelId="{A413FBFC-7EA4-4C7E-8A61-D60E9D552844}" type="pres">
      <dgm:prSet presAssocID="{7435BCFA-511E-4BCE-8B8D-882C2E1BC759}" presName="hierChild4" presStyleCnt="0"/>
      <dgm:spPr/>
    </dgm:pt>
    <dgm:pt modelId="{21EB96F6-F489-475C-84D1-7992BB562212}" type="pres">
      <dgm:prSet presAssocID="{7435BCFA-511E-4BCE-8B8D-882C2E1BC759}" presName="hierChild5" presStyleCnt="0"/>
      <dgm:spPr/>
    </dgm:pt>
    <dgm:pt modelId="{3F09A8EF-A3D5-4469-BEF6-871EF52CD192}" type="pres">
      <dgm:prSet presAssocID="{48BC5967-8409-4774-86CA-D33ADC6A83F5}" presName="Name37" presStyleLbl="parChTrans1D3" presStyleIdx="6" presStyleCnt="24"/>
      <dgm:spPr/>
    </dgm:pt>
    <dgm:pt modelId="{DDCFD5D1-431F-465F-8209-CB8AD138B155}" type="pres">
      <dgm:prSet presAssocID="{C6B5A8BE-D6E6-422E-9ADA-91B84E85CD60}" presName="hierRoot2" presStyleCnt="0">
        <dgm:presLayoutVars>
          <dgm:hierBranch val="init"/>
        </dgm:presLayoutVars>
      </dgm:prSet>
      <dgm:spPr/>
    </dgm:pt>
    <dgm:pt modelId="{DE90ECC6-C85A-47DE-BFA3-B7B618227E6F}" type="pres">
      <dgm:prSet presAssocID="{C6B5A8BE-D6E6-422E-9ADA-91B84E85CD60}" presName="rootComposite" presStyleCnt="0"/>
      <dgm:spPr/>
    </dgm:pt>
    <dgm:pt modelId="{5782469C-0C39-414F-B9D1-7EADF9C142AC}" type="pres">
      <dgm:prSet presAssocID="{C6B5A8BE-D6E6-422E-9ADA-91B84E85CD60}" presName="rootText" presStyleLbl="node3" presStyleIdx="6" presStyleCnt="24" custScaleX="350929" custLinFactNeighborX="-88951" custLinFactNeighborY="4874">
        <dgm:presLayoutVars>
          <dgm:chPref val="3"/>
        </dgm:presLayoutVars>
      </dgm:prSet>
      <dgm:spPr/>
    </dgm:pt>
    <dgm:pt modelId="{7D7801DF-81F1-46E8-86FD-72D7B60EA115}" type="pres">
      <dgm:prSet presAssocID="{C6B5A8BE-D6E6-422E-9ADA-91B84E85CD60}" presName="rootConnector" presStyleLbl="node3" presStyleIdx="6" presStyleCnt="24"/>
      <dgm:spPr/>
    </dgm:pt>
    <dgm:pt modelId="{98C4A888-5C4D-4CA8-BF0D-0404786E8554}" type="pres">
      <dgm:prSet presAssocID="{C6B5A8BE-D6E6-422E-9ADA-91B84E85CD60}" presName="hierChild4" presStyleCnt="0"/>
      <dgm:spPr/>
    </dgm:pt>
    <dgm:pt modelId="{A2F6093D-03AF-4E0E-9838-D6C29C64311D}" type="pres">
      <dgm:prSet presAssocID="{C6B5A8BE-D6E6-422E-9ADA-91B84E85CD60}" presName="hierChild5" presStyleCnt="0"/>
      <dgm:spPr/>
    </dgm:pt>
    <dgm:pt modelId="{3363FD16-815A-4048-BBE2-6BF904DB2C7D}" type="pres">
      <dgm:prSet presAssocID="{ACDC44ED-1198-4F40-94BA-7490476912C5}" presName="Name37" presStyleLbl="parChTrans1D3" presStyleIdx="7" presStyleCnt="24"/>
      <dgm:spPr/>
    </dgm:pt>
    <dgm:pt modelId="{4BB69E23-026D-4623-88AA-39F4650360A6}" type="pres">
      <dgm:prSet presAssocID="{33F122D7-FFE9-400D-AFA9-D11A69BAA5FB}" presName="hierRoot2" presStyleCnt="0">
        <dgm:presLayoutVars>
          <dgm:hierBranch val="init"/>
        </dgm:presLayoutVars>
      </dgm:prSet>
      <dgm:spPr/>
    </dgm:pt>
    <dgm:pt modelId="{2A470DD2-2684-4C18-8DB5-53989AC35F4D}" type="pres">
      <dgm:prSet presAssocID="{33F122D7-FFE9-400D-AFA9-D11A69BAA5FB}" presName="rootComposite" presStyleCnt="0"/>
      <dgm:spPr/>
    </dgm:pt>
    <dgm:pt modelId="{18D3EC2E-97D2-41F8-9C05-FADBA9046E99}" type="pres">
      <dgm:prSet presAssocID="{33F122D7-FFE9-400D-AFA9-D11A69BAA5FB}" presName="rootText" presStyleLbl="node3" presStyleIdx="7" presStyleCnt="24" custScaleX="350929" custLinFactNeighborX="-91388" custLinFactNeighborY="-14622">
        <dgm:presLayoutVars>
          <dgm:chPref val="3"/>
        </dgm:presLayoutVars>
      </dgm:prSet>
      <dgm:spPr/>
    </dgm:pt>
    <dgm:pt modelId="{7A206451-4D24-4C2D-8762-59E245547EE4}" type="pres">
      <dgm:prSet presAssocID="{33F122D7-FFE9-400D-AFA9-D11A69BAA5FB}" presName="rootConnector" presStyleLbl="node3" presStyleIdx="7" presStyleCnt="24"/>
      <dgm:spPr/>
    </dgm:pt>
    <dgm:pt modelId="{1D6BA3E0-EC91-40D0-BD35-DC7047E58C32}" type="pres">
      <dgm:prSet presAssocID="{33F122D7-FFE9-400D-AFA9-D11A69BAA5FB}" presName="hierChild4" presStyleCnt="0"/>
      <dgm:spPr/>
    </dgm:pt>
    <dgm:pt modelId="{736A95F8-4124-4192-81C2-B1F4E85D884E}" type="pres">
      <dgm:prSet presAssocID="{33F122D7-FFE9-400D-AFA9-D11A69BAA5FB}" presName="hierChild5" presStyleCnt="0"/>
      <dgm:spPr/>
    </dgm:pt>
    <dgm:pt modelId="{D233B10C-EE2D-4D1C-A44A-93CB697463F6}" type="pres">
      <dgm:prSet presAssocID="{AADF854F-7D6B-4040-B2FA-5ABE959C4340}" presName="hierChild5" presStyleCnt="0"/>
      <dgm:spPr/>
    </dgm:pt>
    <dgm:pt modelId="{EA6FE732-9F49-4D71-A878-6FFCF018D756}" type="pres">
      <dgm:prSet presAssocID="{BAC35FAF-D5DD-4F98-A1BD-620E57EADB24}" presName="Name37" presStyleLbl="parChTrans1D2" presStyleIdx="1" presStyleCnt="3"/>
      <dgm:spPr/>
    </dgm:pt>
    <dgm:pt modelId="{A22D26E7-5AC6-487C-B903-2188F05779D7}" type="pres">
      <dgm:prSet presAssocID="{5D4754D6-BC2B-448F-81B8-B49C57D35E16}" presName="hierRoot2" presStyleCnt="0">
        <dgm:presLayoutVars>
          <dgm:hierBranch val="init"/>
        </dgm:presLayoutVars>
      </dgm:prSet>
      <dgm:spPr/>
    </dgm:pt>
    <dgm:pt modelId="{96178886-D747-4E34-8F7F-FCAEF83ED341}" type="pres">
      <dgm:prSet presAssocID="{5D4754D6-BC2B-448F-81B8-B49C57D35E16}" presName="rootComposite" presStyleCnt="0"/>
      <dgm:spPr/>
    </dgm:pt>
    <dgm:pt modelId="{D6CC4ABA-E742-46A4-BD08-4D9845C2F975}" type="pres">
      <dgm:prSet presAssocID="{5D4754D6-BC2B-448F-81B8-B49C57D35E16}" presName="rootText" presStyleLbl="node2" presStyleIdx="1" presStyleCnt="3" custLinFactNeighborX="-9571">
        <dgm:presLayoutVars>
          <dgm:chPref val="3"/>
        </dgm:presLayoutVars>
      </dgm:prSet>
      <dgm:spPr/>
    </dgm:pt>
    <dgm:pt modelId="{CB5E9C99-E393-43D5-91A9-EE3C3B3AA783}" type="pres">
      <dgm:prSet presAssocID="{5D4754D6-BC2B-448F-81B8-B49C57D35E16}" presName="rootConnector" presStyleLbl="node2" presStyleIdx="1" presStyleCnt="3"/>
      <dgm:spPr/>
    </dgm:pt>
    <dgm:pt modelId="{17CC3F04-FF06-4731-B035-F84569D484BE}" type="pres">
      <dgm:prSet presAssocID="{5D4754D6-BC2B-448F-81B8-B49C57D35E16}" presName="hierChild4" presStyleCnt="0"/>
      <dgm:spPr/>
    </dgm:pt>
    <dgm:pt modelId="{3B1F43B3-5795-4B3E-A4D6-424215C08220}" type="pres">
      <dgm:prSet presAssocID="{879D1185-947B-46C6-84AE-6603A6FAAC87}" presName="Name37" presStyleLbl="parChTrans1D3" presStyleIdx="8" presStyleCnt="24"/>
      <dgm:spPr/>
    </dgm:pt>
    <dgm:pt modelId="{E433599B-725F-448E-BEA5-C887B3486903}" type="pres">
      <dgm:prSet presAssocID="{ED13D628-38A6-4AD1-8A20-5ADF0CC9CE1E}" presName="hierRoot2" presStyleCnt="0">
        <dgm:presLayoutVars>
          <dgm:hierBranch val="init"/>
        </dgm:presLayoutVars>
      </dgm:prSet>
      <dgm:spPr/>
    </dgm:pt>
    <dgm:pt modelId="{4953327F-2588-4E9D-BC99-71B03E1D4F79}" type="pres">
      <dgm:prSet presAssocID="{ED13D628-38A6-4AD1-8A20-5ADF0CC9CE1E}" presName="rootComposite" presStyleCnt="0"/>
      <dgm:spPr/>
    </dgm:pt>
    <dgm:pt modelId="{55A4427B-0678-4493-90FC-8759FF7C8BEB}" type="pres">
      <dgm:prSet presAssocID="{ED13D628-38A6-4AD1-8A20-5ADF0CC9CE1E}" presName="rootText" presStyleLbl="node3" presStyleIdx="8" presStyleCnt="24" custScaleX="350929" custLinFactNeighborX="2415">
        <dgm:presLayoutVars>
          <dgm:chPref val="3"/>
        </dgm:presLayoutVars>
      </dgm:prSet>
      <dgm:spPr/>
    </dgm:pt>
    <dgm:pt modelId="{2C6F6CE5-773A-493C-AAEA-A9AD26640570}" type="pres">
      <dgm:prSet presAssocID="{ED13D628-38A6-4AD1-8A20-5ADF0CC9CE1E}" presName="rootConnector" presStyleLbl="node3" presStyleIdx="8" presStyleCnt="24"/>
      <dgm:spPr/>
    </dgm:pt>
    <dgm:pt modelId="{62B2D2CE-0347-4A01-8219-30929400DA67}" type="pres">
      <dgm:prSet presAssocID="{ED13D628-38A6-4AD1-8A20-5ADF0CC9CE1E}" presName="hierChild4" presStyleCnt="0"/>
      <dgm:spPr/>
    </dgm:pt>
    <dgm:pt modelId="{1E1BBB18-238D-425D-A80A-B7AEAB70CDB6}" type="pres">
      <dgm:prSet presAssocID="{ED13D628-38A6-4AD1-8A20-5ADF0CC9CE1E}" presName="hierChild5" presStyleCnt="0"/>
      <dgm:spPr/>
    </dgm:pt>
    <dgm:pt modelId="{B23579D0-AB7C-45F3-B43E-5A7C8E72D8BC}" type="pres">
      <dgm:prSet presAssocID="{1C8341C7-260A-40BD-B8E2-FBF5681AAD78}" presName="Name37" presStyleLbl="parChTrans1D3" presStyleIdx="9" presStyleCnt="24"/>
      <dgm:spPr/>
    </dgm:pt>
    <dgm:pt modelId="{F06E07E9-1671-49A9-AC30-9FD9DEBFDE67}" type="pres">
      <dgm:prSet presAssocID="{404BD816-F1B2-4AD8-ADC8-34F17BAE764F}" presName="hierRoot2" presStyleCnt="0">
        <dgm:presLayoutVars>
          <dgm:hierBranch val="init"/>
        </dgm:presLayoutVars>
      </dgm:prSet>
      <dgm:spPr/>
    </dgm:pt>
    <dgm:pt modelId="{EB539361-6720-45E2-95FA-C389354C14F1}" type="pres">
      <dgm:prSet presAssocID="{404BD816-F1B2-4AD8-ADC8-34F17BAE764F}" presName="rootComposite" presStyleCnt="0"/>
      <dgm:spPr/>
    </dgm:pt>
    <dgm:pt modelId="{13154AEC-0A2B-4C87-8D7A-89669855CDDB}" type="pres">
      <dgm:prSet presAssocID="{404BD816-F1B2-4AD8-ADC8-34F17BAE764F}" presName="rootText" presStyleLbl="node3" presStyleIdx="9" presStyleCnt="24" custScaleX="350929" custLinFactNeighborX="2415">
        <dgm:presLayoutVars>
          <dgm:chPref val="3"/>
        </dgm:presLayoutVars>
      </dgm:prSet>
      <dgm:spPr/>
    </dgm:pt>
    <dgm:pt modelId="{5C48E7FD-06B2-4C23-A680-BB87B7D16488}" type="pres">
      <dgm:prSet presAssocID="{404BD816-F1B2-4AD8-ADC8-34F17BAE764F}" presName="rootConnector" presStyleLbl="node3" presStyleIdx="9" presStyleCnt="24"/>
      <dgm:spPr/>
    </dgm:pt>
    <dgm:pt modelId="{4C36ABBA-00E7-4DBC-A5B4-FD100D79B429}" type="pres">
      <dgm:prSet presAssocID="{404BD816-F1B2-4AD8-ADC8-34F17BAE764F}" presName="hierChild4" presStyleCnt="0"/>
      <dgm:spPr/>
    </dgm:pt>
    <dgm:pt modelId="{717E4794-17C5-495B-B258-72E5031C5CB2}" type="pres">
      <dgm:prSet presAssocID="{404BD816-F1B2-4AD8-ADC8-34F17BAE764F}" presName="hierChild5" presStyleCnt="0"/>
      <dgm:spPr/>
    </dgm:pt>
    <dgm:pt modelId="{0D13E114-5E28-49A7-8362-BCDDEA01813F}" type="pres">
      <dgm:prSet presAssocID="{EBC84556-6A70-4C0E-9B40-71955B9FBD08}" presName="Name37" presStyleLbl="parChTrans1D3" presStyleIdx="10" presStyleCnt="24"/>
      <dgm:spPr/>
    </dgm:pt>
    <dgm:pt modelId="{253BDAB0-D11D-4EA0-AF33-0D254568FC0A}" type="pres">
      <dgm:prSet presAssocID="{A1CB660B-2002-4104-B934-D324905749EB}" presName="hierRoot2" presStyleCnt="0">
        <dgm:presLayoutVars>
          <dgm:hierBranch val="init"/>
        </dgm:presLayoutVars>
      </dgm:prSet>
      <dgm:spPr/>
    </dgm:pt>
    <dgm:pt modelId="{4420EADC-67E1-4989-9B83-493F21DB824B}" type="pres">
      <dgm:prSet presAssocID="{A1CB660B-2002-4104-B934-D324905749EB}" presName="rootComposite" presStyleCnt="0"/>
      <dgm:spPr/>
    </dgm:pt>
    <dgm:pt modelId="{96396EA4-8CCC-4AE4-9B04-3E6854C964DE}" type="pres">
      <dgm:prSet presAssocID="{A1CB660B-2002-4104-B934-D324905749EB}" presName="rootText" presStyleLbl="node3" presStyleIdx="10" presStyleCnt="24" custScaleX="350929" custLinFactNeighborX="2415">
        <dgm:presLayoutVars>
          <dgm:chPref val="3"/>
        </dgm:presLayoutVars>
      </dgm:prSet>
      <dgm:spPr/>
    </dgm:pt>
    <dgm:pt modelId="{6BEA03F2-2A6A-4B10-BAC3-7707186174B6}" type="pres">
      <dgm:prSet presAssocID="{A1CB660B-2002-4104-B934-D324905749EB}" presName="rootConnector" presStyleLbl="node3" presStyleIdx="10" presStyleCnt="24"/>
      <dgm:spPr/>
    </dgm:pt>
    <dgm:pt modelId="{450A398D-438E-4B62-A31C-91A16AB039F0}" type="pres">
      <dgm:prSet presAssocID="{A1CB660B-2002-4104-B934-D324905749EB}" presName="hierChild4" presStyleCnt="0"/>
      <dgm:spPr/>
    </dgm:pt>
    <dgm:pt modelId="{7D5FD88A-32DB-4A9A-B9A9-FAB7293B2DDC}" type="pres">
      <dgm:prSet presAssocID="{A1CB660B-2002-4104-B934-D324905749EB}" presName="hierChild5" presStyleCnt="0"/>
      <dgm:spPr/>
    </dgm:pt>
    <dgm:pt modelId="{6A3B7377-7BA5-4B43-9D57-A51528A9EF57}" type="pres">
      <dgm:prSet presAssocID="{990B8FAD-711F-4085-AD31-F56DC2AC5931}" presName="Name37" presStyleLbl="parChTrans1D3" presStyleIdx="11" presStyleCnt="24"/>
      <dgm:spPr/>
    </dgm:pt>
    <dgm:pt modelId="{E4821C66-440E-44CC-826F-0F8E65322A17}" type="pres">
      <dgm:prSet presAssocID="{D6AA9CE7-0ED5-4907-910B-2EDDD3389540}" presName="hierRoot2" presStyleCnt="0">
        <dgm:presLayoutVars>
          <dgm:hierBranch val="init"/>
        </dgm:presLayoutVars>
      </dgm:prSet>
      <dgm:spPr/>
    </dgm:pt>
    <dgm:pt modelId="{8A2FA272-2F40-499A-ADD3-F45ADC5D8AE1}" type="pres">
      <dgm:prSet presAssocID="{D6AA9CE7-0ED5-4907-910B-2EDDD3389540}" presName="rootComposite" presStyleCnt="0"/>
      <dgm:spPr/>
    </dgm:pt>
    <dgm:pt modelId="{1BCF85B5-BAAD-4399-94A7-277D522C2ACB}" type="pres">
      <dgm:prSet presAssocID="{D6AA9CE7-0ED5-4907-910B-2EDDD3389540}" presName="rootText" presStyleLbl="node3" presStyleIdx="11" presStyleCnt="24" custScaleX="350929" custLinFactNeighborX="2415">
        <dgm:presLayoutVars>
          <dgm:chPref val="3"/>
        </dgm:presLayoutVars>
      </dgm:prSet>
      <dgm:spPr/>
    </dgm:pt>
    <dgm:pt modelId="{24822D55-C06C-4C7E-BFB9-258FB7CE763B}" type="pres">
      <dgm:prSet presAssocID="{D6AA9CE7-0ED5-4907-910B-2EDDD3389540}" presName="rootConnector" presStyleLbl="node3" presStyleIdx="11" presStyleCnt="24"/>
      <dgm:spPr/>
    </dgm:pt>
    <dgm:pt modelId="{3FAD3E21-65BB-4ED5-900E-D3993A09C5D8}" type="pres">
      <dgm:prSet presAssocID="{D6AA9CE7-0ED5-4907-910B-2EDDD3389540}" presName="hierChild4" presStyleCnt="0"/>
      <dgm:spPr/>
    </dgm:pt>
    <dgm:pt modelId="{B128A9A0-21C5-4F2E-9089-B26981BE6C20}" type="pres">
      <dgm:prSet presAssocID="{D6AA9CE7-0ED5-4907-910B-2EDDD3389540}" presName="hierChild5" presStyleCnt="0"/>
      <dgm:spPr/>
    </dgm:pt>
    <dgm:pt modelId="{B9EAB8B7-5B07-4590-83BD-10F19DA69C04}" type="pres">
      <dgm:prSet presAssocID="{C42D1EF7-CEA0-4077-8577-4D3C48DFC07A}" presName="Name37" presStyleLbl="parChTrans1D3" presStyleIdx="12" presStyleCnt="24"/>
      <dgm:spPr/>
    </dgm:pt>
    <dgm:pt modelId="{F4B93A10-94CE-491D-8C7A-6C4A8FDA336C}" type="pres">
      <dgm:prSet presAssocID="{427AE10A-B84D-4CF2-9C28-4639A5B9F441}" presName="hierRoot2" presStyleCnt="0">
        <dgm:presLayoutVars>
          <dgm:hierBranch val="init"/>
        </dgm:presLayoutVars>
      </dgm:prSet>
      <dgm:spPr/>
    </dgm:pt>
    <dgm:pt modelId="{82124ACA-AC91-4365-A100-28225C1BBFF5}" type="pres">
      <dgm:prSet presAssocID="{427AE10A-B84D-4CF2-9C28-4639A5B9F441}" presName="rootComposite" presStyleCnt="0"/>
      <dgm:spPr/>
    </dgm:pt>
    <dgm:pt modelId="{ECAD16A1-E13B-4896-BCE1-D3D6A7CCA1FF}" type="pres">
      <dgm:prSet presAssocID="{427AE10A-B84D-4CF2-9C28-4639A5B9F441}" presName="rootText" presStyleLbl="node3" presStyleIdx="12" presStyleCnt="24" custScaleX="350929" custLinFactNeighborX="2415">
        <dgm:presLayoutVars>
          <dgm:chPref val="3"/>
        </dgm:presLayoutVars>
      </dgm:prSet>
      <dgm:spPr/>
    </dgm:pt>
    <dgm:pt modelId="{A5FA9993-3095-48F7-909C-A641558CA8CF}" type="pres">
      <dgm:prSet presAssocID="{427AE10A-B84D-4CF2-9C28-4639A5B9F441}" presName="rootConnector" presStyleLbl="node3" presStyleIdx="12" presStyleCnt="24"/>
      <dgm:spPr/>
    </dgm:pt>
    <dgm:pt modelId="{78CEE8A4-2B1E-497E-A179-A41CA71AD793}" type="pres">
      <dgm:prSet presAssocID="{427AE10A-B84D-4CF2-9C28-4639A5B9F441}" presName="hierChild4" presStyleCnt="0"/>
      <dgm:spPr/>
    </dgm:pt>
    <dgm:pt modelId="{10A00B62-CBAB-4DD8-B4F8-00C90C8DE257}" type="pres">
      <dgm:prSet presAssocID="{427AE10A-B84D-4CF2-9C28-4639A5B9F441}" presName="hierChild5" presStyleCnt="0"/>
      <dgm:spPr/>
    </dgm:pt>
    <dgm:pt modelId="{9D7DE535-DA9A-451B-9BD0-9403B64457B2}" type="pres">
      <dgm:prSet presAssocID="{D897FFF0-1033-467F-9E7A-4D0FD4D687EE}" presName="Name37" presStyleLbl="parChTrans1D3" presStyleIdx="13" presStyleCnt="24"/>
      <dgm:spPr/>
    </dgm:pt>
    <dgm:pt modelId="{436408CC-7162-4D69-BE29-C97ECD98349A}" type="pres">
      <dgm:prSet presAssocID="{3374157B-39DC-4AED-8CB4-A345E980C3D4}" presName="hierRoot2" presStyleCnt="0">
        <dgm:presLayoutVars>
          <dgm:hierBranch val="init"/>
        </dgm:presLayoutVars>
      </dgm:prSet>
      <dgm:spPr/>
    </dgm:pt>
    <dgm:pt modelId="{52B5A3EA-0640-4980-B849-BDFBF67F1904}" type="pres">
      <dgm:prSet presAssocID="{3374157B-39DC-4AED-8CB4-A345E980C3D4}" presName="rootComposite" presStyleCnt="0"/>
      <dgm:spPr/>
    </dgm:pt>
    <dgm:pt modelId="{8CF7ABE8-827D-43D0-983F-81254DF743A8}" type="pres">
      <dgm:prSet presAssocID="{3374157B-39DC-4AED-8CB4-A345E980C3D4}" presName="rootText" presStyleLbl="node3" presStyleIdx="13" presStyleCnt="24" custScaleX="350930">
        <dgm:presLayoutVars>
          <dgm:chPref val="3"/>
        </dgm:presLayoutVars>
      </dgm:prSet>
      <dgm:spPr/>
    </dgm:pt>
    <dgm:pt modelId="{25B21818-F372-4249-BDBA-918243E14948}" type="pres">
      <dgm:prSet presAssocID="{3374157B-39DC-4AED-8CB4-A345E980C3D4}" presName="rootConnector" presStyleLbl="node3" presStyleIdx="13" presStyleCnt="24"/>
      <dgm:spPr/>
    </dgm:pt>
    <dgm:pt modelId="{2C76186C-1925-4225-8808-DF289DB56B09}" type="pres">
      <dgm:prSet presAssocID="{3374157B-39DC-4AED-8CB4-A345E980C3D4}" presName="hierChild4" presStyleCnt="0"/>
      <dgm:spPr/>
    </dgm:pt>
    <dgm:pt modelId="{5110D08F-F567-41F3-8096-E77C111E9D27}" type="pres">
      <dgm:prSet presAssocID="{3374157B-39DC-4AED-8CB4-A345E980C3D4}" presName="hierChild5" presStyleCnt="0"/>
      <dgm:spPr/>
    </dgm:pt>
    <dgm:pt modelId="{B88F3542-FD71-4ED5-B027-CA3204F02FA7}" type="pres">
      <dgm:prSet presAssocID="{12DA7AF7-1DD5-4F2A-89D1-AD31777C33F3}" presName="Name37" presStyleLbl="parChTrans1D3" presStyleIdx="14" presStyleCnt="24"/>
      <dgm:spPr/>
    </dgm:pt>
    <dgm:pt modelId="{4BBAD0EA-624B-40A9-B655-969E24C78902}" type="pres">
      <dgm:prSet presAssocID="{66D1771B-5DDC-48CD-91A4-1A30CAC734AB}" presName="hierRoot2" presStyleCnt="0">
        <dgm:presLayoutVars>
          <dgm:hierBranch val="init"/>
        </dgm:presLayoutVars>
      </dgm:prSet>
      <dgm:spPr/>
    </dgm:pt>
    <dgm:pt modelId="{BBEF36AA-4517-45DB-87CD-3427C452E478}" type="pres">
      <dgm:prSet presAssocID="{66D1771B-5DDC-48CD-91A4-1A30CAC734AB}" presName="rootComposite" presStyleCnt="0"/>
      <dgm:spPr/>
    </dgm:pt>
    <dgm:pt modelId="{2C1BF289-4E44-4EB3-A448-B8B33FCDACA0}" type="pres">
      <dgm:prSet presAssocID="{66D1771B-5DDC-48CD-91A4-1A30CAC734AB}" presName="rootText" presStyleLbl="node3" presStyleIdx="14" presStyleCnt="24" custScaleX="350930">
        <dgm:presLayoutVars>
          <dgm:chPref val="3"/>
        </dgm:presLayoutVars>
      </dgm:prSet>
      <dgm:spPr/>
    </dgm:pt>
    <dgm:pt modelId="{DBAEEDD4-98E0-4F4D-90E3-4B12ED9BDAE9}" type="pres">
      <dgm:prSet presAssocID="{66D1771B-5DDC-48CD-91A4-1A30CAC734AB}" presName="rootConnector" presStyleLbl="node3" presStyleIdx="14" presStyleCnt="24"/>
      <dgm:spPr/>
    </dgm:pt>
    <dgm:pt modelId="{E32FBE2E-3884-46B6-A979-E4BA721CFBDD}" type="pres">
      <dgm:prSet presAssocID="{66D1771B-5DDC-48CD-91A4-1A30CAC734AB}" presName="hierChild4" presStyleCnt="0"/>
      <dgm:spPr/>
    </dgm:pt>
    <dgm:pt modelId="{B9995A63-E9D5-4BE8-AB79-908742A435A7}" type="pres">
      <dgm:prSet presAssocID="{66D1771B-5DDC-48CD-91A4-1A30CAC734AB}" presName="hierChild5" presStyleCnt="0"/>
      <dgm:spPr/>
    </dgm:pt>
    <dgm:pt modelId="{06E223C6-73DD-4A2D-AF42-0889907BA6EC}" type="pres">
      <dgm:prSet presAssocID="{3AF32974-9292-4F9E-ADC3-266CE09091AF}" presName="Name37" presStyleLbl="parChTrans1D3" presStyleIdx="15" presStyleCnt="24"/>
      <dgm:spPr/>
    </dgm:pt>
    <dgm:pt modelId="{9B3A2441-1FB5-41C5-8E54-358F63A8808B}" type="pres">
      <dgm:prSet presAssocID="{E1666054-D770-4E74-934F-B2AF1449A3C7}" presName="hierRoot2" presStyleCnt="0">
        <dgm:presLayoutVars>
          <dgm:hierBranch val="init"/>
        </dgm:presLayoutVars>
      </dgm:prSet>
      <dgm:spPr/>
    </dgm:pt>
    <dgm:pt modelId="{1FAEFC34-B3FD-4B15-A0F3-224F1AEB1A4E}" type="pres">
      <dgm:prSet presAssocID="{E1666054-D770-4E74-934F-B2AF1449A3C7}" presName="rootComposite" presStyleCnt="0"/>
      <dgm:spPr/>
    </dgm:pt>
    <dgm:pt modelId="{2843B2F3-3F9A-406D-AC5B-64A698888E3F}" type="pres">
      <dgm:prSet presAssocID="{E1666054-D770-4E74-934F-B2AF1449A3C7}" presName="rootText" presStyleLbl="node3" presStyleIdx="15" presStyleCnt="24" custScaleX="350930">
        <dgm:presLayoutVars>
          <dgm:chPref val="3"/>
        </dgm:presLayoutVars>
      </dgm:prSet>
      <dgm:spPr/>
    </dgm:pt>
    <dgm:pt modelId="{2A9A3C91-E56E-4A93-A7D9-962E0612953B}" type="pres">
      <dgm:prSet presAssocID="{E1666054-D770-4E74-934F-B2AF1449A3C7}" presName="rootConnector" presStyleLbl="node3" presStyleIdx="15" presStyleCnt="24"/>
      <dgm:spPr/>
    </dgm:pt>
    <dgm:pt modelId="{514C1220-6D8A-4C4C-B7A1-400015B9FB5E}" type="pres">
      <dgm:prSet presAssocID="{E1666054-D770-4E74-934F-B2AF1449A3C7}" presName="hierChild4" presStyleCnt="0"/>
      <dgm:spPr/>
    </dgm:pt>
    <dgm:pt modelId="{4A3F9166-6DD9-49A3-BE36-23E550EBB125}" type="pres">
      <dgm:prSet presAssocID="{E1666054-D770-4E74-934F-B2AF1449A3C7}" presName="hierChild5" presStyleCnt="0"/>
      <dgm:spPr/>
    </dgm:pt>
    <dgm:pt modelId="{BDA1C130-38D8-42B9-A78E-6A3CDDCA470F}" type="pres">
      <dgm:prSet presAssocID="{5D4754D6-BC2B-448F-81B8-B49C57D35E16}" presName="hierChild5" presStyleCnt="0"/>
      <dgm:spPr/>
    </dgm:pt>
    <dgm:pt modelId="{EEA170E6-B664-4153-A985-0DE9DD02D614}" type="pres">
      <dgm:prSet presAssocID="{EB74362A-6883-4B70-A519-067CD71FF9E9}" presName="Name37" presStyleLbl="parChTrans1D2" presStyleIdx="2" presStyleCnt="3"/>
      <dgm:spPr/>
    </dgm:pt>
    <dgm:pt modelId="{7962C528-58E2-400B-AAE4-6D51E406EA77}" type="pres">
      <dgm:prSet presAssocID="{F99BD4E8-DABE-4AEF-8F9A-8EA9566F5109}" presName="hierRoot2" presStyleCnt="0">
        <dgm:presLayoutVars>
          <dgm:hierBranch val="init"/>
        </dgm:presLayoutVars>
      </dgm:prSet>
      <dgm:spPr/>
    </dgm:pt>
    <dgm:pt modelId="{3C331524-DF88-49CD-A1E6-8F632A77D168}" type="pres">
      <dgm:prSet presAssocID="{F99BD4E8-DABE-4AEF-8F9A-8EA9566F5109}" presName="rootComposite" presStyleCnt="0"/>
      <dgm:spPr/>
    </dgm:pt>
    <dgm:pt modelId="{53C5D517-1F37-4B4D-AEC4-2D5DFF5F7B59}" type="pres">
      <dgm:prSet presAssocID="{F99BD4E8-DABE-4AEF-8F9A-8EA9566F5109}" presName="rootText" presStyleLbl="node2" presStyleIdx="2" presStyleCnt="3" custScaleX="313902" custLinFactX="13382" custLinFactNeighborX="100000">
        <dgm:presLayoutVars>
          <dgm:chPref val="3"/>
        </dgm:presLayoutVars>
      </dgm:prSet>
      <dgm:spPr/>
    </dgm:pt>
    <dgm:pt modelId="{88295A01-3B42-4270-8EB7-720AC5364774}" type="pres">
      <dgm:prSet presAssocID="{F99BD4E8-DABE-4AEF-8F9A-8EA9566F5109}" presName="rootConnector" presStyleLbl="node2" presStyleIdx="2" presStyleCnt="3"/>
      <dgm:spPr/>
    </dgm:pt>
    <dgm:pt modelId="{C9E6C0E6-B590-4F14-A2EA-3B5E88313E1C}" type="pres">
      <dgm:prSet presAssocID="{F99BD4E8-DABE-4AEF-8F9A-8EA9566F5109}" presName="hierChild4" presStyleCnt="0"/>
      <dgm:spPr/>
    </dgm:pt>
    <dgm:pt modelId="{227E4B17-BD80-4434-B12C-29394695C701}" type="pres">
      <dgm:prSet presAssocID="{6007A6ED-C4D8-4E26-B2A5-B673FA46D77D}" presName="Name37" presStyleLbl="parChTrans1D3" presStyleIdx="16" presStyleCnt="24"/>
      <dgm:spPr/>
    </dgm:pt>
    <dgm:pt modelId="{00D3F113-4D68-4C1E-9BD1-6A3C557F5495}" type="pres">
      <dgm:prSet presAssocID="{ABA0AC7D-0D13-4C91-8CB7-1378D6808568}" presName="hierRoot2" presStyleCnt="0">
        <dgm:presLayoutVars>
          <dgm:hierBranch val="init"/>
        </dgm:presLayoutVars>
      </dgm:prSet>
      <dgm:spPr/>
    </dgm:pt>
    <dgm:pt modelId="{20FED3AD-7435-400A-A186-3958E99BF740}" type="pres">
      <dgm:prSet presAssocID="{ABA0AC7D-0D13-4C91-8CB7-1378D6808568}" presName="rootComposite" presStyleCnt="0"/>
      <dgm:spPr/>
    </dgm:pt>
    <dgm:pt modelId="{F80D01E7-67BE-40B3-BEC0-0924606196A1}" type="pres">
      <dgm:prSet presAssocID="{ABA0AC7D-0D13-4C91-8CB7-1378D6808568}" presName="rootText" presStyleLbl="node3" presStyleIdx="16" presStyleCnt="24" custScaleX="350929" custLinFactNeighborX="80421">
        <dgm:presLayoutVars>
          <dgm:chPref val="3"/>
        </dgm:presLayoutVars>
      </dgm:prSet>
      <dgm:spPr/>
    </dgm:pt>
    <dgm:pt modelId="{F2439731-465F-40BA-877C-17C2E13DC086}" type="pres">
      <dgm:prSet presAssocID="{ABA0AC7D-0D13-4C91-8CB7-1378D6808568}" presName="rootConnector" presStyleLbl="node3" presStyleIdx="16" presStyleCnt="24"/>
      <dgm:spPr/>
    </dgm:pt>
    <dgm:pt modelId="{9BC9A687-87C9-411B-949D-76E05D31EAAA}" type="pres">
      <dgm:prSet presAssocID="{ABA0AC7D-0D13-4C91-8CB7-1378D6808568}" presName="hierChild4" presStyleCnt="0"/>
      <dgm:spPr/>
    </dgm:pt>
    <dgm:pt modelId="{8FE4282D-742B-4262-8DF9-8D665A695D96}" type="pres">
      <dgm:prSet presAssocID="{ABA0AC7D-0D13-4C91-8CB7-1378D6808568}" presName="hierChild5" presStyleCnt="0"/>
      <dgm:spPr/>
    </dgm:pt>
    <dgm:pt modelId="{7700A533-599E-48DF-9C32-0C1ED992C158}" type="pres">
      <dgm:prSet presAssocID="{8D5E2321-1ED3-463C-9286-E6E6143565FA}" presName="Name37" presStyleLbl="parChTrans1D3" presStyleIdx="17" presStyleCnt="24"/>
      <dgm:spPr/>
    </dgm:pt>
    <dgm:pt modelId="{50FEDB16-4E39-427E-AAEE-33DFCAE62775}" type="pres">
      <dgm:prSet presAssocID="{DE66100A-4F7A-436F-95A8-FD37673978B2}" presName="hierRoot2" presStyleCnt="0">
        <dgm:presLayoutVars>
          <dgm:hierBranch val="init"/>
        </dgm:presLayoutVars>
      </dgm:prSet>
      <dgm:spPr/>
    </dgm:pt>
    <dgm:pt modelId="{B5028AF4-81CC-44F3-8791-5CD4F5467A8B}" type="pres">
      <dgm:prSet presAssocID="{DE66100A-4F7A-436F-95A8-FD37673978B2}" presName="rootComposite" presStyleCnt="0"/>
      <dgm:spPr/>
    </dgm:pt>
    <dgm:pt modelId="{77EC8DB5-6B77-4A1C-B994-CB25B1FE8377}" type="pres">
      <dgm:prSet presAssocID="{DE66100A-4F7A-436F-95A8-FD37673978B2}" presName="rootText" presStyleLbl="node3" presStyleIdx="17" presStyleCnt="24" custScaleX="350929" custLinFactNeighborX="80421">
        <dgm:presLayoutVars>
          <dgm:chPref val="3"/>
        </dgm:presLayoutVars>
      </dgm:prSet>
      <dgm:spPr/>
    </dgm:pt>
    <dgm:pt modelId="{39CE5047-0DD0-4E9E-908F-260E269B7F09}" type="pres">
      <dgm:prSet presAssocID="{DE66100A-4F7A-436F-95A8-FD37673978B2}" presName="rootConnector" presStyleLbl="node3" presStyleIdx="17" presStyleCnt="24"/>
      <dgm:spPr/>
    </dgm:pt>
    <dgm:pt modelId="{F4396103-4B89-44E8-A4AA-52C10969D34E}" type="pres">
      <dgm:prSet presAssocID="{DE66100A-4F7A-436F-95A8-FD37673978B2}" presName="hierChild4" presStyleCnt="0"/>
      <dgm:spPr/>
    </dgm:pt>
    <dgm:pt modelId="{7C397B5D-35A5-44EE-B0D3-3AF88AB9093B}" type="pres">
      <dgm:prSet presAssocID="{DE66100A-4F7A-436F-95A8-FD37673978B2}" presName="hierChild5" presStyleCnt="0"/>
      <dgm:spPr/>
    </dgm:pt>
    <dgm:pt modelId="{58066FCC-B63F-4CD0-888F-F29C5D29AEA9}" type="pres">
      <dgm:prSet presAssocID="{02389058-B9A5-4FD9-B27D-3163B86DDE3E}" presName="Name37" presStyleLbl="parChTrans1D3" presStyleIdx="18" presStyleCnt="24"/>
      <dgm:spPr/>
    </dgm:pt>
    <dgm:pt modelId="{4FB49353-2B95-4553-97B2-F054C15ADF55}" type="pres">
      <dgm:prSet presAssocID="{9E559458-9B07-4AE0-9387-60A9B90EB448}" presName="hierRoot2" presStyleCnt="0">
        <dgm:presLayoutVars>
          <dgm:hierBranch val="init"/>
        </dgm:presLayoutVars>
      </dgm:prSet>
      <dgm:spPr/>
    </dgm:pt>
    <dgm:pt modelId="{4F0821FA-78E2-4AF2-9C74-B0C3B00B47FE}" type="pres">
      <dgm:prSet presAssocID="{9E559458-9B07-4AE0-9387-60A9B90EB448}" presName="rootComposite" presStyleCnt="0"/>
      <dgm:spPr/>
    </dgm:pt>
    <dgm:pt modelId="{49F48660-A2DF-4C66-8827-129FB4E4D5CD}" type="pres">
      <dgm:prSet presAssocID="{9E559458-9B07-4AE0-9387-60A9B90EB448}" presName="rootText" presStyleLbl="node3" presStyleIdx="18" presStyleCnt="24" custScaleX="350930" custLinFactNeighborX="80421" custLinFactNeighborY="2437">
        <dgm:presLayoutVars>
          <dgm:chPref val="3"/>
        </dgm:presLayoutVars>
      </dgm:prSet>
      <dgm:spPr/>
    </dgm:pt>
    <dgm:pt modelId="{052390C3-3BD4-4322-9991-ABC4A75EB998}" type="pres">
      <dgm:prSet presAssocID="{9E559458-9B07-4AE0-9387-60A9B90EB448}" presName="rootConnector" presStyleLbl="node3" presStyleIdx="18" presStyleCnt="24"/>
      <dgm:spPr/>
    </dgm:pt>
    <dgm:pt modelId="{93776C12-2B42-4E39-9164-7D90E14451BA}" type="pres">
      <dgm:prSet presAssocID="{9E559458-9B07-4AE0-9387-60A9B90EB448}" presName="hierChild4" presStyleCnt="0"/>
      <dgm:spPr/>
    </dgm:pt>
    <dgm:pt modelId="{B9E8DFE0-B498-4099-B5C2-3F1D7813424E}" type="pres">
      <dgm:prSet presAssocID="{9E559458-9B07-4AE0-9387-60A9B90EB448}" presName="hierChild5" presStyleCnt="0"/>
      <dgm:spPr/>
    </dgm:pt>
    <dgm:pt modelId="{FBF3DC2B-30BC-49CD-8B84-28EE19461386}" type="pres">
      <dgm:prSet presAssocID="{3960ABDC-D67F-4601-BD62-A38F3DC4CE1A}" presName="Name37" presStyleLbl="parChTrans1D3" presStyleIdx="19" presStyleCnt="24"/>
      <dgm:spPr/>
    </dgm:pt>
    <dgm:pt modelId="{749958C4-AA00-4921-8F8E-97E47BB0A7F5}" type="pres">
      <dgm:prSet presAssocID="{C2D8697D-8A09-4530-89CD-E0C25313C42D}" presName="hierRoot2" presStyleCnt="0">
        <dgm:presLayoutVars>
          <dgm:hierBranch val="init"/>
        </dgm:presLayoutVars>
      </dgm:prSet>
      <dgm:spPr/>
    </dgm:pt>
    <dgm:pt modelId="{44F7F92D-0870-4386-872B-414272D2A0C8}" type="pres">
      <dgm:prSet presAssocID="{C2D8697D-8A09-4530-89CD-E0C25313C42D}" presName="rootComposite" presStyleCnt="0"/>
      <dgm:spPr/>
    </dgm:pt>
    <dgm:pt modelId="{7134BCFE-D1F5-4C58-BC66-4D63C4012CE1}" type="pres">
      <dgm:prSet presAssocID="{C2D8697D-8A09-4530-89CD-E0C25313C42D}" presName="rootText" presStyleLbl="node3" presStyleIdx="19" presStyleCnt="24" custScaleX="350929" custLinFactNeighborX="80421">
        <dgm:presLayoutVars>
          <dgm:chPref val="3"/>
        </dgm:presLayoutVars>
      </dgm:prSet>
      <dgm:spPr/>
    </dgm:pt>
    <dgm:pt modelId="{958DD52F-D78F-475D-988A-414053ABD72D}" type="pres">
      <dgm:prSet presAssocID="{C2D8697D-8A09-4530-89CD-E0C25313C42D}" presName="rootConnector" presStyleLbl="node3" presStyleIdx="19" presStyleCnt="24"/>
      <dgm:spPr/>
    </dgm:pt>
    <dgm:pt modelId="{93DCACD0-6C6B-47F1-A25D-3ADC543B740E}" type="pres">
      <dgm:prSet presAssocID="{C2D8697D-8A09-4530-89CD-E0C25313C42D}" presName="hierChild4" presStyleCnt="0"/>
      <dgm:spPr/>
    </dgm:pt>
    <dgm:pt modelId="{DA228F16-DD88-497E-BF57-2E1215E00B22}" type="pres">
      <dgm:prSet presAssocID="{C2D8697D-8A09-4530-89CD-E0C25313C42D}" presName="hierChild5" presStyleCnt="0"/>
      <dgm:spPr/>
    </dgm:pt>
    <dgm:pt modelId="{6A752499-09BA-4D1E-824D-9A0FA71174C1}" type="pres">
      <dgm:prSet presAssocID="{F9E32AD2-DD59-48F3-AA45-B1E1DF0558EB}" presName="Name37" presStyleLbl="parChTrans1D3" presStyleIdx="20" presStyleCnt="24"/>
      <dgm:spPr/>
    </dgm:pt>
    <dgm:pt modelId="{A2B2FF7F-0C3F-4B26-B928-522907716058}" type="pres">
      <dgm:prSet presAssocID="{4A2621F4-9459-4F96-8777-A35DF231C5ED}" presName="hierRoot2" presStyleCnt="0">
        <dgm:presLayoutVars>
          <dgm:hierBranch val="init"/>
        </dgm:presLayoutVars>
      </dgm:prSet>
      <dgm:spPr/>
    </dgm:pt>
    <dgm:pt modelId="{A401A084-5617-4AAD-87DE-C18A3129C6F9}" type="pres">
      <dgm:prSet presAssocID="{4A2621F4-9459-4F96-8777-A35DF231C5ED}" presName="rootComposite" presStyleCnt="0"/>
      <dgm:spPr/>
    </dgm:pt>
    <dgm:pt modelId="{EBE02B33-110B-4722-AEE6-15A4B266A3E0}" type="pres">
      <dgm:prSet presAssocID="{4A2621F4-9459-4F96-8777-A35DF231C5ED}" presName="rootText" presStyleLbl="node3" presStyleIdx="20" presStyleCnt="24" custScaleX="350929" custLinFactNeighborX="80421">
        <dgm:presLayoutVars>
          <dgm:chPref val="3"/>
        </dgm:presLayoutVars>
      </dgm:prSet>
      <dgm:spPr/>
    </dgm:pt>
    <dgm:pt modelId="{59A7EAC9-1092-461A-A3F0-9DD1354B5CFA}" type="pres">
      <dgm:prSet presAssocID="{4A2621F4-9459-4F96-8777-A35DF231C5ED}" presName="rootConnector" presStyleLbl="node3" presStyleIdx="20" presStyleCnt="24"/>
      <dgm:spPr/>
    </dgm:pt>
    <dgm:pt modelId="{E982DFE3-D3D5-41F4-94C9-29BAE6A943A9}" type="pres">
      <dgm:prSet presAssocID="{4A2621F4-9459-4F96-8777-A35DF231C5ED}" presName="hierChild4" presStyleCnt="0"/>
      <dgm:spPr/>
    </dgm:pt>
    <dgm:pt modelId="{95F3B3FB-3A54-42DE-A75C-A2D66BAAB61E}" type="pres">
      <dgm:prSet presAssocID="{4A2621F4-9459-4F96-8777-A35DF231C5ED}" presName="hierChild5" presStyleCnt="0"/>
      <dgm:spPr/>
    </dgm:pt>
    <dgm:pt modelId="{85DE0A45-DFD3-450A-9FE0-DD4CCF6B40A6}" type="pres">
      <dgm:prSet presAssocID="{D40F0234-25AB-4102-AAAC-DB8D37647809}" presName="Name37" presStyleLbl="parChTrans1D3" presStyleIdx="21" presStyleCnt="24"/>
      <dgm:spPr/>
    </dgm:pt>
    <dgm:pt modelId="{BAF10CD7-75B2-4F07-8FA8-909D9DDE8ECA}" type="pres">
      <dgm:prSet presAssocID="{5CF943D9-8CB6-4C63-BC42-0AFB63CAB377}" presName="hierRoot2" presStyleCnt="0">
        <dgm:presLayoutVars>
          <dgm:hierBranch val="init"/>
        </dgm:presLayoutVars>
      </dgm:prSet>
      <dgm:spPr/>
    </dgm:pt>
    <dgm:pt modelId="{EECA5C6D-180E-45A3-9AC1-D926636E317D}" type="pres">
      <dgm:prSet presAssocID="{5CF943D9-8CB6-4C63-BC42-0AFB63CAB377}" presName="rootComposite" presStyleCnt="0"/>
      <dgm:spPr/>
    </dgm:pt>
    <dgm:pt modelId="{C98880A6-EAAC-401E-8C84-2CCE634B97AE}" type="pres">
      <dgm:prSet presAssocID="{5CF943D9-8CB6-4C63-BC42-0AFB63CAB377}" presName="rootText" presStyleLbl="node3" presStyleIdx="21" presStyleCnt="24" custScaleX="350929" custLinFactNeighborX="80421">
        <dgm:presLayoutVars>
          <dgm:chPref val="3"/>
        </dgm:presLayoutVars>
      </dgm:prSet>
      <dgm:spPr/>
    </dgm:pt>
    <dgm:pt modelId="{B6835EC9-E973-4B23-84AC-E1546E0FA8AC}" type="pres">
      <dgm:prSet presAssocID="{5CF943D9-8CB6-4C63-BC42-0AFB63CAB377}" presName="rootConnector" presStyleLbl="node3" presStyleIdx="21" presStyleCnt="24"/>
      <dgm:spPr/>
    </dgm:pt>
    <dgm:pt modelId="{12521141-73BF-4F11-9223-C504B43A75EE}" type="pres">
      <dgm:prSet presAssocID="{5CF943D9-8CB6-4C63-BC42-0AFB63CAB377}" presName="hierChild4" presStyleCnt="0"/>
      <dgm:spPr/>
    </dgm:pt>
    <dgm:pt modelId="{F3F2F6F9-F104-4845-B7D9-AC726A0928FE}" type="pres">
      <dgm:prSet presAssocID="{5CF943D9-8CB6-4C63-BC42-0AFB63CAB377}" presName="hierChild5" presStyleCnt="0"/>
      <dgm:spPr/>
    </dgm:pt>
    <dgm:pt modelId="{E6F80499-3EA9-42A3-A1DD-780C5ED2202D}" type="pres">
      <dgm:prSet presAssocID="{B025BEBC-C576-4FB8-B3B7-19CD5B0BE5A1}" presName="Name37" presStyleLbl="parChTrans1D3" presStyleIdx="22" presStyleCnt="24"/>
      <dgm:spPr/>
    </dgm:pt>
    <dgm:pt modelId="{55BD8CCF-CB4D-4D6A-B374-94CBA2B9EFBA}" type="pres">
      <dgm:prSet presAssocID="{5540B622-0F23-431F-87CF-5A74A5B696AA}" presName="hierRoot2" presStyleCnt="0">
        <dgm:presLayoutVars>
          <dgm:hierBranch val="init"/>
        </dgm:presLayoutVars>
      </dgm:prSet>
      <dgm:spPr/>
    </dgm:pt>
    <dgm:pt modelId="{66144EB9-A426-4864-892B-177C8A5B47E5}" type="pres">
      <dgm:prSet presAssocID="{5540B622-0F23-431F-87CF-5A74A5B696AA}" presName="rootComposite" presStyleCnt="0"/>
      <dgm:spPr/>
    </dgm:pt>
    <dgm:pt modelId="{D8707EFA-9447-4ECA-BF92-97688471A15A}" type="pres">
      <dgm:prSet presAssocID="{5540B622-0F23-431F-87CF-5A74A5B696AA}" presName="rootText" presStyleLbl="node3" presStyleIdx="22" presStyleCnt="24" custScaleX="350930" custLinFactNeighborX="82858" custLinFactNeighborY="-7311">
        <dgm:presLayoutVars>
          <dgm:chPref val="3"/>
        </dgm:presLayoutVars>
      </dgm:prSet>
      <dgm:spPr/>
    </dgm:pt>
    <dgm:pt modelId="{F453B5FF-CB47-42E2-A2A7-774158693E13}" type="pres">
      <dgm:prSet presAssocID="{5540B622-0F23-431F-87CF-5A74A5B696AA}" presName="rootConnector" presStyleLbl="node3" presStyleIdx="22" presStyleCnt="24"/>
      <dgm:spPr/>
    </dgm:pt>
    <dgm:pt modelId="{B9020D5E-EA2B-4242-A3AF-7C1E0A217698}" type="pres">
      <dgm:prSet presAssocID="{5540B622-0F23-431F-87CF-5A74A5B696AA}" presName="hierChild4" presStyleCnt="0"/>
      <dgm:spPr/>
    </dgm:pt>
    <dgm:pt modelId="{9D458057-9AC1-4B7C-BC46-5CB378A6B1BF}" type="pres">
      <dgm:prSet presAssocID="{5540B622-0F23-431F-87CF-5A74A5B696AA}" presName="hierChild5" presStyleCnt="0"/>
      <dgm:spPr/>
    </dgm:pt>
    <dgm:pt modelId="{FFC84306-47DC-4BEC-B2AA-83299C6C8F08}" type="pres">
      <dgm:prSet presAssocID="{874FFBCB-2A16-4C73-BC24-B333BD59A2F4}" presName="Name37" presStyleLbl="parChTrans1D3" presStyleIdx="23" presStyleCnt="24"/>
      <dgm:spPr/>
    </dgm:pt>
    <dgm:pt modelId="{BC85F99A-2C2E-4E32-8DD1-3D2D27C4282E}" type="pres">
      <dgm:prSet presAssocID="{CF613E70-3841-4579-892B-5A97662841E8}" presName="hierRoot2" presStyleCnt="0">
        <dgm:presLayoutVars>
          <dgm:hierBranch val="init"/>
        </dgm:presLayoutVars>
      </dgm:prSet>
      <dgm:spPr/>
    </dgm:pt>
    <dgm:pt modelId="{DAB52044-8720-4585-999C-4DCF5633629C}" type="pres">
      <dgm:prSet presAssocID="{CF613E70-3841-4579-892B-5A97662841E8}" presName="rootComposite" presStyleCnt="0"/>
      <dgm:spPr/>
    </dgm:pt>
    <dgm:pt modelId="{FB822ACF-219E-4179-87D9-0F3646AB25DF}" type="pres">
      <dgm:prSet presAssocID="{CF613E70-3841-4579-892B-5A97662841E8}" presName="rootText" presStyleLbl="node3" presStyleIdx="23" presStyleCnt="24" custScaleX="350930" custLinFactNeighborX="85295" custLinFactNeighborY="-2437">
        <dgm:presLayoutVars>
          <dgm:chPref val="3"/>
        </dgm:presLayoutVars>
      </dgm:prSet>
      <dgm:spPr/>
    </dgm:pt>
    <dgm:pt modelId="{0BC059FA-4055-4A07-8F75-286F544DAE01}" type="pres">
      <dgm:prSet presAssocID="{CF613E70-3841-4579-892B-5A97662841E8}" presName="rootConnector" presStyleLbl="node3" presStyleIdx="23" presStyleCnt="24"/>
      <dgm:spPr/>
    </dgm:pt>
    <dgm:pt modelId="{AC14B6F0-43A4-48D8-ADAD-19C00559AB03}" type="pres">
      <dgm:prSet presAssocID="{CF613E70-3841-4579-892B-5A97662841E8}" presName="hierChild4" presStyleCnt="0"/>
      <dgm:spPr/>
    </dgm:pt>
    <dgm:pt modelId="{A3362944-F97F-4FE5-A912-FF1E89970A1F}" type="pres">
      <dgm:prSet presAssocID="{CF613E70-3841-4579-892B-5A97662841E8}" presName="hierChild5" presStyleCnt="0"/>
      <dgm:spPr/>
    </dgm:pt>
    <dgm:pt modelId="{2030CFE0-BBF1-40FB-8555-283432850D5A}" type="pres">
      <dgm:prSet presAssocID="{F99BD4E8-DABE-4AEF-8F9A-8EA9566F5109}" presName="hierChild5" presStyleCnt="0"/>
      <dgm:spPr/>
    </dgm:pt>
    <dgm:pt modelId="{D271336D-5FE8-4345-8F0D-9D663AAF0ABE}" type="pres">
      <dgm:prSet presAssocID="{72258CB4-C7FB-4FB3-8B48-730527499B3E}" presName="hierChild3" presStyleCnt="0"/>
      <dgm:spPr/>
    </dgm:pt>
  </dgm:ptLst>
  <dgm:cxnLst>
    <dgm:cxn modelId="{D91CAB00-167A-49FC-9CFE-4C9B358AF722}" type="presOf" srcId="{404BD816-F1B2-4AD8-ADC8-34F17BAE764F}" destId="{5C48E7FD-06B2-4C23-A680-BB87B7D16488}" srcOrd="1" destOrd="0" presId="urn:microsoft.com/office/officeart/2005/8/layout/orgChart1"/>
    <dgm:cxn modelId="{52EB4F03-EAD4-436A-99AA-2D7B45EEAA7A}" type="presOf" srcId="{C2D8697D-8A09-4530-89CD-E0C25313C42D}" destId="{958DD52F-D78F-475D-988A-414053ABD72D}" srcOrd="1" destOrd="0" presId="urn:microsoft.com/office/officeart/2005/8/layout/orgChart1"/>
    <dgm:cxn modelId="{8A14CD03-F847-4FC8-BFB8-A6920F35EF39}" type="presOf" srcId="{ABA0AC7D-0D13-4C91-8CB7-1378D6808568}" destId="{F2439731-465F-40BA-877C-17C2E13DC086}" srcOrd="1" destOrd="0" presId="urn:microsoft.com/office/officeart/2005/8/layout/orgChart1"/>
    <dgm:cxn modelId="{CCADB604-65FA-4FCB-A690-D9184B1A5803}" type="presOf" srcId="{DE66100A-4F7A-436F-95A8-FD37673978B2}" destId="{39CE5047-0DD0-4E9E-908F-260E269B7F09}" srcOrd="1" destOrd="0" presId="urn:microsoft.com/office/officeart/2005/8/layout/orgChart1"/>
    <dgm:cxn modelId="{BD994705-CD13-45CA-B016-F9992110AE1D}" type="presOf" srcId="{8CE63402-F4A1-405B-AB60-47921342D3A2}" destId="{8901787F-57DC-4717-BC2E-62A7154DA1D9}" srcOrd="0" destOrd="0" presId="urn:microsoft.com/office/officeart/2005/8/layout/orgChart1"/>
    <dgm:cxn modelId="{D82AD505-B851-4B25-A7B5-441219D03DA6}" type="presOf" srcId="{C2D8697D-8A09-4530-89CD-E0C25313C42D}" destId="{7134BCFE-D1F5-4C58-BC66-4D63C4012CE1}" srcOrd="0" destOrd="0" presId="urn:microsoft.com/office/officeart/2005/8/layout/orgChart1"/>
    <dgm:cxn modelId="{6847D106-BD6D-4931-8A8A-BA3324F58394}" type="presOf" srcId="{48BC5967-8409-4774-86CA-D33ADC6A83F5}" destId="{3F09A8EF-A3D5-4469-BEF6-871EF52CD192}" srcOrd="0" destOrd="0" presId="urn:microsoft.com/office/officeart/2005/8/layout/orgChart1"/>
    <dgm:cxn modelId="{87A52F07-C9E1-473C-B205-04ACB57E33AD}" srcId="{5D4754D6-BC2B-448F-81B8-B49C57D35E16}" destId="{ED13D628-38A6-4AD1-8A20-5ADF0CC9CE1E}" srcOrd="0" destOrd="0" parTransId="{879D1185-947B-46C6-84AE-6603A6FAAC87}" sibTransId="{B637AA04-B876-4620-A751-D8129FC22155}"/>
    <dgm:cxn modelId="{462E1208-3F8F-4C78-8AB3-9A2AABA38F04}" type="presOf" srcId="{3C8C8127-3C76-41CF-A1C1-2A8321B79AAC}" destId="{08ECDEFC-1D70-41FE-AF07-FFF60D01249E}" srcOrd="1" destOrd="0" presId="urn:microsoft.com/office/officeart/2005/8/layout/orgChart1"/>
    <dgm:cxn modelId="{9DCE2F0A-42B4-4FC7-A7D6-AFDA857E192F}" type="presOf" srcId="{5540B622-0F23-431F-87CF-5A74A5B696AA}" destId="{D8707EFA-9447-4ECA-BF92-97688471A15A}" srcOrd="0" destOrd="0" presId="urn:microsoft.com/office/officeart/2005/8/layout/orgChart1"/>
    <dgm:cxn modelId="{2E43DC0A-364C-49B5-AA42-CC9439745B4D}" srcId="{AADF854F-7D6B-4040-B2FA-5ABE959C4340}" destId="{1876E7AF-37A0-4826-AA21-EBFA228458C3}" srcOrd="2" destOrd="0" parTransId="{7FEF247D-7414-4667-9002-481994066332}" sibTransId="{A2988AB9-01C1-4718-A53C-05CD8BB47A71}"/>
    <dgm:cxn modelId="{9630020B-2262-4B4F-8512-CDB376918410}" type="presOf" srcId="{C42D1EF7-CEA0-4077-8577-4D3C48DFC07A}" destId="{B9EAB8B7-5B07-4590-83BD-10F19DA69C04}" srcOrd="0" destOrd="0" presId="urn:microsoft.com/office/officeart/2005/8/layout/orgChart1"/>
    <dgm:cxn modelId="{28864B0B-620C-4AD4-84DF-FF2FBEA4CCA0}" type="presOf" srcId="{33F122D7-FFE9-400D-AFA9-D11A69BAA5FB}" destId="{18D3EC2E-97D2-41F8-9C05-FADBA9046E99}" srcOrd="0" destOrd="0" presId="urn:microsoft.com/office/officeart/2005/8/layout/orgChart1"/>
    <dgm:cxn modelId="{85C2B80D-83F3-4AA4-8B87-7278E9768FCF}" type="presOf" srcId="{879D1185-947B-46C6-84AE-6603A6FAAC87}" destId="{3B1F43B3-5795-4B3E-A4D6-424215C08220}" srcOrd="0" destOrd="0" presId="urn:microsoft.com/office/officeart/2005/8/layout/orgChart1"/>
    <dgm:cxn modelId="{EC7D2810-1E64-4CA1-9599-6133F59C2DC0}" type="presOf" srcId="{9E559458-9B07-4AE0-9387-60A9B90EB448}" destId="{49F48660-A2DF-4C66-8827-129FB4E4D5CD}" srcOrd="0" destOrd="0" presId="urn:microsoft.com/office/officeart/2005/8/layout/orgChart1"/>
    <dgm:cxn modelId="{AC1C1F11-BAC1-49FC-818D-AE97A519F800}" type="presOf" srcId="{AADF854F-7D6B-4040-B2FA-5ABE959C4340}" destId="{29E53022-E045-488C-9D4F-D31ACD4ED70C}" srcOrd="1" destOrd="0" presId="urn:microsoft.com/office/officeart/2005/8/layout/orgChart1"/>
    <dgm:cxn modelId="{A8F8FB11-4443-46CD-B9E3-E933C2AF9731}" type="presOf" srcId="{72258CB4-C7FB-4FB3-8B48-730527499B3E}" destId="{6C32267C-4724-4FDA-ADA8-C9F977AA3018}" srcOrd="0" destOrd="0" presId="urn:microsoft.com/office/officeart/2005/8/layout/orgChart1"/>
    <dgm:cxn modelId="{CFABA312-2057-4501-B9A3-5AF29441A459}" type="presOf" srcId="{3AF32974-9292-4F9E-ADC3-266CE09091AF}" destId="{06E223C6-73DD-4A2D-AF42-0889907BA6EC}" srcOrd="0" destOrd="0" presId="urn:microsoft.com/office/officeart/2005/8/layout/orgChart1"/>
    <dgm:cxn modelId="{FFD6B412-F9C7-4F2F-BF84-055AA869FB02}" type="presOf" srcId="{D6AA9CE7-0ED5-4907-910B-2EDDD3389540}" destId="{24822D55-C06C-4C7E-BFB9-258FB7CE763B}" srcOrd="1" destOrd="0" presId="urn:microsoft.com/office/officeart/2005/8/layout/orgChart1"/>
    <dgm:cxn modelId="{01475313-6E39-4F30-8D3B-F173A21D4523}" type="presOf" srcId="{ABA0AC7D-0D13-4C91-8CB7-1378D6808568}" destId="{F80D01E7-67BE-40B3-BEC0-0924606196A1}" srcOrd="0" destOrd="0" presId="urn:microsoft.com/office/officeart/2005/8/layout/orgChart1"/>
    <dgm:cxn modelId="{7A1ACE13-AE0A-4908-BAFE-580BA6227E6D}" type="presOf" srcId="{761F6E86-1FA6-4337-81DF-C53CE1962B5F}" destId="{72CD431D-E0BD-45A3-BB06-19DB71A1BF49}" srcOrd="1" destOrd="0" presId="urn:microsoft.com/office/officeart/2005/8/layout/orgChart1"/>
    <dgm:cxn modelId="{FA18D317-6C42-472B-926A-C9AEE39C7A48}" srcId="{5D4754D6-BC2B-448F-81B8-B49C57D35E16}" destId="{427AE10A-B84D-4CF2-9C28-4639A5B9F441}" srcOrd="4" destOrd="0" parTransId="{C42D1EF7-CEA0-4077-8577-4D3C48DFC07A}" sibTransId="{081CE744-4678-44AB-863A-D5A0251D7DBE}"/>
    <dgm:cxn modelId="{6B600219-3FF1-4BC9-AAB6-B098B31ED840}" type="presOf" srcId="{EBC84556-6A70-4C0E-9B40-71955B9FBD08}" destId="{0D13E114-5E28-49A7-8362-BCDDEA01813F}" srcOrd="0" destOrd="0" presId="urn:microsoft.com/office/officeart/2005/8/layout/orgChart1"/>
    <dgm:cxn modelId="{76F1F619-8318-4E78-AF46-3E45925555B3}" type="presOf" srcId="{F9E32AD2-DD59-48F3-AA45-B1E1DF0558EB}" destId="{6A752499-09BA-4D1E-824D-9A0FA71174C1}" srcOrd="0" destOrd="0" presId="urn:microsoft.com/office/officeart/2005/8/layout/orgChart1"/>
    <dgm:cxn modelId="{0D968C1C-46E1-4B58-A279-3C2418D71F30}" type="presOf" srcId="{1876E7AF-37A0-4826-AA21-EBFA228458C3}" destId="{F2BD9FB5-375C-4F1F-A76B-FDC236879CFC}" srcOrd="0" destOrd="0" presId="urn:microsoft.com/office/officeart/2005/8/layout/orgChart1"/>
    <dgm:cxn modelId="{0E247522-94C0-4923-9AC3-BEF526DBDF42}" type="presOf" srcId="{6007A6ED-C4D8-4E26-B2A5-B673FA46D77D}" destId="{227E4B17-BD80-4434-B12C-29394695C701}" srcOrd="0" destOrd="0" presId="urn:microsoft.com/office/officeart/2005/8/layout/orgChart1"/>
    <dgm:cxn modelId="{4A576F25-DFCF-42A3-8F98-DAA112AFF08B}" srcId="{72258CB4-C7FB-4FB3-8B48-730527499B3E}" destId="{5D4754D6-BC2B-448F-81B8-B49C57D35E16}" srcOrd="1" destOrd="0" parTransId="{BAC35FAF-D5DD-4F98-A1BD-620E57EADB24}" sibTransId="{287B65AE-2FF7-43E9-A8EC-AF459E3085C2}"/>
    <dgm:cxn modelId="{B0434B26-EEAE-4E5C-9516-61A7ABBA13F4}" type="presOf" srcId="{66D1771B-5DDC-48CD-91A4-1A30CAC734AB}" destId="{2C1BF289-4E44-4EB3-A448-B8B33FCDACA0}" srcOrd="0" destOrd="0" presId="urn:microsoft.com/office/officeart/2005/8/layout/orgChart1"/>
    <dgm:cxn modelId="{47DD4B26-E35F-40F6-9A0F-D09686D8D0F7}" srcId="{F99BD4E8-DABE-4AEF-8F9A-8EA9566F5109}" destId="{DE66100A-4F7A-436F-95A8-FD37673978B2}" srcOrd="1" destOrd="0" parTransId="{8D5E2321-1ED3-463C-9286-E6E6143565FA}" sibTransId="{82231623-60CE-4475-B56F-3EC97C4D54A6}"/>
    <dgm:cxn modelId="{C23F0428-D496-45E1-9243-4147B360AFF1}" srcId="{5D4754D6-BC2B-448F-81B8-B49C57D35E16}" destId="{E1666054-D770-4E74-934F-B2AF1449A3C7}" srcOrd="7" destOrd="0" parTransId="{3AF32974-9292-4F9E-ADC3-266CE09091AF}" sibTransId="{C14FC7D3-32D0-411B-BDD1-2244B4670D56}"/>
    <dgm:cxn modelId="{C71B2D28-581E-4256-9E85-8C3AD5F060BB}" type="presOf" srcId="{3960ABDC-D67F-4601-BD62-A38F3DC4CE1A}" destId="{FBF3DC2B-30BC-49CD-8B84-28EE19461386}" srcOrd="0" destOrd="0" presId="urn:microsoft.com/office/officeart/2005/8/layout/orgChart1"/>
    <dgm:cxn modelId="{3F91B228-2D33-4C8B-8074-AF08FBD905B1}" type="presOf" srcId="{ED13D628-38A6-4AD1-8A20-5ADF0CC9CE1E}" destId="{2C6F6CE5-773A-493C-AAEA-A9AD26640570}" srcOrd="1" destOrd="0" presId="urn:microsoft.com/office/officeart/2005/8/layout/orgChart1"/>
    <dgm:cxn modelId="{56612B2D-4423-496F-BF00-33E38A72E102}" type="presOf" srcId="{02389058-B9A5-4FD9-B27D-3163B86DDE3E}" destId="{58066FCC-B63F-4CD0-888F-F29C5D29AEA9}" srcOrd="0" destOrd="0" presId="urn:microsoft.com/office/officeart/2005/8/layout/orgChart1"/>
    <dgm:cxn modelId="{97F6172F-9561-41C1-83F4-8DA42B68C02F}" type="presOf" srcId="{DE66100A-4F7A-436F-95A8-FD37673978B2}" destId="{77EC8DB5-6B77-4A1C-B994-CB25B1FE8377}" srcOrd="0" destOrd="0" presId="urn:microsoft.com/office/officeart/2005/8/layout/orgChart1"/>
    <dgm:cxn modelId="{DFA7582F-2960-4919-ADB5-DC40051350BF}" srcId="{F99BD4E8-DABE-4AEF-8F9A-8EA9566F5109}" destId="{C2D8697D-8A09-4530-89CD-E0C25313C42D}" srcOrd="3" destOrd="0" parTransId="{3960ABDC-D67F-4601-BD62-A38F3DC4CE1A}" sibTransId="{CBC9214F-661D-4AF2-8A35-AA8FD148768B}"/>
    <dgm:cxn modelId="{E2A95730-B018-4C4E-95BE-963C8B0A28A5}" type="presOf" srcId="{7435BCFA-511E-4BCE-8B8D-882C2E1BC759}" destId="{DAD4C05B-24BE-47AB-BA78-8AB627E74BB9}" srcOrd="0" destOrd="0" presId="urn:microsoft.com/office/officeart/2005/8/layout/orgChart1"/>
    <dgm:cxn modelId="{914B6936-0C83-4EEB-9C2F-9BB8896BAC74}" type="presOf" srcId="{81892C40-8A71-4544-A293-E6D8BDF0092C}" destId="{5603EB5A-C642-45D8-B9DD-56DC03E41547}" srcOrd="0" destOrd="0" presId="urn:microsoft.com/office/officeart/2005/8/layout/orgChart1"/>
    <dgm:cxn modelId="{0BA2E737-A5C0-454A-AAE8-53F37687EF10}" type="presOf" srcId="{8D5E2321-1ED3-463C-9286-E6E6143565FA}" destId="{7700A533-599E-48DF-9C32-0C1ED992C158}" srcOrd="0" destOrd="0" presId="urn:microsoft.com/office/officeart/2005/8/layout/orgChart1"/>
    <dgm:cxn modelId="{9B9B9438-EB3E-4197-8336-AD4B56745FDC}" type="presOf" srcId="{874FFBCB-2A16-4C73-BC24-B333BD59A2F4}" destId="{FFC84306-47DC-4BEC-B2AA-83299C6C8F08}" srcOrd="0" destOrd="0" presId="urn:microsoft.com/office/officeart/2005/8/layout/orgChart1"/>
    <dgm:cxn modelId="{BF529D5B-23C1-4389-B45C-96C723E456A1}" srcId="{AADF854F-7D6B-4040-B2FA-5ABE959C4340}" destId="{7435BCFA-511E-4BCE-8B8D-882C2E1BC759}" srcOrd="5" destOrd="0" parTransId="{03F18A84-F017-4C1D-BB61-3E8DE57FEC48}" sibTransId="{22588543-63D0-4FA3-872F-505225F5347A}"/>
    <dgm:cxn modelId="{E5F7235E-1AEF-4D39-840B-274727524733}" type="presOf" srcId="{12DA7AF7-1DD5-4F2A-89D1-AD31777C33F3}" destId="{B88F3542-FD71-4ED5-B027-CA3204F02FA7}" srcOrd="0" destOrd="0" presId="urn:microsoft.com/office/officeart/2005/8/layout/orgChart1"/>
    <dgm:cxn modelId="{1AFA0F41-73F5-4BB5-BA7A-044155C18810}" type="presOf" srcId="{3374157B-39DC-4AED-8CB4-A345E980C3D4}" destId="{8CF7ABE8-827D-43D0-983F-81254DF743A8}" srcOrd="0" destOrd="0" presId="urn:microsoft.com/office/officeart/2005/8/layout/orgChart1"/>
    <dgm:cxn modelId="{29C17E62-EA6C-42DF-8DAE-5E8C19A2E2E5}" type="presOf" srcId="{5D4754D6-BC2B-448F-81B8-B49C57D35E16}" destId="{CB5E9C99-E393-43D5-91A9-EE3C3B3AA783}" srcOrd="1" destOrd="0" presId="urn:microsoft.com/office/officeart/2005/8/layout/orgChart1"/>
    <dgm:cxn modelId="{448FE363-6673-40AF-A715-D33DA7B758A9}" type="presOf" srcId="{C6B5A8BE-D6E6-422E-9ADA-91B84E85CD60}" destId="{5782469C-0C39-414F-B9D1-7EADF9C142AC}" srcOrd="0" destOrd="0" presId="urn:microsoft.com/office/officeart/2005/8/layout/orgChart1"/>
    <dgm:cxn modelId="{36BB5C64-4ABC-41C0-AEA2-1757E37F2BC8}" type="presOf" srcId="{C6B5A8BE-D6E6-422E-9ADA-91B84E85CD60}" destId="{7D7801DF-81F1-46E8-86FD-72D7B60EA115}" srcOrd="1" destOrd="0" presId="urn:microsoft.com/office/officeart/2005/8/layout/orgChart1"/>
    <dgm:cxn modelId="{9127FD44-9678-441B-A97F-A940F47561B6}" srcId="{5D4754D6-BC2B-448F-81B8-B49C57D35E16}" destId="{66D1771B-5DDC-48CD-91A4-1A30CAC734AB}" srcOrd="6" destOrd="0" parTransId="{12DA7AF7-1DD5-4F2A-89D1-AD31777C33F3}" sibTransId="{28EB38C3-1354-4C2F-BAE4-F1DB485B89A8}"/>
    <dgm:cxn modelId="{A670D567-6EC2-4542-9D0F-C77328834113}" type="presOf" srcId="{F99BD4E8-DABE-4AEF-8F9A-8EA9566F5109}" destId="{53C5D517-1F37-4B4D-AEC4-2D5DFF5F7B59}" srcOrd="0" destOrd="0" presId="urn:microsoft.com/office/officeart/2005/8/layout/orgChart1"/>
    <dgm:cxn modelId="{BF07AA48-7504-40BB-B622-B952E6A79344}" srcId="{5D4754D6-BC2B-448F-81B8-B49C57D35E16}" destId="{404BD816-F1B2-4AD8-ADC8-34F17BAE764F}" srcOrd="1" destOrd="0" parTransId="{1C8341C7-260A-40BD-B8E2-FBF5681AAD78}" sibTransId="{1FD4FB33-AC69-4D72-989D-6EBDFF32DDB5}"/>
    <dgm:cxn modelId="{A3DDA949-096F-49CD-95CD-00E191F5F4B6}" type="presOf" srcId="{CF613E70-3841-4579-892B-5A97662841E8}" destId="{0BC059FA-4055-4A07-8F75-286F544DAE01}" srcOrd="1" destOrd="0" presId="urn:microsoft.com/office/officeart/2005/8/layout/orgChart1"/>
    <dgm:cxn modelId="{915A826A-AA20-4375-8D26-ACF1ABDF797E}" type="presOf" srcId="{5CF943D9-8CB6-4C63-BC42-0AFB63CAB377}" destId="{B6835EC9-E973-4B23-84AC-E1546E0FA8AC}" srcOrd="1" destOrd="0" presId="urn:microsoft.com/office/officeart/2005/8/layout/orgChart1"/>
    <dgm:cxn modelId="{450DC56B-AE72-4F2C-92B3-0B0552A7E825}" type="presOf" srcId="{1D5CCBDE-5DD5-44EE-9917-BDF9731ABDE5}" destId="{A69B60A6-DB88-4FC8-A33C-E786E9654922}" srcOrd="1" destOrd="0" presId="urn:microsoft.com/office/officeart/2005/8/layout/orgChart1"/>
    <dgm:cxn modelId="{6E61FF6D-7A09-4C43-A522-BC066A1155F0}" type="presOf" srcId="{ACDC44ED-1198-4F40-94BA-7490476912C5}" destId="{3363FD16-815A-4048-BBE2-6BF904DB2C7D}" srcOrd="0" destOrd="0" presId="urn:microsoft.com/office/officeart/2005/8/layout/orgChart1"/>
    <dgm:cxn modelId="{77D6846E-5668-4BD5-96CF-F04B69D102E9}" type="presOf" srcId="{1C8341C7-260A-40BD-B8E2-FBF5681AAD78}" destId="{B23579D0-AB7C-45F3-B43E-5A7C8E72D8BC}" srcOrd="0" destOrd="0" presId="urn:microsoft.com/office/officeart/2005/8/layout/orgChart1"/>
    <dgm:cxn modelId="{E6B3904E-1E53-40F1-BBC5-801A24CDE097}" type="presOf" srcId="{576D6441-278A-43A6-A5A0-0FD24C432123}" destId="{72939D0F-F712-411F-8257-C2043DE2EA51}" srcOrd="0" destOrd="0" presId="urn:microsoft.com/office/officeart/2005/8/layout/orgChart1"/>
    <dgm:cxn modelId="{7B8EB46F-CCA8-4470-8EBC-B9515D826CBF}" srcId="{AADF854F-7D6B-4040-B2FA-5ABE959C4340}" destId="{3C8C8127-3C76-41CF-A1C1-2A8321B79AAC}" srcOrd="3" destOrd="0" parTransId="{B974A3B7-3D70-413A-8196-6612C0E84DEC}" sibTransId="{889496F1-75D6-49EB-AE80-890108FCC3F4}"/>
    <dgm:cxn modelId="{90147571-AB7D-40C8-97A4-C6F776F21B51}" srcId="{AADF854F-7D6B-4040-B2FA-5ABE959C4340}" destId="{33F122D7-FFE9-400D-AFA9-D11A69BAA5FB}" srcOrd="7" destOrd="0" parTransId="{ACDC44ED-1198-4F40-94BA-7490476912C5}" sibTransId="{3C6DB6ED-DE3A-4141-A644-DAC654FBEB81}"/>
    <dgm:cxn modelId="{6EF2EA72-63D8-49F4-A93D-4E0E54639DA8}" type="presOf" srcId="{AADF854F-7D6B-4040-B2FA-5ABE959C4340}" destId="{DFA7C3FF-A86E-461B-BD69-A731C0D57D25}" srcOrd="0" destOrd="0" presId="urn:microsoft.com/office/officeart/2005/8/layout/orgChart1"/>
    <dgm:cxn modelId="{0E720B54-EB05-443D-A14A-E57537F845E7}" type="presOf" srcId="{E1AA9019-F890-4B3A-B5E2-E6F6D5FE517A}" destId="{A47A498C-7F15-42BA-A5E3-055E1D29CDD9}" srcOrd="0" destOrd="0" presId="urn:microsoft.com/office/officeart/2005/8/layout/orgChart1"/>
    <dgm:cxn modelId="{D0EA8175-0F52-482B-ABCB-AAE29D3B3C72}" srcId="{72258CB4-C7FB-4FB3-8B48-730527499B3E}" destId="{AADF854F-7D6B-4040-B2FA-5ABE959C4340}" srcOrd="0" destOrd="0" parTransId="{81892C40-8A71-4544-A293-E6D8BDF0092C}" sibTransId="{36A453E1-5EE6-43F5-AC29-0FB297BF8817}"/>
    <dgm:cxn modelId="{391C1557-010E-425F-915D-1782D986B990}" type="presOf" srcId="{3374157B-39DC-4AED-8CB4-A345E980C3D4}" destId="{25B21818-F372-4249-BDBA-918243E14948}" srcOrd="1" destOrd="0" presId="urn:microsoft.com/office/officeart/2005/8/layout/orgChart1"/>
    <dgm:cxn modelId="{BF93BE79-E5DB-4A18-8884-9A5F8CC212EB}" type="presOf" srcId="{B974A3B7-3D70-413A-8196-6612C0E84DEC}" destId="{571CE649-E73F-4547-A3A9-2A04F4F4AB3A}" srcOrd="0" destOrd="0" presId="urn:microsoft.com/office/officeart/2005/8/layout/orgChart1"/>
    <dgm:cxn modelId="{74B8DF7A-6E45-49A4-95B8-5F74045D4EF9}" srcId="{AADF854F-7D6B-4040-B2FA-5ABE959C4340}" destId="{1D5CCBDE-5DD5-44EE-9917-BDF9731ABDE5}" srcOrd="0" destOrd="0" parTransId="{8CE63402-F4A1-405B-AB60-47921342D3A2}" sibTransId="{FEC9923B-825C-4FA0-9399-1E4E5486A277}"/>
    <dgm:cxn modelId="{1A74047F-2732-44E7-AC67-88F1E790110A}" type="presOf" srcId="{CF613E70-3841-4579-892B-5A97662841E8}" destId="{FB822ACF-219E-4179-87D9-0F3646AB25DF}" srcOrd="0" destOrd="0" presId="urn:microsoft.com/office/officeart/2005/8/layout/orgChart1"/>
    <dgm:cxn modelId="{6A04AE85-8620-4EBF-BCB8-C88B5FEB1E75}" srcId="{5D4754D6-BC2B-448F-81B8-B49C57D35E16}" destId="{A1CB660B-2002-4104-B934-D324905749EB}" srcOrd="2" destOrd="0" parTransId="{EBC84556-6A70-4C0E-9B40-71955B9FBD08}" sibTransId="{DF0BF6E5-54E4-483D-B28A-3388166199CC}"/>
    <dgm:cxn modelId="{D6ED9189-7DFB-4A48-B878-CED4CC1BA424}" type="presOf" srcId="{3C8C8127-3C76-41CF-A1C1-2A8321B79AAC}" destId="{60973E57-17F6-4D4A-86A9-476952411AB2}" srcOrd="0" destOrd="0" presId="urn:microsoft.com/office/officeart/2005/8/layout/orgChart1"/>
    <dgm:cxn modelId="{98F5ED8B-F9C2-4574-8120-792F03964C69}" srcId="{5D4754D6-BC2B-448F-81B8-B49C57D35E16}" destId="{D6AA9CE7-0ED5-4907-910B-2EDDD3389540}" srcOrd="3" destOrd="0" parTransId="{990B8FAD-711F-4085-AD31-F56DC2AC5931}" sibTransId="{29B4308D-8AA8-4EB8-97F5-D52E8B0FA953}"/>
    <dgm:cxn modelId="{86C2E28C-15C2-48D5-8D77-6AC5EFC672E0}" type="presOf" srcId="{A1CB660B-2002-4104-B934-D324905749EB}" destId="{6BEA03F2-2A6A-4B10-BAC3-7707186174B6}" srcOrd="1" destOrd="0" presId="urn:microsoft.com/office/officeart/2005/8/layout/orgChart1"/>
    <dgm:cxn modelId="{4C867B8D-08B5-4209-941D-5D5D24973F51}" type="presOf" srcId="{1876E7AF-37A0-4826-AA21-EBFA228458C3}" destId="{4D6257AB-6411-4ACE-90FB-8F6BAE4628D9}" srcOrd="1" destOrd="0" presId="urn:microsoft.com/office/officeart/2005/8/layout/orgChart1"/>
    <dgm:cxn modelId="{7D7BCE8F-6511-4AFF-A15E-9D5357E357C6}" type="presOf" srcId="{F99BD4E8-DABE-4AEF-8F9A-8EA9566F5109}" destId="{88295A01-3B42-4270-8EB7-720AC5364774}" srcOrd="1" destOrd="0" presId="urn:microsoft.com/office/officeart/2005/8/layout/orgChart1"/>
    <dgm:cxn modelId="{EB7E0E90-CD97-4A97-9020-38BDA3352681}" type="presOf" srcId="{5540B622-0F23-431F-87CF-5A74A5B696AA}" destId="{F453B5FF-CB47-42E2-A2A7-774158693E13}" srcOrd="1" destOrd="0" presId="urn:microsoft.com/office/officeart/2005/8/layout/orgChart1"/>
    <dgm:cxn modelId="{841B6191-2B99-43C6-B1F7-2C905FF9F452}" type="presOf" srcId="{E1666054-D770-4E74-934F-B2AF1449A3C7}" destId="{2843B2F3-3F9A-406D-AC5B-64A698888E3F}" srcOrd="0" destOrd="0" presId="urn:microsoft.com/office/officeart/2005/8/layout/orgChart1"/>
    <dgm:cxn modelId="{CCFAF491-FD7A-4A70-83B9-86C95D74F338}" type="presOf" srcId="{7435BCFA-511E-4BCE-8B8D-882C2E1BC759}" destId="{48CE9196-CB51-4C5A-B6B4-8DD881FE8B3A}" srcOrd="1" destOrd="0" presId="urn:microsoft.com/office/officeart/2005/8/layout/orgChart1"/>
    <dgm:cxn modelId="{F0253595-E7AA-44E3-A411-DA249B388AE7}" type="presOf" srcId="{ED13D628-38A6-4AD1-8A20-5ADF0CC9CE1E}" destId="{55A4427B-0678-4493-90FC-8759FF7C8BEB}" srcOrd="0" destOrd="0" presId="urn:microsoft.com/office/officeart/2005/8/layout/orgChart1"/>
    <dgm:cxn modelId="{AB8C2F99-EA87-494E-8864-F9516A614EC5}" type="presOf" srcId="{7FEF247D-7414-4667-9002-481994066332}" destId="{3B0961AD-4665-4FE4-A335-C33CFCA59CB9}" srcOrd="0" destOrd="0" presId="urn:microsoft.com/office/officeart/2005/8/layout/orgChart1"/>
    <dgm:cxn modelId="{1A8FC49A-307F-4BA8-AB71-E6897382C4B7}" type="presOf" srcId="{D40F0234-25AB-4102-AAAC-DB8D37647809}" destId="{85DE0A45-DFD3-450A-9FE0-DD4CCF6B40A6}" srcOrd="0" destOrd="0" presId="urn:microsoft.com/office/officeart/2005/8/layout/orgChart1"/>
    <dgm:cxn modelId="{7F41CA9C-A07D-432E-9D96-2136CE7B26B7}" srcId="{F99BD4E8-DABE-4AEF-8F9A-8EA9566F5109}" destId="{5540B622-0F23-431F-87CF-5A74A5B696AA}" srcOrd="6" destOrd="0" parTransId="{B025BEBC-C576-4FB8-B3B7-19CD5B0BE5A1}" sibTransId="{33DDB17F-6C7D-4DCF-83D8-4F1817311C48}"/>
    <dgm:cxn modelId="{9259CC9D-4A24-44C8-9ED3-149CA745DE9F}" type="presOf" srcId="{1D5CCBDE-5DD5-44EE-9917-BDF9731ABDE5}" destId="{A9B90836-4D29-48B6-AB68-0ED9E637E31D}" srcOrd="0" destOrd="0" presId="urn:microsoft.com/office/officeart/2005/8/layout/orgChart1"/>
    <dgm:cxn modelId="{EFF95BA1-2A29-4389-9835-4A00A504C928}" type="presOf" srcId="{5C42B197-D518-4223-AF96-CCDF021185F8}" destId="{CAD02257-4EAA-44C0-8EB9-64618E3C39D6}" srcOrd="0" destOrd="0" presId="urn:microsoft.com/office/officeart/2005/8/layout/orgChart1"/>
    <dgm:cxn modelId="{0B0D0AA3-FA4F-462A-87EB-6F8991CA92F6}" type="presOf" srcId="{5CF943D9-8CB6-4C63-BC42-0AFB63CAB377}" destId="{C98880A6-EAAC-401E-8C84-2CCE634B97AE}" srcOrd="0" destOrd="0" presId="urn:microsoft.com/office/officeart/2005/8/layout/orgChart1"/>
    <dgm:cxn modelId="{4B3F85A8-CAD6-46DA-9327-E77EA991E995}" srcId="{F99BD4E8-DABE-4AEF-8F9A-8EA9566F5109}" destId="{ABA0AC7D-0D13-4C91-8CB7-1378D6808568}" srcOrd="0" destOrd="0" parTransId="{6007A6ED-C4D8-4E26-B2A5-B673FA46D77D}" sibTransId="{982DDD03-C1E8-44F5-BAFB-172E68338241}"/>
    <dgm:cxn modelId="{2D663FAA-129F-4481-9BD2-A82FA8B61D09}" srcId="{576D6441-278A-43A6-A5A0-0FD24C432123}" destId="{72258CB4-C7FB-4FB3-8B48-730527499B3E}" srcOrd="0" destOrd="0" parTransId="{78E8C59D-A073-449A-AF83-B4728B84F5EF}" sibTransId="{F981880D-067A-4145-B25A-C95CFBD2417E}"/>
    <dgm:cxn modelId="{E6A259AA-879F-46B8-98CC-F1EFAD3EE5B2}" type="presOf" srcId="{33F122D7-FFE9-400D-AFA9-D11A69BAA5FB}" destId="{7A206451-4D24-4C2D-8762-59E245547EE4}" srcOrd="1" destOrd="0" presId="urn:microsoft.com/office/officeart/2005/8/layout/orgChart1"/>
    <dgm:cxn modelId="{B54E81AA-2B30-4F4B-AEC9-7130FD46BDC9}" type="presOf" srcId="{84DEC6D2-A46A-42A6-A0A8-859A42A86419}" destId="{1EF15AE0-E04B-4B83-9742-6B55E5586729}" srcOrd="0" destOrd="0" presId="urn:microsoft.com/office/officeart/2005/8/layout/orgChart1"/>
    <dgm:cxn modelId="{B6A4C8AB-BD51-408F-BD45-B5B5C7756612}" srcId="{F99BD4E8-DABE-4AEF-8F9A-8EA9566F5109}" destId="{CF613E70-3841-4579-892B-5A97662841E8}" srcOrd="7" destOrd="0" parTransId="{874FFBCB-2A16-4C73-BC24-B333BD59A2F4}" sibTransId="{6FB8FAF6-783F-424D-8DDE-B9E19054927C}"/>
    <dgm:cxn modelId="{F43C05AD-F6F4-4EB6-9EC8-204BF5221C0C}" type="presOf" srcId="{03F18A84-F017-4C1D-BB61-3E8DE57FEC48}" destId="{ABA0CCE4-3FC8-4999-92A6-8E4118D9989F}" srcOrd="0" destOrd="0" presId="urn:microsoft.com/office/officeart/2005/8/layout/orgChart1"/>
    <dgm:cxn modelId="{2C9CC7AF-9B90-445E-9530-34B21C36CE85}" type="presOf" srcId="{990B8FAD-711F-4085-AD31-F56DC2AC5931}" destId="{6A3B7377-7BA5-4B43-9D57-A51528A9EF57}" srcOrd="0" destOrd="0" presId="urn:microsoft.com/office/officeart/2005/8/layout/orgChart1"/>
    <dgm:cxn modelId="{2C2D8EB9-1CE5-4CB3-9E62-880C74BB6950}" type="presOf" srcId="{72258CB4-C7FB-4FB3-8B48-730527499B3E}" destId="{DC5A1434-03E2-4B04-B4CC-FF8CAA503775}" srcOrd="1" destOrd="0" presId="urn:microsoft.com/office/officeart/2005/8/layout/orgChart1"/>
    <dgm:cxn modelId="{B2469CB9-963F-4D2E-ABB0-F1DB68991BA7}" srcId="{AADF854F-7D6B-4040-B2FA-5ABE959C4340}" destId="{761F6E86-1FA6-4337-81DF-C53CE1962B5F}" srcOrd="4" destOrd="0" parTransId="{84DEC6D2-A46A-42A6-A0A8-859A42A86419}" sibTransId="{210081DD-AE3A-42A8-A479-F3078CCF1148}"/>
    <dgm:cxn modelId="{F16AF2B9-D022-4D1D-806B-F8A2859598A5}" type="presOf" srcId="{B025BEBC-C576-4FB8-B3B7-19CD5B0BE5A1}" destId="{E6F80499-3EA9-42A3-A1DD-780C5ED2202D}" srcOrd="0" destOrd="0" presId="urn:microsoft.com/office/officeart/2005/8/layout/orgChart1"/>
    <dgm:cxn modelId="{8D8846BF-DC49-48C8-8F10-A93B0FEFE317}" type="presOf" srcId="{404BD816-F1B2-4AD8-ADC8-34F17BAE764F}" destId="{13154AEC-0A2B-4C87-8D7A-89669855CDDB}" srcOrd="0" destOrd="0" presId="urn:microsoft.com/office/officeart/2005/8/layout/orgChart1"/>
    <dgm:cxn modelId="{A07349C2-898C-422C-9BF0-EDFBD29DC453}" type="presOf" srcId="{9E559458-9B07-4AE0-9387-60A9B90EB448}" destId="{052390C3-3BD4-4322-9991-ABC4A75EB998}" srcOrd="1" destOrd="0" presId="urn:microsoft.com/office/officeart/2005/8/layout/orgChart1"/>
    <dgm:cxn modelId="{9BA46BC3-F460-47DF-B083-7C13086876F4}" srcId="{F99BD4E8-DABE-4AEF-8F9A-8EA9566F5109}" destId="{5CF943D9-8CB6-4C63-BC42-0AFB63CAB377}" srcOrd="5" destOrd="0" parTransId="{D40F0234-25AB-4102-AAAC-DB8D37647809}" sibTransId="{FF32ACC2-0866-40F8-BACA-160081061451}"/>
    <dgm:cxn modelId="{46660FC4-8E32-4ACB-94F7-B23E05846A46}" type="presOf" srcId="{E1666054-D770-4E74-934F-B2AF1449A3C7}" destId="{2A9A3C91-E56E-4A93-A7D9-962E0612953B}" srcOrd="1" destOrd="0" presId="urn:microsoft.com/office/officeart/2005/8/layout/orgChart1"/>
    <dgm:cxn modelId="{2216C7C6-63AB-4150-8AE4-692925D391E3}" srcId="{AADF854F-7D6B-4040-B2FA-5ABE959C4340}" destId="{5C42B197-D518-4223-AF96-CCDF021185F8}" srcOrd="1" destOrd="0" parTransId="{E1AA9019-F890-4B3A-B5E2-E6F6D5FE517A}" sibTransId="{055BFE33-7238-4A4C-B364-C4E68877D754}"/>
    <dgm:cxn modelId="{82AFB6CE-4377-4F56-9BC2-A687877DEBDB}" type="presOf" srcId="{EB74362A-6883-4B70-A519-067CD71FF9E9}" destId="{EEA170E6-B664-4153-A985-0DE9DD02D614}" srcOrd="0" destOrd="0" presId="urn:microsoft.com/office/officeart/2005/8/layout/orgChart1"/>
    <dgm:cxn modelId="{0DE180CF-6730-4EA7-93A7-000318091CBE}" type="presOf" srcId="{A1CB660B-2002-4104-B934-D324905749EB}" destId="{96396EA4-8CCC-4AE4-9B04-3E6854C964DE}" srcOrd="0" destOrd="0" presId="urn:microsoft.com/office/officeart/2005/8/layout/orgChart1"/>
    <dgm:cxn modelId="{0234AACF-73C5-4AD4-A8E4-3EE298E81725}" type="presOf" srcId="{66D1771B-5DDC-48CD-91A4-1A30CAC734AB}" destId="{DBAEEDD4-98E0-4F4D-90E3-4B12ED9BDAE9}" srcOrd="1" destOrd="0" presId="urn:microsoft.com/office/officeart/2005/8/layout/orgChart1"/>
    <dgm:cxn modelId="{EF98F9CF-5B83-4DDE-806D-C8E47EFE19F1}" type="presOf" srcId="{BAC35FAF-D5DD-4F98-A1BD-620E57EADB24}" destId="{EA6FE732-9F49-4D71-A878-6FFCF018D756}" srcOrd="0" destOrd="0" presId="urn:microsoft.com/office/officeart/2005/8/layout/orgChart1"/>
    <dgm:cxn modelId="{9DD5D3D2-27DD-4F2A-BA9E-AFDAC824A49F}" type="presOf" srcId="{427AE10A-B84D-4CF2-9C28-4639A5B9F441}" destId="{A5FA9993-3095-48F7-909C-A641558CA8CF}" srcOrd="1" destOrd="0" presId="urn:microsoft.com/office/officeart/2005/8/layout/orgChart1"/>
    <dgm:cxn modelId="{70DF99D3-9163-47AA-9FD5-D4F067E45C70}" type="presOf" srcId="{D897FFF0-1033-467F-9E7A-4D0FD4D687EE}" destId="{9D7DE535-DA9A-451B-9BD0-9403B64457B2}" srcOrd="0" destOrd="0" presId="urn:microsoft.com/office/officeart/2005/8/layout/orgChart1"/>
    <dgm:cxn modelId="{2AC2F5D3-BEFF-474F-828B-5BFD51A24CF7}" srcId="{F99BD4E8-DABE-4AEF-8F9A-8EA9566F5109}" destId="{9E559458-9B07-4AE0-9387-60A9B90EB448}" srcOrd="2" destOrd="0" parTransId="{02389058-B9A5-4FD9-B27D-3163B86DDE3E}" sibTransId="{CFC82DDD-FC4C-4FE8-805C-F570CE4311CB}"/>
    <dgm:cxn modelId="{F117A7D6-0F79-4E89-89A6-8659E8EE5746}" srcId="{F99BD4E8-DABE-4AEF-8F9A-8EA9566F5109}" destId="{4A2621F4-9459-4F96-8777-A35DF231C5ED}" srcOrd="4" destOrd="0" parTransId="{F9E32AD2-DD59-48F3-AA45-B1E1DF0558EB}" sibTransId="{C8B66035-8596-4A8B-B4CE-9EF591951CA6}"/>
    <dgm:cxn modelId="{70D4F9D6-6B27-4F14-97AA-72DA2FAB5819}" type="presOf" srcId="{5C42B197-D518-4223-AF96-CCDF021185F8}" destId="{F2172121-AEB0-499E-86DE-729C66BCE127}" srcOrd="1" destOrd="0" presId="urn:microsoft.com/office/officeart/2005/8/layout/orgChart1"/>
    <dgm:cxn modelId="{7502A0DD-2E55-4F9B-BE03-EA309DCEC57D}" type="presOf" srcId="{4A2621F4-9459-4F96-8777-A35DF231C5ED}" destId="{EBE02B33-110B-4722-AEE6-15A4B266A3E0}" srcOrd="0" destOrd="0" presId="urn:microsoft.com/office/officeart/2005/8/layout/orgChart1"/>
    <dgm:cxn modelId="{44EE4DE3-63C5-422B-8F4C-56AE1285E57B}" srcId="{AADF854F-7D6B-4040-B2FA-5ABE959C4340}" destId="{C6B5A8BE-D6E6-422E-9ADA-91B84E85CD60}" srcOrd="6" destOrd="0" parTransId="{48BC5967-8409-4774-86CA-D33ADC6A83F5}" sibTransId="{48CD77F5-2ED2-488C-A4EC-BD5AF5EAA72F}"/>
    <dgm:cxn modelId="{C20F9BE3-6873-4336-8A86-E3F7CA42C293}" type="presOf" srcId="{5D4754D6-BC2B-448F-81B8-B49C57D35E16}" destId="{D6CC4ABA-E742-46A4-BD08-4D9845C2F975}" srcOrd="0" destOrd="0" presId="urn:microsoft.com/office/officeart/2005/8/layout/orgChart1"/>
    <dgm:cxn modelId="{610F65EA-62EE-455D-AF68-149D7427FE83}" srcId="{72258CB4-C7FB-4FB3-8B48-730527499B3E}" destId="{F99BD4E8-DABE-4AEF-8F9A-8EA9566F5109}" srcOrd="2" destOrd="0" parTransId="{EB74362A-6883-4B70-A519-067CD71FF9E9}" sibTransId="{00FED4FC-06D1-41E0-A391-8B9BF7A49F3D}"/>
    <dgm:cxn modelId="{BD64BFEA-1687-4CBC-818B-5A514E29FFB0}" type="presOf" srcId="{D6AA9CE7-0ED5-4907-910B-2EDDD3389540}" destId="{1BCF85B5-BAAD-4399-94A7-277D522C2ACB}" srcOrd="0" destOrd="0" presId="urn:microsoft.com/office/officeart/2005/8/layout/orgChart1"/>
    <dgm:cxn modelId="{40DA39EC-BC4A-4C0E-A215-184016752C30}" type="presOf" srcId="{427AE10A-B84D-4CF2-9C28-4639A5B9F441}" destId="{ECAD16A1-E13B-4896-BCE1-D3D6A7CCA1FF}" srcOrd="0" destOrd="0" presId="urn:microsoft.com/office/officeart/2005/8/layout/orgChart1"/>
    <dgm:cxn modelId="{F56DF2F3-4636-4ED1-A16A-A9D24B8AEEF1}" type="presOf" srcId="{761F6E86-1FA6-4337-81DF-C53CE1962B5F}" destId="{ACE8A5FA-183F-4ABB-8A7A-A6231782AEB5}" srcOrd="0" destOrd="0" presId="urn:microsoft.com/office/officeart/2005/8/layout/orgChart1"/>
    <dgm:cxn modelId="{AE398DFE-AD69-4C98-9138-42E3AF95B60A}" srcId="{5D4754D6-BC2B-448F-81B8-B49C57D35E16}" destId="{3374157B-39DC-4AED-8CB4-A345E980C3D4}" srcOrd="5" destOrd="0" parTransId="{D897FFF0-1033-467F-9E7A-4D0FD4D687EE}" sibTransId="{79FEF961-93EE-4F1D-A7EF-84307C14D53F}"/>
    <dgm:cxn modelId="{ACC1B9FF-38CB-4E2B-B5EE-8A984A8B64B5}" type="presOf" srcId="{4A2621F4-9459-4F96-8777-A35DF231C5ED}" destId="{59A7EAC9-1092-461A-A3F0-9DD1354B5CFA}" srcOrd="1" destOrd="0" presId="urn:microsoft.com/office/officeart/2005/8/layout/orgChart1"/>
    <dgm:cxn modelId="{C0FBB5A8-1282-4DD3-B0CC-8497064A8FF0}" type="presParOf" srcId="{72939D0F-F712-411F-8257-C2043DE2EA51}" destId="{C9D81F5B-0ED2-420A-AB77-DFC649EDB115}" srcOrd="0" destOrd="0" presId="urn:microsoft.com/office/officeart/2005/8/layout/orgChart1"/>
    <dgm:cxn modelId="{9B51EF0A-188A-4DBE-80D4-4DB108AD55FB}" type="presParOf" srcId="{C9D81F5B-0ED2-420A-AB77-DFC649EDB115}" destId="{8118630E-4212-48F9-84CF-7AC6CE51CCC4}" srcOrd="0" destOrd="0" presId="urn:microsoft.com/office/officeart/2005/8/layout/orgChart1"/>
    <dgm:cxn modelId="{534B45D1-61B8-4072-BDD1-F0D08DA96883}" type="presParOf" srcId="{8118630E-4212-48F9-84CF-7AC6CE51CCC4}" destId="{6C32267C-4724-4FDA-ADA8-C9F977AA3018}" srcOrd="0" destOrd="0" presId="urn:microsoft.com/office/officeart/2005/8/layout/orgChart1"/>
    <dgm:cxn modelId="{F6DFFD97-030F-4783-AEF0-85E0D79023C1}" type="presParOf" srcId="{8118630E-4212-48F9-84CF-7AC6CE51CCC4}" destId="{DC5A1434-03E2-4B04-B4CC-FF8CAA503775}" srcOrd="1" destOrd="0" presId="urn:microsoft.com/office/officeart/2005/8/layout/orgChart1"/>
    <dgm:cxn modelId="{9AA2E49F-C773-4ACA-9816-BD797ABFA69D}" type="presParOf" srcId="{C9D81F5B-0ED2-420A-AB77-DFC649EDB115}" destId="{14FFAE06-F560-4D8D-AB64-1947211EE92E}" srcOrd="1" destOrd="0" presId="urn:microsoft.com/office/officeart/2005/8/layout/orgChart1"/>
    <dgm:cxn modelId="{AD180276-E997-4588-BAD5-3ED7BD5D55FE}" type="presParOf" srcId="{14FFAE06-F560-4D8D-AB64-1947211EE92E}" destId="{5603EB5A-C642-45D8-B9DD-56DC03E41547}" srcOrd="0" destOrd="0" presId="urn:microsoft.com/office/officeart/2005/8/layout/orgChart1"/>
    <dgm:cxn modelId="{9DA62FDF-4DAF-40B9-BDD8-F27F6F0C58B6}" type="presParOf" srcId="{14FFAE06-F560-4D8D-AB64-1947211EE92E}" destId="{496318BB-F95A-4035-A5B8-9F614E8ACA22}" srcOrd="1" destOrd="0" presId="urn:microsoft.com/office/officeart/2005/8/layout/orgChart1"/>
    <dgm:cxn modelId="{BD861419-E40C-431F-8B1C-9BEE46407031}" type="presParOf" srcId="{496318BB-F95A-4035-A5B8-9F614E8ACA22}" destId="{3A7D552D-CB55-457B-859B-2FEEF06FB171}" srcOrd="0" destOrd="0" presId="urn:microsoft.com/office/officeart/2005/8/layout/orgChart1"/>
    <dgm:cxn modelId="{1F5CC09B-7B12-4EBF-9236-D7AB6310D3B9}" type="presParOf" srcId="{3A7D552D-CB55-457B-859B-2FEEF06FB171}" destId="{DFA7C3FF-A86E-461B-BD69-A731C0D57D25}" srcOrd="0" destOrd="0" presId="urn:microsoft.com/office/officeart/2005/8/layout/orgChart1"/>
    <dgm:cxn modelId="{6A20E61C-FB98-4824-AB2D-A0BD62107FF9}" type="presParOf" srcId="{3A7D552D-CB55-457B-859B-2FEEF06FB171}" destId="{29E53022-E045-488C-9D4F-D31ACD4ED70C}" srcOrd="1" destOrd="0" presId="urn:microsoft.com/office/officeart/2005/8/layout/orgChart1"/>
    <dgm:cxn modelId="{CD7BD557-ED38-4BE4-A9AB-03124A63B0F6}" type="presParOf" srcId="{496318BB-F95A-4035-A5B8-9F614E8ACA22}" destId="{5CAEF40F-7A1F-47BC-A461-4F9994FFDCC5}" srcOrd="1" destOrd="0" presId="urn:microsoft.com/office/officeart/2005/8/layout/orgChart1"/>
    <dgm:cxn modelId="{1C4DF503-768D-4D3B-94A8-4C3AA358F5F5}" type="presParOf" srcId="{5CAEF40F-7A1F-47BC-A461-4F9994FFDCC5}" destId="{8901787F-57DC-4717-BC2E-62A7154DA1D9}" srcOrd="0" destOrd="0" presId="urn:microsoft.com/office/officeart/2005/8/layout/orgChart1"/>
    <dgm:cxn modelId="{5FA9D857-7047-4655-9332-85B9AEDC04D4}" type="presParOf" srcId="{5CAEF40F-7A1F-47BC-A461-4F9994FFDCC5}" destId="{34B36237-417D-4714-B74C-DDF47D9629A9}" srcOrd="1" destOrd="0" presId="urn:microsoft.com/office/officeart/2005/8/layout/orgChart1"/>
    <dgm:cxn modelId="{A0B9765F-7062-4AB5-8F2F-30531F223ECF}" type="presParOf" srcId="{34B36237-417D-4714-B74C-DDF47D9629A9}" destId="{9A2FA709-21D0-4F2A-9ED3-E4B9BE70C6EC}" srcOrd="0" destOrd="0" presId="urn:microsoft.com/office/officeart/2005/8/layout/orgChart1"/>
    <dgm:cxn modelId="{CACF232C-EDE5-4C33-B2E4-893868D60800}" type="presParOf" srcId="{9A2FA709-21D0-4F2A-9ED3-E4B9BE70C6EC}" destId="{A9B90836-4D29-48B6-AB68-0ED9E637E31D}" srcOrd="0" destOrd="0" presId="urn:microsoft.com/office/officeart/2005/8/layout/orgChart1"/>
    <dgm:cxn modelId="{33624BDE-40F3-49AC-9EC3-7ACB6A9E4B12}" type="presParOf" srcId="{9A2FA709-21D0-4F2A-9ED3-E4B9BE70C6EC}" destId="{A69B60A6-DB88-4FC8-A33C-E786E9654922}" srcOrd="1" destOrd="0" presId="urn:microsoft.com/office/officeart/2005/8/layout/orgChart1"/>
    <dgm:cxn modelId="{BBA5F164-35AC-4BE0-A47D-AD516FC6C35C}" type="presParOf" srcId="{34B36237-417D-4714-B74C-DDF47D9629A9}" destId="{152BFC92-4AF0-4A21-BDD3-31FBA7AD96A3}" srcOrd="1" destOrd="0" presId="urn:microsoft.com/office/officeart/2005/8/layout/orgChart1"/>
    <dgm:cxn modelId="{F0A947A0-35A0-4729-BEEA-931CC478D57D}" type="presParOf" srcId="{34B36237-417D-4714-B74C-DDF47D9629A9}" destId="{AA9B4FDE-9FCA-4812-8377-E0A3F2F8C757}" srcOrd="2" destOrd="0" presId="urn:microsoft.com/office/officeart/2005/8/layout/orgChart1"/>
    <dgm:cxn modelId="{E25BE4AA-3DB6-4928-9E93-38EA33E48AA7}" type="presParOf" srcId="{5CAEF40F-7A1F-47BC-A461-4F9994FFDCC5}" destId="{A47A498C-7F15-42BA-A5E3-055E1D29CDD9}" srcOrd="2" destOrd="0" presId="urn:microsoft.com/office/officeart/2005/8/layout/orgChart1"/>
    <dgm:cxn modelId="{53FE6BAF-B90D-411A-BA18-632E6EFD8789}" type="presParOf" srcId="{5CAEF40F-7A1F-47BC-A461-4F9994FFDCC5}" destId="{E9F29BED-D714-4DAF-A382-15812691AEBE}" srcOrd="3" destOrd="0" presId="urn:microsoft.com/office/officeart/2005/8/layout/orgChart1"/>
    <dgm:cxn modelId="{82A6B101-0D3C-4D9F-98B8-F73F36CDF019}" type="presParOf" srcId="{E9F29BED-D714-4DAF-A382-15812691AEBE}" destId="{DD57AB3B-E0E3-43F2-A8CA-89533BA47A70}" srcOrd="0" destOrd="0" presId="urn:microsoft.com/office/officeart/2005/8/layout/orgChart1"/>
    <dgm:cxn modelId="{992FFD49-CA17-47CC-B950-90F2ECABF308}" type="presParOf" srcId="{DD57AB3B-E0E3-43F2-A8CA-89533BA47A70}" destId="{CAD02257-4EAA-44C0-8EB9-64618E3C39D6}" srcOrd="0" destOrd="0" presId="urn:microsoft.com/office/officeart/2005/8/layout/orgChart1"/>
    <dgm:cxn modelId="{88D371E2-EA8E-4D29-B03C-CBA48F6283D3}" type="presParOf" srcId="{DD57AB3B-E0E3-43F2-A8CA-89533BA47A70}" destId="{F2172121-AEB0-499E-86DE-729C66BCE127}" srcOrd="1" destOrd="0" presId="urn:microsoft.com/office/officeart/2005/8/layout/orgChart1"/>
    <dgm:cxn modelId="{011313E8-5DDE-4239-BEB3-EF0B8B8A0EAD}" type="presParOf" srcId="{E9F29BED-D714-4DAF-A382-15812691AEBE}" destId="{2E9A11C9-FC20-4412-91D6-27C4FB0CF7B6}" srcOrd="1" destOrd="0" presId="urn:microsoft.com/office/officeart/2005/8/layout/orgChart1"/>
    <dgm:cxn modelId="{A6CF18AB-6EE4-481B-987F-80633A1562F8}" type="presParOf" srcId="{E9F29BED-D714-4DAF-A382-15812691AEBE}" destId="{77B8419E-6931-40AA-BA12-6F7211B7FFD9}" srcOrd="2" destOrd="0" presId="urn:microsoft.com/office/officeart/2005/8/layout/orgChart1"/>
    <dgm:cxn modelId="{6C7C8D39-3414-43CE-AEF6-5D79CCC6366E}" type="presParOf" srcId="{5CAEF40F-7A1F-47BC-A461-4F9994FFDCC5}" destId="{3B0961AD-4665-4FE4-A335-C33CFCA59CB9}" srcOrd="4" destOrd="0" presId="urn:microsoft.com/office/officeart/2005/8/layout/orgChart1"/>
    <dgm:cxn modelId="{D6F5CA03-6CDC-4C03-B8B6-C752EDE977F8}" type="presParOf" srcId="{5CAEF40F-7A1F-47BC-A461-4F9994FFDCC5}" destId="{BB36BBA2-A041-4F82-B58C-AA270A5AAFB6}" srcOrd="5" destOrd="0" presId="urn:microsoft.com/office/officeart/2005/8/layout/orgChart1"/>
    <dgm:cxn modelId="{3B3B15B1-BD91-4310-AF6A-2C3F065D0E89}" type="presParOf" srcId="{BB36BBA2-A041-4F82-B58C-AA270A5AAFB6}" destId="{1E0BFAD9-B4E8-47B6-A41F-DEDAF26A1C09}" srcOrd="0" destOrd="0" presId="urn:microsoft.com/office/officeart/2005/8/layout/orgChart1"/>
    <dgm:cxn modelId="{69CEA1FE-C6B3-4F4E-B0CB-1F72C846FC9B}" type="presParOf" srcId="{1E0BFAD9-B4E8-47B6-A41F-DEDAF26A1C09}" destId="{F2BD9FB5-375C-4F1F-A76B-FDC236879CFC}" srcOrd="0" destOrd="0" presId="urn:microsoft.com/office/officeart/2005/8/layout/orgChart1"/>
    <dgm:cxn modelId="{7B9F5606-CF47-48DD-B0B5-4808598F7544}" type="presParOf" srcId="{1E0BFAD9-B4E8-47B6-A41F-DEDAF26A1C09}" destId="{4D6257AB-6411-4ACE-90FB-8F6BAE4628D9}" srcOrd="1" destOrd="0" presId="urn:microsoft.com/office/officeart/2005/8/layout/orgChart1"/>
    <dgm:cxn modelId="{FBB27DDB-50F3-4579-8AC5-7191ED16FB9E}" type="presParOf" srcId="{BB36BBA2-A041-4F82-B58C-AA270A5AAFB6}" destId="{76B6B15F-26FE-4B0C-93AA-6A7235B26DDB}" srcOrd="1" destOrd="0" presId="urn:microsoft.com/office/officeart/2005/8/layout/orgChart1"/>
    <dgm:cxn modelId="{9324D631-2CA6-4BF6-B66A-030000EF393A}" type="presParOf" srcId="{BB36BBA2-A041-4F82-B58C-AA270A5AAFB6}" destId="{5300825B-A857-4051-8D48-F1487DC5B7A1}" srcOrd="2" destOrd="0" presId="urn:microsoft.com/office/officeart/2005/8/layout/orgChart1"/>
    <dgm:cxn modelId="{5A7DEFDA-42FC-4B0F-999B-3AEA1E2AFB4A}" type="presParOf" srcId="{5CAEF40F-7A1F-47BC-A461-4F9994FFDCC5}" destId="{571CE649-E73F-4547-A3A9-2A04F4F4AB3A}" srcOrd="6" destOrd="0" presId="urn:microsoft.com/office/officeart/2005/8/layout/orgChart1"/>
    <dgm:cxn modelId="{853FD7DC-1172-419A-9A2F-D653068E2F40}" type="presParOf" srcId="{5CAEF40F-7A1F-47BC-A461-4F9994FFDCC5}" destId="{66A22A90-B1DF-43A9-88AC-32FD0EEE0C08}" srcOrd="7" destOrd="0" presId="urn:microsoft.com/office/officeart/2005/8/layout/orgChart1"/>
    <dgm:cxn modelId="{574DEED2-5754-43A1-B5BA-174282C11F9B}" type="presParOf" srcId="{66A22A90-B1DF-43A9-88AC-32FD0EEE0C08}" destId="{07F5AAD9-53DF-459D-B601-95567C45BD74}" srcOrd="0" destOrd="0" presId="urn:microsoft.com/office/officeart/2005/8/layout/orgChart1"/>
    <dgm:cxn modelId="{0DA66965-30EB-4315-A8AB-3B73E1F7ABF1}" type="presParOf" srcId="{07F5AAD9-53DF-459D-B601-95567C45BD74}" destId="{60973E57-17F6-4D4A-86A9-476952411AB2}" srcOrd="0" destOrd="0" presId="urn:microsoft.com/office/officeart/2005/8/layout/orgChart1"/>
    <dgm:cxn modelId="{9179ADD4-D5C7-4C3A-8401-6D0812688084}" type="presParOf" srcId="{07F5AAD9-53DF-459D-B601-95567C45BD74}" destId="{08ECDEFC-1D70-41FE-AF07-FFF60D01249E}" srcOrd="1" destOrd="0" presId="urn:microsoft.com/office/officeart/2005/8/layout/orgChart1"/>
    <dgm:cxn modelId="{5C5BE816-71E1-4A89-AF13-BFF3D3C1AF06}" type="presParOf" srcId="{66A22A90-B1DF-43A9-88AC-32FD0EEE0C08}" destId="{83252ABF-181E-4533-B361-DC37BADB8281}" srcOrd="1" destOrd="0" presId="urn:microsoft.com/office/officeart/2005/8/layout/orgChart1"/>
    <dgm:cxn modelId="{EC8EC902-400F-4285-A263-1E14B2837FC5}" type="presParOf" srcId="{66A22A90-B1DF-43A9-88AC-32FD0EEE0C08}" destId="{96E6607A-D014-47F4-B3AA-D87ABEA285A4}" srcOrd="2" destOrd="0" presId="urn:microsoft.com/office/officeart/2005/8/layout/orgChart1"/>
    <dgm:cxn modelId="{834750A3-33B4-48C8-A294-60EDB90A2C98}" type="presParOf" srcId="{5CAEF40F-7A1F-47BC-A461-4F9994FFDCC5}" destId="{1EF15AE0-E04B-4B83-9742-6B55E5586729}" srcOrd="8" destOrd="0" presId="urn:microsoft.com/office/officeart/2005/8/layout/orgChart1"/>
    <dgm:cxn modelId="{45B24C14-1BD0-46EA-AD57-3672EC5F2368}" type="presParOf" srcId="{5CAEF40F-7A1F-47BC-A461-4F9994FFDCC5}" destId="{EC5FB8A4-1386-4D0C-A021-027B66A8C3A1}" srcOrd="9" destOrd="0" presId="urn:microsoft.com/office/officeart/2005/8/layout/orgChart1"/>
    <dgm:cxn modelId="{ABF79055-79F6-4710-82E8-E3AA4A5ACE99}" type="presParOf" srcId="{EC5FB8A4-1386-4D0C-A021-027B66A8C3A1}" destId="{EE7B9E25-C06E-495D-B4C2-6BCE9AAF7E53}" srcOrd="0" destOrd="0" presId="urn:microsoft.com/office/officeart/2005/8/layout/orgChart1"/>
    <dgm:cxn modelId="{85FA130C-3636-4BB1-B8EB-A0E076495A7E}" type="presParOf" srcId="{EE7B9E25-C06E-495D-B4C2-6BCE9AAF7E53}" destId="{ACE8A5FA-183F-4ABB-8A7A-A6231782AEB5}" srcOrd="0" destOrd="0" presId="urn:microsoft.com/office/officeart/2005/8/layout/orgChart1"/>
    <dgm:cxn modelId="{745F9138-0916-4222-85FE-7DA04A38E7CC}" type="presParOf" srcId="{EE7B9E25-C06E-495D-B4C2-6BCE9AAF7E53}" destId="{72CD431D-E0BD-45A3-BB06-19DB71A1BF49}" srcOrd="1" destOrd="0" presId="urn:microsoft.com/office/officeart/2005/8/layout/orgChart1"/>
    <dgm:cxn modelId="{F105A8EC-313C-4D6E-9895-4EB13936ECE6}" type="presParOf" srcId="{EC5FB8A4-1386-4D0C-A021-027B66A8C3A1}" destId="{750BDBEF-5018-4D4E-8C44-3D861C43ECD4}" srcOrd="1" destOrd="0" presId="urn:microsoft.com/office/officeart/2005/8/layout/orgChart1"/>
    <dgm:cxn modelId="{01A3B66A-2B39-49D8-9E59-23F3F7F953AB}" type="presParOf" srcId="{EC5FB8A4-1386-4D0C-A021-027B66A8C3A1}" destId="{A4F4BCC7-D0D2-4F52-B0BD-BC7329B5E2CD}" srcOrd="2" destOrd="0" presId="urn:microsoft.com/office/officeart/2005/8/layout/orgChart1"/>
    <dgm:cxn modelId="{780A31A1-CEA7-49E8-99F5-DE328780040B}" type="presParOf" srcId="{5CAEF40F-7A1F-47BC-A461-4F9994FFDCC5}" destId="{ABA0CCE4-3FC8-4999-92A6-8E4118D9989F}" srcOrd="10" destOrd="0" presId="urn:microsoft.com/office/officeart/2005/8/layout/orgChart1"/>
    <dgm:cxn modelId="{ADD598C4-37C7-4507-9B2C-860B2C583A30}" type="presParOf" srcId="{5CAEF40F-7A1F-47BC-A461-4F9994FFDCC5}" destId="{3B116B87-DD8B-4243-BAE8-64F393F7C8DF}" srcOrd="11" destOrd="0" presId="urn:microsoft.com/office/officeart/2005/8/layout/orgChart1"/>
    <dgm:cxn modelId="{0D515822-6C7E-41B8-87C6-E49F71BC9795}" type="presParOf" srcId="{3B116B87-DD8B-4243-BAE8-64F393F7C8DF}" destId="{923F10FA-68B7-4337-8B52-CEA98B600876}" srcOrd="0" destOrd="0" presId="urn:microsoft.com/office/officeart/2005/8/layout/orgChart1"/>
    <dgm:cxn modelId="{5F8E519B-1F54-4E91-9D5D-794CADB6900A}" type="presParOf" srcId="{923F10FA-68B7-4337-8B52-CEA98B600876}" destId="{DAD4C05B-24BE-47AB-BA78-8AB627E74BB9}" srcOrd="0" destOrd="0" presId="urn:microsoft.com/office/officeart/2005/8/layout/orgChart1"/>
    <dgm:cxn modelId="{62528D52-C130-402F-ADFA-5F347D7C8A74}" type="presParOf" srcId="{923F10FA-68B7-4337-8B52-CEA98B600876}" destId="{48CE9196-CB51-4C5A-B6B4-8DD881FE8B3A}" srcOrd="1" destOrd="0" presId="urn:microsoft.com/office/officeart/2005/8/layout/orgChart1"/>
    <dgm:cxn modelId="{935AE578-3EAF-4EF2-98A8-7C81BBA3F586}" type="presParOf" srcId="{3B116B87-DD8B-4243-BAE8-64F393F7C8DF}" destId="{A413FBFC-7EA4-4C7E-8A61-D60E9D552844}" srcOrd="1" destOrd="0" presId="urn:microsoft.com/office/officeart/2005/8/layout/orgChart1"/>
    <dgm:cxn modelId="{0705E7FA-3135-457C-B858-91C7D2D4A23C}" type="presParOf" srcId="{3B116B87-DD8B-4243-BAE8-64F393F7C8DF}" destId="{21EB96F6-F489-475C-84D1-7992BB562212}" srcOrd="2" destOrd="0" presId="urn:microsoft.com/office/officeart/2005/8/layout/orgChart1"/>
    <dgm:cxn modelId="{DFFE78EF-4D47-4BBC-AE7C-2374FE736482}" type="presParOf" srcId="{5CAEF40F-7A1F-47BC-A461-4F9994FFDCC5}" destId="{3F09A8EF-A3D5-4469-BEF6-871EF52CD192}" srcOrd="12" destOrd="0" presId="urn:microsoft.com/office/officeart/2005/8/layout/orgChart1"/>
    <dgm:cxn modelId="{C9C1C5B5-6B81-42E3-981F-959C9FF4F986}" type="presParOf" srcId="{5CAEF40F-7A1F-47BC-A461-4F9994FFDCC5}" destId="{DDCFD5D1-431F-465F-8209-CB8AD138B155}" srcOrd="13" destOrd="0" presId="urn:microsoft.com/office/officeart/2005/8/layout/orgChart1"/>
    <dgm:cxn modelId="{0F34A835-CB0F-4B0A-9735-C4DA5A0ABE2A}" type="presParOf" srcId="{DDCFD5D1-431F-465F-8209-CB8AD138B155}" destId="{DE90ECC6-C85A-47DE-BFA3-B7B618227E6F}" srcOrd="0" destOrd="0" presId="urn:microsoft.com/office/officeart/2005/8/layout/orgChart1"/>
    <dgm:cxn modelId="{9ADAE074-FAFC-4275-944F-E883DF503244}" type="presParOf" srcId="{DE90ECC6-C85A-47DE-BFA3-B7B618227E6F}" destId="{5782469C-0C39-414F-B9D1-7EADF9C142AC}" srcOrd="0" destOrd="0" presId="urn:microsoft.com/office/officeart/2005/8/layout/orgChart1"/>
    <dgm:cxn modelId="{2D2C2DBC-ABF8-40C4-A69B-4770B9609D9D}" type="presParOf" srcId="{DE90ECC6-C85A-47DE-BFA3-B7B618227E6F}" destId="{7D7801DF-81F1-46E8-86FD-72D7B60EA115}" srcOrd="1" destOrd="0" presId="urn:microsoft.com/office/officeart/2005/8/layout/orgChart1"/>
    <dgm:cxn modelId="{35764827-6194-49E4-9A73-626C56D71CFF}" type="presParOf" srcId="{DDCFD5D1-431F-465F-8209-CB8AD138B155}" destId="{98C4A888-5C4D-4CA8-BF0D-0404786E8554}" srcOrd="1" destOrd="0" presId="urn:microsoft.com/office/officeart/2005/8/layout/orgChart1"/>
    <dgm:cxn modelId="{057302FD-9B4D-4C54-B7F8-10A8079D2849}" type="presParOf" srcId="{DDCFD5D1-431F-465F-8209-CB8AD138B155}" destId="{A2F6093D-03AF-4E0E-9838-D6C29C64311D}" srcOrd="2" destOrd="0" presId="urn:microsoft.com/office/officeart/2005/8/layout/orgChart1"/>
    <dgm:cxn modelId="{8CD58A63-16C6-48AE-9823-C0A14C96DDC6}" type="presParOf" srcId="{5CAEF40F-7A1F-47BC-A461-4F9994FFDCC5}" destId="{3363FD16-815A-4048-BBE2-6BF904DB2C7D}" srcOrd="14" destOrd="0" presId="urn:microsoft.com/office/officeart/2005/8/layout/orgChart1"/>
    <dgm:cxn modelId="{D6ADD504-4310-4636-941C-0FC31BB6C5F4}" type="presParOf" srcId="{5CAEF40F-7A1F-47BC-A461-4F9994FFDCC5}" destId="{4BB69E23-026D-4623-88AA-39F4650360A6}" srcOrd="15" destOrd="0" presId="urn:microsoft.com/office/officeart/2005/8/layout/orgChart1"/>
    <dgm:cxn modelId="{86BC7817-3F1A-4DFA-98F4-CB33C29C94F6}" type="presParOf" srcId="{4BB69E23-026D-4623-88AA-39F4650360A6}" destId="{2A470DD2-2684-4C18-8DB5-53989AC35F4D}" srcOrd="0" destOrd="0" presId="urn:microsoft.com/office/officeart/2005/8/layout/orgChart1"/>
    <dgm:cxn modelId="{C2D06C47-817F-4A08-96E6-2C70BF78711C}" type="presParOf" srcId="{2A470DD2-2684-4C18-8DB5-53989AC35F4D}" destId="{18D3EC2E-97D2-41F8-9C05-FADBA9046E99}" srcOrd="0" destOrd="0" presId="urn:microsoft.com/office/officeart/2005/8/layout/orgChart1"/>
    <dgm:cxn modelId="{E3281679-580C-4D94-B94B-8CD3B2BC453B}" type="presParOf" srcId="{2A470DD2-2684-4C18-8DB5-53989AC35F4D}" destId="{7A206451-4D24-4C2D-8762-59E245547EE4}" srcOrd="1" destOrd="0" presId="urn:microsoft.com/office/officeart/2005/8/layout/orgChart1"/>
    <dgm:cxn modelId="{67CA865D-171F-4709-8F08-7AD8FD3D3A07}" type="presParOf" srcId="{4BB69E23-026D-4623-88AA-39F4650360A6}" destId="{1D6BA3E0-EC91-40D0-BD35-DC7047E58C32}" srcOrd="1" destOrd="0" presId="urn:microsoft.com/office/officeart/2005/8/layout/orgChart1"/>
    <dgm:cxn modelId="{2419E3A2-2FA4-4644-871B-32124ACCE331}" type="presParOf" srcId="{4BB69E23-026D-4623-88AA-39F4650360A6}" destId="{736A95F8-4124-4192-81C2-B1F4E85D884E}" srcOrd="2" destOrd="0" presId="urn:microsoft.com/office/officeart/2005/8/layout/orgChart1"/>
    <dgm:cxn modelId="{75D8C05B-C68F-4104-9823-4666FC143A0A}" type="presParOf" srcId="{496318BB-F95A-4035-A5B8-9F614E8ACA22}" destId="{D233B10C-EE2D-4D1C-A44A-93CB697463F6}" srcOrd="2" destOrd="0" presId="urn:microsoft.com/office/officeart/2005/8/layout/orgChart1"/>
    <dgm:cxn modelId="{F7BACA73-F9E2-49A0-949C-E0E2A5729548}" type="presParOf" srcId="{14FFAE06-F560-4D8D-AB64-1947211EE92E}" destId="{EA6FE732-9F49-4D71-A878-6FFCF018D756}" srcOrd="2" destOrd="0" presId="urn:microsoft.com/office/officeart/2005/8/layout/orgChart1"/>
    <dgm:cxn modelId="{B3E18EC6-BC75-47E0-9F76-C010DF2E28D4}" type="presParOf" srcId="{14FFAE06-F560-4D8D-AB64-1947211EE92E}" destId="{A22D26E7-5AC6-487C-B903-2188F05779D7}" srcOrd="3" destOrd="0" presId="urn:microsoft.com/office/officeart/2005/8/layout/orgChart1"/>
    <dgm:cxn modelId="{0208D5C6-1FD9-4366-9B9D-645B856C77E7}" type="presParOf" srcId="{A22D26E7-5AC6-487C-B903-2188F05779D7}" destId="{96178886-D747-4E34-8F7F-FCAEF83ED341}" srcOrd="0" destOrd="0" presId="urn:microsoft.com/office/officeart/2005/8/layout/orgChart1"/>
    <dgm:cxn modelId="{FFFEF684-68CC-4FAA-BCB5-2A39AC5641F9}" type="presParOf" srcId="{96178886-D747-4E34-8F7F-FCAEF83ED341}" destId="{D6CC4ABA-E742-46A4-BD08-4D9845C2F975}" srcOrd="0" destOrd="0" presId="urn:microsoft.com/office/officeart/2005/8/layout/orgChart1"/>
    <dgm:cxn modelId="{EBFF1A60-64DE-4420-BDBE-FD8AF5A356A4}" type="presParOf" srcId="{96178886-D747-4E34-8F7F-FCAEF83ED341}" destId="{CB5E9C99-E393-43D5-91A9-EE3C3B3AA783}" srcOrd="1" destOrd="0" presId="urn:microsoft.com/office/officeart/2005/8/layout/orgChart1"/>
    <dgm:cxn modelId="{DB3F95F6-858F-44F1-B728-5438692A5ECA}" type="presParOf" srcId="{A22D26E7-5AC6-487C-B903-2188F05779D7}" destId="{17CC3F04-FF06-4731-B035-F84569D484BE}" srcOrd="1" destOrd="0" presId="urn:microsoft.com/office/officeart/2005/8/layout/orgChart1"/>
    <dgm:cxn modelId="{26B94F96-529F-4E91-B596-7564FE1878BC}" type="presParOf" srcId="{17CC3F04-FF06-4731-B035-F84569D484BE}" destId="{3B1F43B3-5795-4B3E-A4D6-424215C08220}" srcOrd="0" destOrd="0" presId="urn:microsoft.com/office/officeart/2005/8/layout/orgChart1"/>
    <dgm:cxn modelId="{52238B23-BFBF-45B1-8D9F-78B90A636B83}" type="presParOf" srcId="{17CC3F04-FF06-4731-B035-F84569D484BE}" destId="{E433599B-725F-448E-BEA5-C887B3486903}" srcOrd="1" destOrd="0" presId="urn:microsoft.com/office/officeart/2005/8/layout/orgChart1"/>
    <dgm:cxn modelId="{E11F2148-DCBC-41A0-9EFD-D2F68129DCB0}" type="presParOf" srcId="{E433599B-725F-448E-BEA5-C887B3486903}" destId="{4953327F-2588-4E9D-BC99-71B03E1D4F79}" srcOrd="0" destOrd="0" presId="urn:microsoft.com/office/officeart/2005/8/layout/orgChart1"/>
    <dgm:cxn modelId="{B7479478-517B-4242-BC10-61CBC6AE2FA9}" type="presParOf" srcId="{4953327F-2588-4E9D-BC99-71B03E1D4F79}" destId="{55A4427B-0678-4493-90FC-8759FF7C8BEB}" srcOrd="0" destOrd="0" presId="urn:microsoft.com/office/officeart/2005/8/layout/orgChart1"/>
    <dgm:cxn modelId="{C492AF2B-1132-43BE-BC07-602783DA9F67}" type="presParOf" srcId="{4953327F-2588-4E9D-BC99-71B03E1D4F79}" destId="{2C6F6CE5-773A-493C-AAEA-A9AD26640570}" srcOrd="1" destOrd="0" presId="urn:microsoft.com/office/officeart/2005/8/layout/orgChart1"/>
    <dgm:cxn modelId="{CC03F6D3-84F3-4480-A7BC-865DAF8A29DD}" type="presParOf" srcId="{E433599B-725F-448E-BEA5-C887B3486903}" destId="{62B2D2CE-0347-4A01-8219-30929400DA67}" srcOrd="1" destOrd="0" presId="urn:microsoft.com/office/officeart/2005/8/layout/orgChart1"/>
    <dgm:cxn modelId="{7FFBD99C-D481-484C-A262-6E876B25C52D}" type="presParOf" srcId="{E433599B-725F-448E-BEA5-C887B3486903}" destId="{1E1BBB18-238D-425D-A80A-B7AEAB70CDB6}" srcOrd="2" destOrd="0" presId="urn:microsoft.com/office/officeart/2005/8/layout/orgChart1"/>
    <dgm:cxn modelId="{891F991A-2675-4275-935E-F90C6063C4DA}" type="presParOf" srcId="{17CC3F04-FF06-4731-B035-F84569D484BE}" destId="{B23579D0-AB7C-45F3-B43E-5A7C8E72D8BC}" srcOrd="2" destOrd="0" presId="urn:microsoft.com/office/officeart/2005/8/layout/orgChart1"/>
    <dgm:cxn modelId="{13EFFAF0-0527-47E1-BBE7-F0C1A2A53FE8}" type="presParOf" srcId="{17CC3F04-FF06-4731-B035-F84569D484BE}" destId="{F06E07E9-1671-49A9-AC30-9FD9DEBFDE67}" srcOrd="3" destOrd="0" presId="urn:microsoft.com/office/officeart/2005/8/layout/orgChart1"/>
    <dgm:cxn modelId="{C9EB3B4C-1443-453D-ABE8-D0B877BC3591}" type="presParOf" srcId="{F06E07E9-1671-49A9-AC30-9FD9DEBFDE67}" destId="{EB539361-6720-45E2-95FA-C389354C14F1}" srcOrd="0" destOrd="0" presId="urn:microsoft.com/office/officeart/2005/8/layout/orgChart1"/>
    <dgm:cxn modelId="{5AE17227-3DCB-4163-9264-69716E6970D0}" type="presParOf" srcId="{EB539361-6720-45E2-95FA-C389354C14F1}" destId="{13154AEC-0A2B-4C87-8D7A-89669855CDDB}" srcOrd="0" destOrd="0" presId="urn:microsoft.com/office/officeart/2005/8/layout/orgChart1"/>
    <dgm:cxn modelId="{BE759D0B-92B2-4699-B5AA-A24B4FA101DD}" type="presParOf" srcId="{EB539361-6720-45E2-95FA-C389354C14F1}" destId="{5C48E7FD-06B2-4C23-A680-BB87B7D16488}" srcOrd="1" destOrd="0" presId="urn:microsoft.com/office/officeart/2005/8/layout/orgChart1"/>
    <dgm:cxn modelId="{8DF624D2-6B0F-4960-AA73-45F723878E2F}" type="presParOf" srcId="{F06E07E9-1671-49A9-AC30-9FD9DEBFDE67}" destId="{4C36ABBA-00E7-4DBC-A5B4-FD100D79B429}" srcOrd="1" destOrd="0" presId="urn:microsoft.com/office/officeart/2005/8/layout/orgChart1"/>
    <dgm:cxn modelId="{D356F964-A435-46D6-BBDD-25BD5542C2F2}" type="presParOf" srcId="{F06E07E9-1671-49A9-AC30-9FD9DEBFDE67}" destId="{717E4794-17C5-495B-B258-72E5031C5CB2}" srcOrd="2" destOrd="0" presId="urn:microsoft.com/office/officeart/2005/8/layout/orgChart1"/>
    <dgm:cxn modelId="{AE429A00-691F-4AA2-996B-0C645A87E07F}" type="presParOf" srcId="{17CC3F04-FF06-4731-B035-F84569D484BE}" destId="{0D13E114-5E28-49A7-8362-BCDDEA01813F}" srcOrd="4" destOrd="0" presId="urn:microsoft.com/office/officeart/2005/8/layout/orgChart1"/>
    <dgm:cxn modelId="{EBCA59DD-49CB-41C7-8378-C346027A59FC}" type="presParOf" srcId="{17CC3F04-FF06-4731-B035-F84569D484BE}" destId="{253BDAB0-D11D-4EA0-AF33-0D254568FC0A}" srcOrd="5" destOrd="0" presId="urn:microsoft.com/office/officeart/2005/8/layout/orgChart1"/>
    <dgm:cxn modelId="{FA46C87A-824D-4D51-8A4C-E356FC16ACD6}" type="presParOf" srcId="{253BDAB0-D11D-4EA0-AF33-0D254568FC0A}" destId="{4420EADC-67E1-4989-9B83-493F21DB824B}" srcOrd="0" destOrd="0" presId="urn:microsoft.com/office/officeart/2005/8/layout/orgChart1"/>
    <dgm:cxn modelId="{182C496A-4DFC-40BA-B5EC-0D9F40F198FD}" type="presParOf" srcId="{4420EADC-67E1-4989-9B83-493F21DB824B}" destId="{96396EA4-8CCC-4AE4-9B04-3E6854C964DE}" srcOrd="0" destOrd="0" presId="urn:microsoft.com/office/officeart/2005/8/layout/orgChart1"/>
    <dgm:cxn modelId="{BAE8943B-5498-473E-B205-E74A6D975554}" type="presParOf" srcId="{4420EADC-67E1-4989-9B83-493F21DB824B}" destId="{6BEA03F2-2A6A-4B10-BAC3-7707186174B6}" srcOrd="1" destOrd="0" presId="urn:microsoft.com/office/officeart/2005/8/layout/orgChart1"/>
    <dgm:cxn modelId="{9CA5989A-2C87-4AD5-840B-5B7FE7A099D0}" type="presParOf" srcId="{253BDAB0-D11D-4EA0-AF33-0D254568FC0A}" destId="{450A398D-438E-4B62-A31C-91A16AB039F0}" srcOrd="1" destOrd="0" presId="urn:microsoft.com/office/officeart/2005/8/layout/orgChart1"/>
    <dgm:cxn modelId="{73F42933-760C-4342-B33A-2BA842EEFCF8}" type="presParOf" srcId="{253BDAB0-D11D-4EA0-AF33-0D254568FC0A}" destId="{7D5FD88A-32DB-4A9A-B9A9-FAB7293B2DDC}" srcOrd="2" destOrd="0" presId="urn:microsoft.com/office/officeart/2005/8/layout/orgChart1"/>
    <dgm:cxn modelId="{D60A9B8A-02A4-4838-B291-CA2394D5A21C}" type="presParOf" srcId="{17CC3F04-FF06-4731-B035-F84569D484BE}" destId="{6A3B7377-7BA5-4B43-9D57-A51528A9EF57}" srcOrd="6" destOrd="0" presId="urn:microsoft.com/office/officeart/2005/8/layout/orgChart1"/>
    <dgm:cxn modelId="{2DFC686A-B9DA-4099-8E48-632881B0AC89}" type="presParOf" srcId="{17CC3F04-FF06-4731-B035-F84569D484BE}" destId="{E4821C66-440E-44CC-826F-0F8E65322A17}" srcOrd="7" destOrd="0" presId="urn:microsoft.com/office/officeart/2005/8/layout/orgChart1"/>
    <dgm:cxn modelId="{C3FA8916-70B9-49C4-905E-A6EDDD95C452}" type="presParOf" srcId="{E4821C66-440E-44CC-826F-0F8E65322A17}" destId="{8A2FA272-2F40-499A-ADD3-F45ADC5D8AE1}" srcOrd="0" destOrd="0" presId="urn:microsoft.com/office/officeart/2005/8/layout/orgChart1"/>
    <dgm:cxn modelId="{B58B00C1-4D04-4073-AAE0-35D0E2CA97EE}" type="presParOf" srcId="{8A2FA272-2F40-499A-ADD3-F45ADC5D8AE1}" destId="{1BCF85B5-BAAD-4399-94A7-277D522C2ACB}" srcOrd="0" destOrd="0" presId="urn:microsoft.com/office/officeart/2005/8/layout/orgChart1"/>
    <dgm:cxn modelId="{68375439-CFC3-4A50-8D01-7C71308B84E1}" type="presParOf" srcId="{8A2FA272-2F40-499A-ADD3-F45ADC5D8AE1}" destId="{24822D55-C06C-4C7E-BFB9-258FB7CE763B}" srcOrd="1" destOrd="0" presId="urn:microsoft.com/office/officeart/2005/8/layout/orgChart1"/>
    <dgm:cxn modelId="{0BC553AD-F1B6-4378-8443-634E01D1C4E6}" type="presParOf" srcId="{E4821C66-440E-44CC-826F-0F8E65322A17}" destId="{3FAD3E21-65BB-4ED5-900E-D3993A09C5D8}" srcOrd="1" destOrd="0" presId="urn:microsoft.com/office/officeart/2005/8/layout/orgChart1"/>
    <dgm:cxn modelId="{897CD3AA-F4E4-48AC-B029-4C5CF9A8E2F3}" type="presParOf" srcId="{E4821C66-440E-44CC-826F-0F8E65322A17}" destId="{B128A9A0-21C5-4F2E-9089-B26981BE6C20}" srcOrd="2" destOrd="0" presId="urn:microsoft.com/office/officeart/2005/8/layout/orgChart1"/>
    <dgm:cxn modelId="{5C06C022-C60C-42B3-B5F6-4828F2460A99}" type="presParOf" srcId="{17CC3F04-FF06-4731-B035-F84569D484BE}" destId="{B9EAB8B7-5B07-4590-83BD-10F19DA69C04}" srcOrd="8" destOrd="0" presId="urn:microsoft.com/office/officeart/2005/8/layout/orgChart1"/>
    <dgm:cxn modelId="{649A2E9C-3627-412D-AC2D-8E8BD8973C0D}" type="presParOf" srcId="{17CC3F04-FF06-4731-B035-F84569D484BE}" destId="{F4B93A10-94CE-491D-8C7A-6C4A8FDA336C}" srcOrd="9" destOrd="0" presId="urn:microsoft.com/office/officeart/2005/8/layout/orgChart1"/>
    <dgm:cxn modelId="{D648E7E9-5F10-41F7-99EC-CB827489DFAF}" type="presParOf" srcId="{F4B93A10-94CE-491D-8C7A-6C4A8FDA336C}" destId="{82124ACA-AC91-4365-A100-28225C1BBFF5}" srcOrd="0" destOrd="0" presId="urn:microsoft.com/office/officeart/2005/8/layout/orgChart1"/>
    <dgm:cxn modelId="{6E80A9F7-D9F9-4355-941F-4C9EA91E3976}" type="presParOf" srcId="{82124ACA-AC91-4365-A100-28225C1BBFF5}" destId="{ECAD16A1-E13B-4896-BCE1-D3D6A7CCA1FF}" srcOrd="0" destOrd="0" presId="urn:microsoft.com/office/officeart/2005/8/layout/orgChart1"/>
    <dgm:cxn modelId="{0BFB7BFE-5867-4BA1-B5BE-100E10145AD2}" type="presParOf" srcId="{82124ACA-AC91-4365-A100-28225C1BBFF5}" destId="{A5FA9993-3095-48F7-909C-A641558CA8CF}" srcOrd="1" destOrd="0" presId="urn:microsoft.com/office/officeart/2005/8/layout/orgChart1"/>
    <dgm:cxn modelId="{83DFCFBE-2A85-45E6-8721-FC4B45FEB6B6}" type="presParOf" srcId="{F4B93A10-94CE-491D-8C7A-6C4A8FDA336C}" destId="{78CEE8A4-2B1E-497E-A179-A41CA71AD793}" srcOrd="1" destOrd="0" presId="urn:microsoft.com/office/officeart/2005/8/layout/orgChart1"/>
    <dgm:cxn modelId="{F076F5B1-1F81-4872-9B8E-C9789D1A8DF5}" type="presParOf" srcId="{F4B93A10-94CE-491D-8C7A-6C4A8FDA336C}" destId="{10A00B62-CBAB-4DD8-B4F8-00C90C8DE257}" srcOrd="2" destOrd="0" presId="urn:microsoft.com/office/officeart/2005/8/layout/orgChart1"/>
    <dgm:cxn modelId="{8A6E359D-727F-42C1-81A4-BE110D64ED1F}" type="presParOf" srcId="{17CC3F04-FF06-4731-B035-F84569D484BE}" destId="{9D7DE535-DA9A-451B-9BD0-9403B64457B2}" srcOrd="10" destOrd="0" presId="urn:microsoft.com/office/officeart/2005/8/layout/orgChart1"/>
    <dgm:cxn modelId="{F94649F6-FEAC-48D3-98C8-2B1C3F06574D}" type="presParOf" srcId="{17CC3F04-FF06-4731-B035-F84569D484BE}" destId="{436408CC-7162-4D69-BE29-C97ECD98349A}" srcOrd="11" destOrd="0" presId="urn:microsoft.com/office/officeart/2005/8/layout/orgChart1"/>
    <dgm:cxn modelId="{C0438AC4-BB8E-489B-9B14-A4233541A079}" type="presParOf" srcId="{436408CC-7162-4D69-BE29-C97ECD98349A}" destId="{52B5A3EA-0640-4980-B849-BDFBF67F1904}" srcOrd="0" destOrd="0" presId="urn:microsoft.com/office/officeart/2005/8/layout/orgChart1"/>
    <dgm:cxn modelId="{1A93D072-CB5E-4F7A-940C-5F89CE1166FA}" type="presParOf" srcId="{52B5A3EA-0640-4980-B849-BDFBF67F1904}" destId="{8CF7ABE8-827D-43D0-983F-81254DF743A8}" srcOrd="0" destOrd="0" presId="urn:microsoft.com/office/officeart/2005/8/layout/orgChart1"/>
    <dgm:cxn modelId="{72554D33-3353-48F0-B5EA-B7B0C7C34033}" type="presParOf" srcId="{52B5A3EA-0640-4980-B849-BDFBF67F1904}" destId="{25B21818-F372-4249-BDBA-918243E14948}" srcOrd="1" destOrd="0" presId="urn:microsoft.com/office/officeart/2005/8/layout/orgChart1"/>
    <dgm:cxn modelId="{089A83AB-E1FB-4456-9319-FD69B78EE29F}" type="presParOf" srcId="{436408CC-7162-4D69-BE29-C97ECD98349A}" destId="{2C76186C-1925-4225-8808-DF289DB56B09}" srcOrd="1" destOrd="0" presId="urn:microsoft.com/office/officeart/2005/8/layout/orgChart1"/>
    <dgm:cxn modelId="{F6CFF235-67D4-4C6A-9DA8-45A06409E0CF}" type="presParOf" srcId="{436408CC-7162-4D69-BE29-C97ECD98349A}" destId="{5110D08F-F567-41F3-8096-E77C111E9D27}" srcOrd="2" destOrd="0" presId="urn:microsoft.com/office/officeart/2005/8/layout/orgChart1"/>
    <dgm:cxn modelId="{D84F1910-7A45-4A60-8C74-9DFFD84F6DDE}" type="presParOf" srcId="{17CC3F04-FF06-4731-B035-F84569D484BE}" destId="{B88F3542-FD71-4ED5-B027-CA3204F02FA7}" srcOrd="12" destOrd="0" presId="urn:microsoft.com/office/officeart/2005/8/layout/orgChart1"/>
    <dgm:cxn modelId="{23A650CA-0DC5-4556-84B0-4C9AE8FED40B}" type="presParOf" srcId="{17CC3F04-FF06-4731-B035-F84569D484BE}" destId="{4BBAD0EA-624B-40A9-B655-969E24C78902}" srcOrd="13" destOrd="0" presId="urn:microsoft.com/office/officeart/2005/8/layout/orgChart1"/>
    <dgm:cxn modelId="{1C96B7F6-93AC-49F5-8AE5-354ED738C02B}" type="presParOf" srcId="{4BBAD0EA-624B-40A9-B655-969E24C78902}" destId="{BBEF36AA-4517-45DB-87CD-3427C452E478}" srcOrd="0" destOrd="0" presId="urn:microsoft.com/office/officeart/2005/8/layout/orgChart1"/>
    <dgm:cxn modelId="{4F776D59-AFE8-4FD7-AEDB-145F2B38A23E}" type="presParOf" srcId="{BBEF36AA-4517-45DB-87CD-3427C452E478}" destId="{2C1BF289-4E44-4EB3-A448-B8B33FCDACA0}" srcOrd="0" destOrd="0" presId="urn:microsoft.com/office/officeart/2005/8/layout/orgChart1"/>
    <dgm:cxn modelId="{3D4C655E-E291-4369-B2AB-F086B8072471}" type="presParOf" srcId="{BBEF36AA-4517-45DB-87CD-3427C452E478}" destId="{DBAEEDD4-98E0-4F4D-90E3-4B12ED9BDAE9}" srcOrd="1" destOrd="0" presId="urn:microsoft.com/office/officeart/2005/8/layout/orgChart1"/>
    <dgm:cxn modelId="{4568ECA3-49DE-4BFE-95AB-B75C2BFC4FEC}" type="presParOf" srcId="{4BBAD0EA-624B-40A9-B655-969E24C78902}" destId="{E32FBE2E-3884-46B6-A979-E4BA721CFBDD}" srcOrd="1" destOrd="0" presId="urn:microsoft.com/office/officeart/2005/8/layout/orgChart1"/>
    <dgm:cxn modelId="{D1E2BBCB-715A-47B4-B7CA-390E1FE09EEA}" type="presParOf" srcId="{4BBAD0EA-624B-40A9-B655-969E24C78902}" destId="{B9995A63-E9D5-4BE8-AB79-908742A435A7}" srcOrd="2" destOrd="0" presId="urn:microsoft.com/office/officeart/2005/8/layout/orgChart1"/>
    <dgm:cxn modelId="{E1087FBB-C841-4EC0-8343-D9D57D9FDA26}" type="presParOf" srcId="{17CC3F04-FF06-4731-B035-F84569D484BE}" destId="{06E223C6-73DD-4A2D-AF42-0889907BA6EC}" srcOrd="14" destOrd="0" presId="urn:microsoft.com/office/officeart/2005/8/layout/orgChart1"/>
    <dgm:cxn modelId="{6DFDF43A-D4BD-4992-94E1-DC892D682FB6}" type="presParOf" srcId="{17CC3F04-FF06-4731-B035-F84569D484BE}" destId="{9B3A2441-1FB5-41C5-8E54-358F63A8808B}" srcOrd="15" destOrd="0" presId="urn:microsoft.com/office/officeart/2005/8/layout/orgChart1"/>
    <dgm:cxn modelId="{EF51C38A-0AAE-4E0B-B933-C2860DCD40C5}" type="presParOf" srcId="{9B3A2441-1FB5-41C5-8E54-358F63A8808B}" destId="{1FAEFC34-B3FD-4B15-A0F3-224F1AEB1A4E}" srcOrd="0" destOrd="0" presId="urn:microsoft.com/office/officeart/2005/8/layout/orgChart1"/>
    <dgm:cxn modelId="{E14738A6-2396-4EFA-988B-5A1096E6C46F}" type="presParOf" srcId="{1FAEFC34-B3FD-4B15-A0F3-224F1AEB1A4E}" destId="{2843B2F3-3F9A-406D-AC5B-64A698888E3F}" srcOrd="0" destOrd="0" presId="urn:microsoft.com/office/officeart/2005/8/layout/orgChart1"/>
    <dgm:cxn modelId="{FB130E6B-5E6B-48EF-A1FA-B7646939E6E3}" type="presParOf" srcId="{1FAEFC34-B3FD-4B15-A0F3-224F1AEB1A4E}" destId="{2A9A3C91-E56E-4A93-A7D9-962E0612953B}" srcOrd="1" destOrd="0" presId="urn:microsoft.com/office/officeart/2005/8/layout/orgChart1"/>
    <dgm:cxn modelId="{E47F2406-C10D-43FB-B0E3-46D1889E118A}" type="presParOf" srcId="{9B3A2441-1FB5-41C5-8E54-358F63A8808B}" destId="{514C1220-6D8A-4C4C-B7A1-400015B9FB5E}" srcOrd="1" destOrd="0" presId="urn:microsoft.com/office/officeart/2005/8/layout/orgChart1"/>
    <dgm:cxn modelId="{BBEE9DF7-A129-4388-BF4C-818360F03E91}" type="presParOf" srcId="{9B3A2441-1FB5-41C5-8E54-358F63A8808B}" destId="{4A3F9166-6DD9-49A3-BE36-23E550EBB125}" srcOrd="2" destOrd="0" presId="urn:microsoft.com/office/officeart/2005/8/layout/orgChart1"/>
    <dgm:cxn modelId="{D0D203D6-8E3E-4B18-A46B-A6EED117FEB3}" type="presParOf" srcId="{A22D26E7-5AC6-487C-B903-2188F05779D7}" destId="{BDA1C130-38D8-42B9-A78E-6A3CDDCA470F}" srcOrd="2" destOrd="0" presId="urn:microsoft.com/office/officeart/2005/8/layout/orgChart1"/>
    <dgm:cxn modelId="{2CBFCF40-F571-4639-A266-0FF08FBE5B4E}" type="presParOf" srcId="{14FFAE06-F560-4D8D-AB64-1947211EE92E}" destId="{EEA170E6-B664-4153-A985-0DE9DD02D614}" srcOrd="4" destOrd="0" presId="urn:microsoft.com/office/officeart/2005/8/layout/orgChart1"/>
    <dgm:cxn modelId="{B6CAEB94-6A5F-4B3B-BDFD-0482C211E248}" type="presParOf" srcId="{14FFAE06-F560-4D8D-AB64-1947211EE92E}" destId="{7962C528-58E2-400B-AAE4-6D51E406EA77}" srcOrd="5" destOrd="0" presId="urn:microsoft.com/office/officeart/2005/8/layout/orgChart1"/>
    <dgm:cxn modelId="{88EF666E-6FE1-43F4-ADAA-12BB80383A80}" type="presParOf" srcId="{7962C528-58E2-400B-AAE4-6D51E406EA77}" destId="{3C331524-DF88-49CD-A1E6-8F632A77D168}" srcOrd="0" destOrd="0" presId="urn:microsoft.com/office/officeart/2005/8/layout/orgChart1"/>
    <dgm:cxn modelId="{F8F65427-510F-483C-8583-BB982573C2D3}" type="presParOf" srcId="{3C331524-DF88-49CD-A1E6-8F632A77D168}" destId="{53C5D517-1F37-4B4D-AEC4-2D5DFF5F7B59}" srcOrd="0" destOrd="0" presId="urn:microsoft.com/office/officeart/2005/8/layout/orgChart1"/>
    <dgm:cxn modelId="{2C2CFECA-4445-40A2-A2B6-0E9947512139}" type="presParOf" srcId="{3C331524-DF88-49CD-A1E6-8F632A77D168}" destId="{88295A01-3B42-4270-8EB7-720AC5364774}" srcOrd="1" destOrd="0" presId="urn:microsoft.com/office/officeart/2005/8/layout/orgChart1"/>
    <dgm:cxn modelId="{610124CA-B418-464A-B3F0-F919E89C3DD5}" type="presParOf" srcId="{7962C528-58E2-400B-AAE4-6D51E406EA77}" destId="{C9E6C0E6-B590-4F14-A2EA-3B5E88313E1C}" srcOrd="1" destOrd="0" presId="urn:microsoft.com/office/officeart/2005/8/layout/orgChart1"/>
    <dgm:cxn modelId="{2AD7B2C7-22D8-481C-A314-691F3599425D}" type="presParOf" srcId="{C9E6C0E6-B590-4F14-A2EA-3B5E88313E1C}" destId="{227E4B17-BD80-4434-B12C-29394695C701}" srcOrd="0" destOrd="0" presId="urn:microsoft.com/office/officeart/2005/8/layout/orgChart1"/>
    <dgm:cxn modelId="{03259DBA-C042-4D4A-B738-61139E76D49E}" type="presParOf" srcId="{C9E6C0E6-B590-4F14-A2EA-3B5E88313E1C}" destId="{00D3F113-4D68-4C1E-9BD1-6A3C557F5495}" srcOrd="1" destOrd="0" presId="urn:microsoft.com/office/officeart/2005/8/layout/orgChart1"/>
    <dgm:cxn modelId="{353D718B-92D3-46FE-A5E0-1EB17670929C}" type="presParOf" srcId="{00D3F113-4D68-4C1E-9BD1-6A3C557F5495}" destId="{20FED3AD-7435-400A-A186-3958E99BF740}" srcOrd="0" destOrd="0" presId="urn:microsoft.com/office/officeart/2005/8/layout/orgChart1"/>
    <dgm:cxn modelId="{33981394-149E-422F-8365-D593E538910C}" type="presParOf" srcId="{20FED3AD-7435-400A-A186-3958E99BF740}" destId="{F80D01E7-67BE-40B3-BEC0-0924606196A1}" srcOrd="0" destOrd="0" presId="urn:microsoft.com/office/officeart/2005/8/layout/orgChart1"/>
    <dgm:cxn modelId="{F9EBA8F2-DB74-41B3-9815-1921162FBF3D}" type="presParOf" srcId="{20FED3AD-7435-400A-A186-3958E99BF740}" destId="{F2439731-465F-40BA-877C-17C2E13DC086}" srcOrd="1" destOrd="0" presId="urn:microsoft.com/office/officeart/2005/8/layout/orgChart1"/>
    <dgm:cxn modelId="{7D27FCA8-BB6A-42E6-BCCD-9B136D6DA175}" type="presParOf" srcId="{00D3F113-4D68-4C1E-9BD1-6A3C557F5495}" destId="{9BC9A687-87C9-411B-949D-76E05D31EAAA}" srcOrd="1" destOrd="0" presId="urn:microsoft.com/office/officeart/2005/8/layout/orgChart1"/>
    <dgm:cxn modelId="{CAE67A42-3FAA-4B61-97A0-2DF1B15C7939}" type="presParOf" srcId="{00D3F113-4D68-4C1E-9BD1-6A3C557F5495}" destId="{8FE4282D-742B-4262-8DF9-8D665A695D96}" srcOrd="2" destOrd="0" presId="urn:microsoft.com/office/officeart/2005/8/layout/orgChart1"/>
    <dgm:cxn modelId="{FFB66B36-4498-4E6C-BB98-EF2135661B3F}" type="presParOf" srcId="{C9E6C0E6-B590-4F14-A2EA-3B5E88313E1C}" destId="{7700A533-599E-48DF-9C32-0C1ED992C158}" srcOrd="2" destOrd="0" presId="urn:microsoft.com/office/officeart/2005/8/layout/orgChart1"/>
    <dgm:cxn modelId="{FA98631C-1987-431A-9981-FE8A8D01E581}" type="presParOf" srcId="{C9E6C0E6-B590-4F14-A2EA-3B5E88313E1C}" destId="{50FEDB16-4E39-427E-AAEE-33DFCAE62775}" srcOrd="3" destOrd="0" presId="urn:microsoft.com/office/officeart/2005/8/layout/orgChart1"/>
    <dgm:cxn modelId="{76A54AE4-8245-4646-836A-05CA6161E50E}" type="presParOf" srcId="{50FEDB16-4E39-427E-AAEE-33DFCAE62775}" destId="{B5028AF4-81CC-44F3-8791-5CD4F5467A8B}" srcOrd="0" destOrd="0" presId="urn:microsoft.com/office/officeart/2005/8/layout/orgChart1"/>
    <dgm:cxn modelId="{8E775E01-2E53-4761-9F30-4B4844EB2DC9}" type="presParOf" srcId="{B5028AF4-81CC-44F3-8791-5CD4F5467A8B}" destId="{77EC8DB5-6B77-4A1C-B994-CB25B1FE8377}" srcOrd="0" destOrd="0" presId="urn:microsoft.com/office/officeart/2005/8/layout/orgChart1"/>
    <dgm:cxn modelId="{2F23DD68-66A8-48FC-980F-A65A54916C4D}" type="presParOf" srcId="{B5028AF4-81CC-44F3-8791-5CD4F5467A8B}" destId="{39CE5047-0DD0-4E9E-908F-260E269B7F09}" srcOrd="1" destOrd="0" presId="urn:microsoft.com/office/officeart/2005/8/layout/orgChart1"/>
    <dgm:cxn modelId="{DDA0940B-D926-40B7-B51A-C2B282DE8BEB}" type="presParOf" srcId="{50FEDB16-4E39-427E-AAEE-33DFCAE62775}" destId="{F4396103-4B89-44E8-A4AA-52C10969D34E}" srcOrd="1" destOrd="0" presId="urn:microsoft.com/office/officeart/2005/8/layout/orgChart1"/>
    <dgm:cxn modelId="{7013F5F0-5295-4625-A537-1E95227079F3}" type="presParOf" srcId="{50FEDB16-4E39-427E-AAEE-33DFCAE62775}" destId="{7C397B5D-35A5-44EE-B0D3-3AF88AB9093B}" srcOrd="2" destOrd="0" presId="urn:microsoft.com/office/officeart/2005/8/layout/orgChart1"/>
    <dgm:cxn modelId="{843AF201-D7CE-4CE3-BA96-5848C7AD1A9E}" type="presParOf" srcId="{C9E6C0E6-B590-4F14-A2EA-3B5E88313E1C}" destId="{58066FCC-B63F-4CD0-888F-F29C5D29AEA9}" srcOrd="4" destOrd="0" presId="urn:microsoft.com/office/officeart/2005/8/layout/orgChart1"/>
    <dgm:cxn modelId="{9CC26726-55C2-47D8-8A12-967E761EF3F4}" type="presParOf" srcId="{C9E6C0E6-B590-4F14-A2EA-3B5E88313E1C}" destId="{4FB49353-2B95-4553-97B2-F054C15ADF55}" srcOrd="5" destOrd="0" presId="urn:microsoft.com/office/officeart/2005/8/layout/orgChart1"/>
    <dgm:cxn modelId="{9640ADCD-B057-494E-BA99-854C3DEF24D2}" type="presParOf" srcId="{4FB49353-2B95-4553-97B2-F054C15ADF55}" destId="{4F0821FA-78E2-4AF2-9C74-B0C3B00B47FE}" srcOrd="0" destOrd="0" presId="urn:microsoft.com/office/officeart/2005/8/layout/orgChart1"/>
    <dgm:cxn modelId="{CE8619FD-8307-4BF1-83A2-8A3FFDF910FB}" type="presParOf" srcId="{4F0821FA-78E2-4AF2-9C74-B0C3B00B47FE}" destId="{49F48660-A2DF-4C66-8827-129FB4E4D5CD}" srcOrd="0" destOrd="0" presId="urn:microsoft.com/office/officeart/2005/8/layout/orgChart1"/>
    <dgm:cxn modelId="{8CBFBAF2-7D86-4D3B-B560-2FD1EE75A831}" type="presParOf" srcId="{4F0821FA-78E2-4AF2-9C74-B0C3B00B47FE}" destId="{052390C3-3BD4-4322-9991-ABC4A75EB998}" srcOrd="1" destOrd="0" presId="urn:microsoft.com/office/officeart/2005/8/layout/orgChart1"/>
    <dgm:cxn modelId="{830B2343-9F23-4ED7-A9A2-7325C0FC34D1}" type="presParOf" srcId="{4FB49353-2B95-4553-97B2-F054C15ADF55}" destId="{93776C12-2B42-4E39-9164-7D90E14451BA}" srcOrd="1" destOrd="0" presId="urn:microsoft.com/office/officeart/2005/8/layout/orgChart1"/>
    <dgm:cxn modelId="{A5F62E18-81A8-4166-87A3-21E004D45000}" type="presParOf" srcId="{4FB49353-2B95-4553-97B2-F054C15ADF55}" destId="{B9E8DFE0-B498-4099-B5C2-3F1D7813424E}" srcOrd="2" destOrd="0" presId="urn:microsoft.com/office/officeart/2005/8/layout/orgChart1"/>
    <dgm:cxn modelId="{87F109E9-4DAE-40DE-A6E0-51C05FC43A8C}" type="presParOf" srcId="{C9E6C0E6-B590-4F14-A2EA-3B5E88313E1C}" destId="{FBF3DC2B-30BC-49CD-8B84-28EE19461386}" srcOrd="6" destOrd="0" presId="urn:microsoft.com/office/officeart/2005/8/layout/orgChart1"/>
    <dgm:cxn modelId="{5A2D23A4-48CD-455A-A265-614B34AF8996}" type="presParOf" srcId="{C9E6C0E6-B590-4F14-A2EA-3B5E88313E1C}" destId="{749958C4-AA00-4921-8F8E-97E47BB0A7F5}" srcOrd="7" destOrd="0" presId="urn:microsoft.com/office/officeart/2005/8/layout/orgChart1"/>
    <dgm:cxn modelId="{53F73DFF-94A5-41AD-BAFA-6D7CFD21FCCF}" type="presParOf" srcId="{749958C4-AA00-4921-8F8E-97E47BB0A7F5}" destId="{44F7F92D-0870-4386-872B-414272D2A0C8}" srcOrd="0" destOrd="0" presId="urn:microsoft.com/office/officeart/2005/8/layout/orgChart1"/>
    <dgm:cxn modelId="{86AE2169-8E25-406C-9E1A-707305AE2A59}" type="presParOf" srcId="{44F7F92D-0870-4386-872B-414272D2A0C8}" destId="{7134BCFE-D1F5-4C58-BC66-4D63C4012CE1}" srcOrd="0" destOrd="0" presId="urn:microsoft.com/office/officeart/2005/8/layout/orgChart1"/>
    <dgm:cxn modelId="{0B452A0D-D5F4-4445-B824-2B3E5EC1E7D3}" type="presParOf" srcId="{44F7F92D-0870-4386-872B-414272D2A0C8}" destId="{958DD52F-D78F-475D-988A-414053ABD72D}" srcOrd="1" destOrd="0" presId="urn:microsoft.com/office/officeart/2005/8/layout/orgChart1"/>
    <dgm:cxn modelId="{B690EDDD-1AA8-4244-88F0-736A3F9B9DAE}" type="presParOf" srcId="{749958C4-AA00-4921-8F8E-97E47BB0A7F5}" destId="{93DCACD0-6C6B-47F1-A25D-3ADC543B740E}" srcOrd="1" destOrd="0" presId="urn:microsoft.com/office/officeart/2005/8/layout/orgChart1"/>
    <dgm:cxn modelId="{7411FDE8-2A5D-4F2E-8552-30BF55A2A30D}" type="presParOf" srcId="{749958C4-AA00-4921-8F8E-97E47BB0A7F5}" destId="{DA228F16-DD88-497E-BF57-2E1215E00B22}" srcOrd="2" destOrd="0" presId="urn:microsoft.com/office/officeart/2005/8/layout/orgChart1"/>
    <dgm:cxn modelId="{DA73058F-C4B1-4B6F-AC15-B379D3004953}" type="presParOf" srcId="{C9E6C0E6-B590-4F14-A2EA-3B5E88313E1C}" destId="{6A752499-09BA-4D1E-824D-9A0FA71174C1}" srcOrd="8" destOrd="0" presId="urn:microsoft.com/office/officeart/2005/8/layout/orgChart1"/>
    <dgm:cxn modelId="{05828876-D2C5-4CE2-8BE9-2D1913655851}" type="presParOf" srcId="{C9E6C0E6-B590-4F14-A2EA-3B5E88313E1C}" destId="{A2B2FF7F-0C3F-4B26-B928-522907716058}" srcOrd="9" destOrd="0" presId="urn:microsoft.com/office/officeart/2005/8/layout/orgChart1"/>
    <dgm:cxn modelId="{B644730A-7E4C-4B9C-B639-A021B77E258F}" type="presParOf" srcId="{A2B2FF7F-0C3F-4B26-B928-522907716058}" destId="{A401A084-5617-4AAD-87DE-C18A3129C6F9}" srcOrd="0" destOrd="0" presId="urn:microsoft.com/office/officeart/2005/8/layout/orgChart1"/>
    <dgm:cxn modelId="{F80247FB-A8C8-4D59-A69E-29D8890F6C1A}" type="presParOf" srcId="{A401A084-5617-4AAD-87DE-C18A3129C6F9}" destId="{EBE02B33-110B-4722-AEE6-15A4B266A3E0}" srcOrd="0" destOrd="0" presId="urn:microsoft.com/office/officeart/2005/8/layout/orgChart1"/>
    <dgm:cxn modelId="{BDDCF562-2968-4A49-ABF4-AF0779D14EE2}" type="presParOf" srcId="{A401A084-5617-4AAD-87DE-C18A3129C6F9}" destId="{59A7EAC9-1092-461A-A3F0-9DD1354B5CFA}" srcOrd="1" destOrd="0" presId="urn:microsoft.com/office/officeart/2005/8/layout/orgChart1"/>
    <dgm:cxn modelId="{BC43F784-F571-4BB5-B23D-F34075B0A02E}" type="presParOf" srcId="{A2B2FF7F-0C3F-4B26-B928-522907716058}" destId="{E982DFE3-D3D5-41F4-94C9-29BAE6A943A9}" srcOrd="1" destOrd="0" presId="urn:microsoft.com/office/officeart/2005/8/layout/orgChart1"/>
    <dgm:cxn modelId="{EB6AF9A2-B065-468F-8941-ACBE3113A35D}" type="presParOf" srcId="{A2B2FF7F-0C3F-4B26-B928-522907716058}" destId="{95F3B3FB-3A54-42DE-A75C-A2D66BAAB61E}" srcOrd="2" destOrd="0" presId="urn:microsoft.com/office/officeart/2005/8/layout/orgChart1"/>
    <dgm:cxn modelId="{1655658D-8CEF-4428-9E08-7DD4D20C61AF}" type="presParOf" srcId="{C9E6C0E6-B590-4F14-A2EA-3B5E88313E1C}" destId="{85DE0A45-DFD3-450A-9FE0-DD4CCF6B40A6}" srcOrd="10" destOrd="0" presId="urn:microsoft.com/office/officeart/2005/8/layout/orgChart1"/>
    <dgm:cxn modelId="{92E4D002-C615-4A63-8ABF-6955E5A9DBFE}" type="presParOf" srcId="{C9E6C0E6-B590-4F14-A2EA-3B5E88313E1C}" destId="{BAF10CD7-75B2-4F07-8FA8-909D9DDE8ECA}" srcOrd="11" destOrd="0" presId="urn:microsoft.com/office/officeart/2005/8/layout/orgChart1"/>
    <dgm:cxn modelId="{908F89F4-3AA2-4146-BABD-42B407E771C0}" type="presParOf" srcId="{BAF10CD7-75B2-4F07-8FA8-909D9DDE8ECA}" destId="{EECA5C6D-180E-45A3-9AC1-D926636E317D}" srcOrd="0" destOrd="0" presId="urn:microsoft.com/office/officeart/2005/8/layout/orgChart1"/>
    <dgm:cxn modelId="{58E86B4F-755A-4333-8CB1-8F67B286A302}" type="presParOf" srcId="{EECA5C6D-180E-45A3-9AC1-D926636E317D}" destId="{C98880A6-EAAC-401E-8C84-2CCE634B97AE}" srcOrd="0" destOrd="0" presId="urn:microsoft.com/office/officeart/2005/8/layout/orgChart1"/>
    <dgm:cxn modelId="{D4E6AA89-762B-42E0-8AFC-565C59DFF505}" type="presParOf" srcId="{EECA5C6D-180E-45A3-9AC1-D926636E317D}" destId="{B6835EC9-E973-4B23-84AC-E1546E0FA8AC}" srcOrd="1" destOrd="0" presId="urn:microsoft.com/office/officeart/2005/8/layout/orgChart1"/>
    <dgm:cxn modelId="{2FC0D931-DDA0-4364-8981-0AAFB163EE44}" type="presParOf" srcId="{BAF10CD7-75B2-4F07-8FA8-909D9DDE8ECA}" destId="{12521141-73BF-4F11-9223-C504B43A75EE}" srcOrd="1" destOrd="0" presId="urn:microsoft.com/office/officeart/2005/8/layout/orgChart1"/>
    <dgm:cxn modelId="{B28D1E36-D930-40AD-8552-2BB58E2A7723}" type="presParOf" srcId="{BAF10CD7-75B2-4F07-8FA8-909D9DDE8ECA}" destId="{F3F2F6F9-F104-4845-B7D9-AC726A0928FE}" srcOrd="2" destOrd="0" presId="urn:microsoft.com/office/officeart/2005/8/layout/orgChart1"/>
    <dgm:cxn modelId="{46B3DD50-5AF3-45DC-9396-36731FF8A954}" type="presParOf" srcId="{C9E6C0E6-B590-4F14-A2EA-3B5E88313E1C}" destId="{E6F80499-3EA9-42A3-A1DD-780C5ED2202D}" srcOrd="12" destOrd="0" presId="urn:microsoft.com/office/officeart/2005/8/layout/orgChart1"/>
    <dgm:cxn modelId="{69C330CE-9790-42BB-B883-82D20E704BB3}" type="presParOf" srcId="{C9E6C0E6-B590-4F14-A2EA-3B5E88313E1C}" destId="{55BD8CCF-CB4D-4D6A-B374-94CBA2B9EFBA}" srcOrd="13" destOrd="0" presId="urn:microsoft.com/office/officeart/2005/8/layout/orgChart1"/>
    <dgm:cxn modelId="{2BF66606-6ABE-4178-A68B-A23F67AD673A}" type="presParOf" srcId="{55BD8CCF-CB4D-4D6A-B374-94CBA2B9EFBA}" destId="{66144EB9-A426-4864-892B-177C8A5B47E5}" srcOrd="0" destOrd="0" presId="urn:microsoft.com/office/officeart/2005/8/layout/orgChart1"/>
    <dgm:cxn modelId="{B3C639F0-C441-47E3-8B7D-00EDBF7854F1}" type="presParOf" srcId="{66144EB9-A426-4864-892B-177C8A5B47E5}" destId="{D8707EFA-9447-4ECA-BF92-97688471A15A}" srcOrd="0" destOrd="0" presId="urn:microsoft.com/office/officeart/2005/8/layout/orgChart1"/>
    <dgm:cxn modelId="{2A4ED008-409F-4397-B580-2E847B969C6D}" type="presParOf" srcId="{66144EB9-A426-4864-892B-177C8A5B47E5}" destId="{F453B5FF-CB47-42E2-A2A7-774158693E13}" srcOrd="1" destOrd="0" presId="urn:microsoft.com/office/officeart/2005/8/layout/orgChart1"/>
    <dgm:cxn modelId="{6E0ADBE5-1F58-4DCF-8F85-4A3B093F36DE}" type="presParOf" srcId="{55BD8CCF-CB4D-4D6A-B374-94CBA2B9EFBA}" destId="{B9020D5E-EA2B-4242-A3AF-7C1E0A217698}" srcOrd="1" destOrd="0" presId="urn:microsoft.com/office/officeart/2005/8/layout/orgChart1"/>
    <dgm:cxn modelId="{046170EB-DAB3-45C3-B8F4-982F82BC27F9}" type="presParOf" srcId="{55BD8CCF-CB4D-4D6A-B374-94CBA2B9EFBA}" destId="{9D458057-9AC1-4B7C-BC46-5CB378A6B1BF}" srcOrd="2" destOrd="0" presId="urn:microsoft.com/office/officeart/2005/8/layout/orgChart1"/>
    <dgm:cxn modelId="{8BE97810-29FB-4FE9-A412-A827D67FB97F}" type="presParOf" srcId="{C9E6C0E6-B590-4F14-A2EA-3B5E88313E1C}" destId="{FFC84306-47DC-4BEC-B2AA-83299C6C8F08}" srcOrd="14" destOrd="0" presId="urn:microsoft.com/office/officeart/2005/8/layout/orgChart1"/>
    <dgm:cxn modelId="{CF4CC310-2A43-4ECE-847A-FACA2A119131}" type="presParOf" srcId="{C9E6C0E6-B590-4F14-A2EA-3B5E88313E1C}" destId="{BC85F99A-2C2E-4E32-8DD1-3D2D27C4282E}" srcOrd="15" destOrd="0" presId="urn:microsoft.com/office/officeart/2005/8/layout/orgChart1"/>
    <dgm:cxn modelId="{4C01DE52-7ACD-4319-8FD6-4A900714AD5E}" type="presParOf" srcId="{BC85F99A-2C2E-4E32-8DD1-3D2D27C4282E}" destId="{DAB52044-8720-4585-999C-4DCF5633629C}" srcOrd="0" destOrd="0" presId="urn:microsoft.com/office/officeart/2005/8/layout/orgChart1"/>
    <dgm:cxn modelId="{2FB3E6A9-D11B-4218-B4EE-73AD23FC63B5}" type="presParOf" srcId="{DAB52044-8720-4585-999C-4DCF5633629C}" destId="{FB822ACF-219E-4179-87D9-0F3646AB25DF}" srcOrd="0" destOrd="0" presId="urn:microsoft.com/office/officeart/2005/8/layout/orgChart1"/>
    <dgm:cxn modelId="{8F5E382D-A7BC-408D-8DFE-F3204F5076E6}" type="presParOf" srcId="{DAB52044-8720-4585-999C-4DCF5633629C}" destId="{0BC059FA-4055-4A07-8F75-286F544DAE01}" srcOrd="1" destOrd="0" presId="urn:microsoft.com/office/officeart/2005/8/layout/orgChart1"/>
    <dgm:cxn modelId="{17FC68E0-2159-4030-A5E2-D042A90DE6FF}" type="presParOf" srcId="{BC85F99A-2C2E-4E32-8DD1-3D2D27C4282E}" destId="{AC14B6F0-43A4-48D8-ADAD-19C00559AB03}" srcOrd="1" destOrd="0" presId="urn:microsoft.com/office/officeart/2005/8/layout/orgChart1"/>
    <dgm:cxn modelId="{532CB150-ED21-4833-89DA-A208DAF94F8F}" type="presParOf" srcId="{BC85F99A-2C2E-4E32-8DD1-3D2D27C4282E}" destId="{A3362944-F97F-4FE5-A912-FF1E89970A1F}" srcOrd="2" destOrd="0" presId="urn:microsoft.com/office/officeart/2005/8/layout/orgChart1"/>
    <dgm:cxn modelId="{27571FA8-7AD2-4FBE-8457-C5B8D841EEAA}" type="presParOf" srcId="{7962C528-58E2-400B-AAE4-6D51E406EA77}" destId="{2030CFE0-BBF1-40FB-8555-283432850D5A}" srcOrd="2" destOrd="0" presId="urn:microsoft.com/office/officeart/2005/8/layout/orgChart1"/>
    <dgm:cxn modelId="{BD39FC2D-F827-4517-84DC-862069C2C465}" type="presParOf" srcId="{C9D81F5B-0ED2-420A-AB77-DFC649EDB115}" destId="{D271336D-5FE8-4345-8F0D-9D663AAF0A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84306-47DC-4BEC-B2AA-83299C6C8F08}">
      <dsp:nvSpPr>
        <dsp:cNvPr id="0" name=""/>
        <dsp:cNvSpPr/>
      </dsp:nvSpPr>
      <dsp:spPr>
        <a:xfrm>
          <a:off x="6006471" y="632174"/>
          <a:ext cx="99006" cy="282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3391"/>
              </a:lnTo>
              <a:lnTo>
                <a:pt x="99006" y="28233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80499-3EA9-42A3-A1DD-780C5ED2202D}">
      <dsp:nvSpPr>
        <dsp:cNvPr id="0" name=""/>
        <dsp:cNvSpPr/>
      </dsp:nvSpPr>
      <dsp:spPr>
        <a:xfrm>
          <a:off x="5960751" y="632174"/>
          <a:ext cx="91440" cy="24406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0688"/>
              </a:lnTo>
              <a:lnTo>
                <a:pt x="132026" y="244068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E0A45-DFD3-450A-9FE0-DD4CCF6B40A6}">
      <dsp:nvSpPr>
        <dsp:cNvPr id="0" name=""/>
        <dsp:cNvSpPr/>
      </dsp:nvSpPr>
      <dsp:spPr>
        <a:xfrm>
          <a:off x="5960751" y="632174"/>
          <a:ext cx="91440" cy="2089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9735"/>
              </a:lnTo>
              <a:lnTo>
                <a:pt x="119326" y="20897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52499-09BA-4D1E-824D-9A0FA71174C1}">
      <dsp:nvSpPr>
        <dsp:cNvPr id="0" name=""/>
        <dsp:cNvSpPr/>
      </dsp:nvSpPr>
      <dsp:spPr>
        <a:xfrm>
          <a:off x="5960751" y="632174"/>
          <a:ext cx="91440" cy="17197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732"/>
              </a:lnTo>
              <a:lnTo>
                <a:pt x="119326" y="171973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3DC2B-30BC-49CD-8B84-28EE19461386}">
      <dsp:nvSpPr>
        <dsp:cNvPr id="0" name=""/>
        <dsp:cNvSpPr/>
      </dsp:nvSpPr>
      <dsp:spPr>
        <a:xfrm>
          <a:off x="5960751" y="632174"/>
          <a:ext cx="91440" cy="13497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49729"/>
              </a:lnTo>
              <a:lnTo>
                <a:pt x="119326" y="13497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66FCC-B63F-4CD0-888F-F29C5D29AEA9}">
      <dsp:nvSpPr>
        <dsp:cNvPr id="0" name=""/>
        <dsp:cNvSpPr/>
      </dsp:nvSpPr>
      <dsp:spPr>
        <a:xfrm>
          <a:off x="5960751" y="632174"/>
          <a:ext cx="91440" cy="986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86076"/>
              </a:lnTo>
              <a:lnTo>
                <a:pt x="119326" y="98607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0A533-599E-48DF-9C32-0C1ED992C158}">
      <dsp:nvSpPr>
        <dsp:cNvPr id="0" name=""/>
        <dsp:cNvSpPr/>
      </dsp:nvSpPr>
      <dsp:spPr>
        <a:xfrm>
          <a:off x="5960751" y="632174"/>
          <a:ext cx="91440" cy="6097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9723"/>
              </a:lnTo>
              <a:lnTo>
                <a:pt x="119326" y="60972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E4B17-BD80-4434-B12C-29394695C701}">
      <dsp:nvSpPr>
        <dsp:cNvPr id="0" name=""/>
        <dsp:cNvSpPr/>
      </dsp:nvSpPr>
      <dsp:spPr>
        <a:xfrm>
          <a:off x="5960751" y="632174"/>
          <a:ext cx="91440" cy="2397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720"/>
              </a:lnTo>
              <a:lnTo>
                <a:pt x="119326" y="239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170E6-B664-4153-A985-0DE9DD02D614}">
      <dsp:nvSpPr>
        <dsp:cNvPr id="0" name=""/>
        <dsp:cNvSpPr/>
      </dsp:nvSpPr>
      <dsp:spPr>
        <a:xfrm>
          <a:off x="4271037" y="262171"/>
          <a:ext cx="2389769" cy="109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718"/>
              </a:lnTo>
              <a:lnTo>
                <a:pt x="2389769" y="54718"/>
              </a:lnTo>
              <a:lnTo>
                <a:pt x="2389769" y="1094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223C6-73DD-4A2D-AF42-0889907BA6EC}">
      <dsp:nvSpPr>
        <dsp:cNvPr id="0" name=""/>
        <dsp:cNvSpPr/>
      </dsp:nvSpPr>
      <dsp:spPr>
        <a:xfrm>
          <a:off x="3594689" y="632174"/>
          <a:ext cx="128047" cy="2829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741"/>
              </a:lnTo>
              <a:lnTo>
                <a:pt x="128047" y="28297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F3542-FD71-4ED5-B027-CA3204F02FA7}">
      <dsp:nvSpPr>
        <dsp:cNvPr id="0" name=""/>
        <dsp:cNvSpPr/>
      </dsp:nvSpPr>
      <dsp:spPr>
        <a:xfrm>
          <a:off x="3594689" y="632174"/>
          <a:ext cx="128047" cy="2459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9738"/>
              </a:lnTo>
              <a:lnTo>
                <a:pt x="128047" y="245973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DE535-DA9A-451B-9BD0-9403B64457B2}">
      <dsp:nvSpPr>
        <dsp:cNvPr id="0" name=""/>
        <dsp:cNvSpPr/>
      </dsp:nvSpPr>
      <dsp:spPr>
        <a:xfrm>
          <a:off x="3594689" y="632174"/>
          <a:ext cx="128047" cy="2089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735"/>
              </a:lnTo>
              <a:lnTo>
                <a:pt x="128047" y="2089735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AB8B7-5B07-4590-83BD-10F19DA69C04}">
      <dsp:nvSpPr>
        <dsp:cNvPr id="0" name=""/>
        <dsp:cNvSpPr/>
      </dsp:nvSpPr>
      <dsp:spPr>
        <a:xfrm>
          <a:off x="3594689" y="632174"/>
          <a:ext cx="140632" cy="1719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9732"/>
              </a:lnTo>
              <a:lnTo>
                <a:pt x="140632" y="171973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B7377-7BA5-4B43-9D57-A51528A9EF57}">
      <dsp:nvSpPr>
        <dsp:cNvPr id="0" name=""/>
        <dsp:cNvSpPr/>
      </dsp:nvSpPr>
      <dsp:spPr>
        <a:xfrm>
          <a:off x="3594689" y="632174"/>
          <a:ext cx="140632" cy="1349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9729"/>
              </a:lnTo>
              <a:lnTo>
                <a:pt x="140632" y="134972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E114-5E28-49A7-8362-BCDDEA01813F}">
      <dsp:nvSpPr>
        <dsp:cNvPr id="0" name=""/>
        <dsp:cNvSpPr/>
      </dsp:nvSpPr>
      <dsp:spPr>
        <a:xfrm>
          <a:off x="3594689" y="632174"/>
          <a:ext cx="140632" cy="979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9726"/>
              </a:lnTo>
              <a:lnTo>
                <a:pt x="140632" y="97972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3579D0-AB7C-45F3-B43E-5A7C8E72D8BC}">
      <dsp:nvSpPr>
        <dsp:cNvPr id="0" name=""/>
        <dsp:cNvSpPr/>
      </dsp:nvSpPr>
      <dsp:spPr>
        <a:xfrm>
          <a:off x="3594689" y="632174"/>
          <a:ext cx="140632" cy="609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723"/>
              </a:lnTo>
              <a:lnTo>
                <a:pt x="140632" y="60972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F43B3-5795-4B3E-A4D6-424215C08220}">
      <dsp:nvSpPr>
        <dsp:cNvPr id="0" name=""/>
        <dsp:cNvSpPr/>
      </dsp:nvSpPr>
      <dsp:spPr>
        <a:xfrm>
          <a:off x="3594689" y="632174"/>
          <a:ext cx="140632" cy="23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20"/>
              </a:lnTo>
              <a:lnTo>
                <a:pt x="140632" y="23972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FE732-9F49-4D71-A878-6FFCF018D756}">
      <dsp:nvSpPr>
        <dsp:cNvPr id="0" name=""/>
        <dsp:cNvSpPr/>
      </dsp:nvSpPr>
      <dsp:spPr>
        <a:xfrm>
          <a:off x="3803141" y="262171"/>
          <a:ext cx="467896" cy="109437"/>
        </a:xfrm>
        <a:custGeom>
          <a:avLst/>
          <a:gdLst/>
          <a:ahLst/>
          <a:cxnLst/>
          <a:rect l="0" t="0" r="0" b="0"/>
          <a:pathLst>
            <a:path>
              <a:moveTo>
                <a:pt x="467896" y="0"/>
              </a:moveTo>
              <a:lnTo>
                <a:pt x="467896" y="54718"/>
              </a:lnTo>
              <a:lnTo>
                <a:pt x="0" y="54718"/>
              </a:lnTo>
              <a:lnTo>
                <a:pt x="0" y="1094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3FD16-815A-4048-BBE2-6BF904DB2C7D}">
      <dsp:nvSpPr>
        <dsp:cNvPr id="0" name=""/>
        <dsp:cNvSpPr/>
      </dsp:nvSpPr>
      <dsp:spPr>
        <a:xfrm>
          <a:off x="1195318" y="632174"/>
          <a:ext cx="112929" cy="2791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1641"/>
              </a:lnTo>
              <a:lnTo>
                <a:pt x="112929" y="279164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9A8EF-A3D5-4469-BEF6-871EF52CD192}">
      <dsp:nvSpPr>
        <dsp:cNvPr id="0" name=""/>
        <dsp:cNvSpPr/>
      </dsp:nvSpPr>
      <dsp:spPr>
        <a:xfrm>
          <a:off x="1195318" y="632174"/>
          <a:ext cx="125629" cy="2472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438"/>
              </a:lnTo>
              <a:lnTo>
                <a:pt x="125629" y="247243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A0CCE4-3FC8-4999-92A6-8E4118D9989F}">
      <dsp:nvSpPr>
        <dsp:cNvPr id="0" name=""/>
        <dsp:cNvSpPr/>
      </dsp:nvSpPr>
      <dsp:spPr>
        <a:xfrm>
          <a:off x="1195318" y="632174"/>
          <a:ext cx="119271" cy="211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2594"/>
              </a:lnTo>
              <a:lnTo>
                <a:pt x="119271" y="211259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15AE0-E04B-4B83-9742-6B55E5586729}">
      <dsp:nvSpPr>
        <dsp:cNvPr id="0" name=""/>
        <dsp:cNvSpPr/>
      </dsp:nvSpPr>
      <dsp:spPr>
        <a:xfrm>
          <a:off x="1195318" y="632174"/>
          <a:ext cx="110255" cy="1738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8782"/>
              </a:lnTo>
              <a:lnTo>
                <a:pt x="110255" y="173878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CE649-E73F-4547-A3A9-2A04F4F4AB3A}">
      <dsp:nvSpPr>
        <dsp:cNvPr id="0" name=""/>
        <dsp:cNvSpPr/>
      </dsp:nvSpPr>
      <dsp:spPr>
        <a:xfrm>
          <a:off x="1195318" y="632174"/>
          <a:ext cx="110255" cy="1368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8779"/>
              </a:lnTo>
              <a:lnTo>
                <a:pt x="110255" y="136877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961AD-4665-4FE4-A335-C33CFCA59CB9}">
      <dsp:nvSpPr>
        <dsp:cNvPr id="0" name=""/>
        <dsp:cNvSpPr/>
      </dsp:nvSpPr>
      <dsp:spPr>
        <a:xfrm>
          <a:off x="1195318" y="632174"/>
          <a:ext cx="110255" cy="998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8776"/>
              </a:lnTo>
              <a:lnTo>
                <a:pt x="110255" y="998776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A498C-7F15-42BA-A5E3-055E1D29CDD9}">
      <dsp:nvSpPr>
        <dsp:cNvPr id="0" name=""/>
        <dsp:cNvSpPr/>
      </dsp:nvSpPr>
      <dsp:spPr>
        <a:xfrm>
          <a:off x="1195318" y="632174"/>
          <a:ext cx="110255" cy="628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773"/>
              </a:lnTo>
              <a:lnTo>
                <a:pt x="110255" y="62877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1787F-57DC-4717-BC2E-62A7154DA1D9}">
      <dsp:nvSpPr>
        <dsp:cNvPr id="0" name=""/>
        <dsp:cNvSpPr/>
      </dsp:nvSpPr>
      <dsp:spPr>
        <a:xfrm>
          <a:off x="1195318" y="632174"/>
          <a:ext cx="110255" cy="258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770"/>
              </a:lnTo>
              <a:lnTo>
                <a:pt x="110255" y="25877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3EB5A-C642-45D8-B9DD-56DC03E41547}">
      <dsp:nvSpPr>
        <dsp:cNvPr id="0" name=""/>
        <dsp:cNvSpPr/>
      </dsp:nvSpPr>
      <dsp:spPr>
        <a:xfrm>
          <a:off x="1403771" y="262171"/>
          <a:ext cx="2867266" cy="109437"/>
        </a:xfrm>
        <a:custGeom>
          <a:avLst/>
          <a:gdLst/>
          <a:ahLst/>
          <a:cxnLst/>
          <a:rect l="0" t="0" r="0" b="0"/>
          <a:pathLst>
            <a:path>
              <a:moveTo>
                <a:pt x="2867266" y="0"/>
              </a:moveTo>
              <a:lnTo>
                <a:pt x="2867266" y="54718"/>
              </a:lnTo>
              <a:lnTo>
                <a:pt x="0" y="54718"/>
              </a:lnTo>
              <a:lnTo>
                <a:pt x="0" y="10943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2267C-4724-4FDA-ADA8-C9F977AA3018}">
      <dsp:nvSpPr>
        <dsp:cNvPr id="0" name=""/>
        <dsp:cNvSpPr/>
      </dsp:nvSpPr>
      <dsp:spPr>
        <a:xfrm>
          <a:off x="3504401" y="1605"/>
          <a:ext cx="1533271" cy="2605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Expertise</a:t>
          </a:r>
          <a:endParaRPr lang="fr-FR" sz="1300" b="1" kern="1200"/>
        </a:p>
      </dsp:txBody>
      <dsp:txXfrm>
        <a:off x="3504401" y="1605"/>
        <a:ext cx="1533271" cy="260565"/>
      </dsp:txXfrm>
    </dsp:sp>
    <dsp:sp modelId="{DFA7C3FF-A86E-461B-BD69-A731C0D57D25}">
      <dsp:nvSpPr>
        <dsp:cNvPr id="0" name=""/>
        <dsp:cNvSpPr/>
      </dsp:nvSpPr>
      <dsp:spPr>
        <a:xfrm>
          <a:off x="1143205" y="371608"/>
          <a:ext cx="521130" cy="2605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err="1">
              <a:solidFill>
                <a:schemeClr val="accent1"/>
              </a:solidFill>
            </a:rPr>
            <a:t>Dév</a:t>
          </a:r>
          <a:endParaRPr lang="fr-FR" sz="1300" b="1" kern="1200">
            <a:solidFill>
              <a:schemeClr val="accent1"/>
            </a:solidFill>
          </a:endParaRPr>
        </a:p>
      </dsp:txBody>
      <dsp:txXfrm>
        <a:off x="1143205" y="371608"/>
        <a:ext cx="521130" cy="260565"/>
      </dsp:txXfrm>
    </dsp:sp>
    <dsp:sp modelId="{A9B90836-4D29-48B6-AB68-0ED9E637E31D}">
      <dsp:nvSpPr>
        <dsp:cNvPr id="0" name=""/>
        <dsp:cNvSpPr/>
      </dsp:nvSpPr>
      <dsp:spPr>
        <a:xfrm>
          <a:off x="1305574" y="760661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Conventions</a:t>
          </a:r>
        </a:p>
      </dsp:txBody>
      <dsp:txXfrm>
        <a:off x="1305574" y="760661"/>
        <a:ext cx="1828799" cy="260565"/>
      </dsp:txXfrm>
    </dsp:sp>
    <dsp:sp modelId="{CAD02257-4EAA-44C0-8EB9-64618E3C39D6}">
      <dsp:nvSpPr>
        <dsp:cNvPr id="0" name=""/>
        <dsp:cNvSpPr/>
      </dsp:nvSpPr>
      <dsp:spPr>
        <a:xfrm>
          <a:off x="1305574" y="1130664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Développement en couches</a:t>
          </a:r>
        </a:p>
      </dsp:txBody>
      <dsp:txXfrm>
        <a:off x="1305574" y="1130664"/>
        <a:ext cx="1828799" cy="260565"/>
      </dsp:txXfrm>
    </dsp:sp>
    <dsp:sp modelId="{F2BD9FB5-375C-4F1F-A76B-FDC236879CFC}">
      <dsp:nvSpPr>
        <dsp:cNvPr id="0" name=""/>
        <dsp:cNvSpPr/>
      </dsp:nvSpPr>
      <dsp:spPr>
        <a:xfrm>
          <a:off x="1305574" y="1500667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err="1"/>
            <a:t>Entity</a:t>
          </a:r>
          <a:r>
            <a:rPr lang="fr-FR" sz="1100" kern="1200"/>
            <a:t> Framework / LINQ</a:t>
          </a:r>
        </a:p>
      </dsp:txBody>
      <dsp:txXfrm>
        <a:off x="1305574" y="1500667"/>
        <a:ext cx="1828799" cy="260565"/>
      </dsp:txXfrm>
    </dsp:sp>
    <dsp:sp modelId="{60973E57-17F6-4D4A-86A9-476952411AB2}">
      <dsp:nvSpPr>
        <dsp:cNvPr id="0" name=""/>
        <dsp:cNvSpPr/>
      </dsp:nvSpPr>
      <dsp:spPr>
        <a:xfrm>
          <a:off x="1305574" y="1870670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.NET</a:t>
          </a:r>
        </a:p>
      </dsp:txBody>
      <dsp:txXfrm>
        <a:off x="1305574" y="1870670"/>
        <a:ext cx="1828799" cy="260565"/>
      </dsp:txXfrm>
    </dsp:sp>
    <dsp:sp modelId="{ACE8A5FA-183F-4ABB-8A7A-A6231782AEB5}">
      <dsp:nvSpPr>
        <dsp:cNvPr id="0" name=""/>
        <dsp:cNvSpPr/>
      </dsp:nvSpPr>
      <dsp:spPr>
        <a:xfrm>
          <a:off x="1305574" y="2240673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Frontend</a:t>
          </a:r>
        </a:p>
      </dsp:txBody>
      <dsp:txXfrm>
        <a:off x="1305574" y="2240673"/>
        <a:ext cx="1828799" cy="260565"/>
      </dsp:txXfrm>
    </dsp:sp>
    <dsp:sp modelId="{DAD4C05B-24BE-47AB-BA78-8AB627E74BB9}">
      <dsp:nvSpPr>
        <dsp:cNvPr id="0" name=""/>
        <dsp:cNvSpPr/>
      </dsp:nvSpPr>
      <dsp:spPr>
        <a:xfrm>
          <a:off x="1314590" y="2614486"/>
          <a:ext cx="1828799" cy="260565"/>
        </a:xfrm>
        <a:prstGeom prst="rect">
          <a:avLst/>
        </a:prstGeom>
        <a:solidFill>
          <a:srgbClr val="CC991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Vue.js</a:t>
          </a:r>
        </a:p>
      </dsp:txBody>
      <dsp:txXfrm>
        <a:off x="1314590" y="2614486"/>
        <a:ext cx="1828799" cy="260565"/>
      </dsp:txXfrm>
    </dsp:sp>
    <dsp:sp modelId="{5782469C-0C39-414F-B9D1-7EADF9C142AC}">
      <dsp:nvSpPr>
        <dsp:cNvPr id="0" name=""/>
        <dsp:cNvSpPr/>
      </dsp:nvSpPr>
      <dsp:spPr>
        <a:xfrm>
          <a:off x="1320947" y="2974329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 Mobile</a:t>
          </a:r>
        </a:p>
      </dsp:txBody>
      <dsp:txXfrm>
        <a:off x="1320947" y="2974329"/>
        <a:ext cx="1828799" cy="260565"/>
      </dsp:txXfrm>
    </dsp:sp>
    <dsp:sp modelId="{18D3EC2E-97D2-41F8-9C05-FADBA9046E99}">
      <dsp:nvSpPr>
        <dsp:cNvPr id="0" name=""/>
        <dsp:cNvSpPr/>
      </dsp:nvSpPr>
      <dsp:spPr>
        <a:xfrm>
          <a:off x="1308247" y="3293532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Sécurité</a:t>
          </a:r>
        </a:p>
      </dsp:txBody>
      <dsp:txXfrm>
        <a:off x="1308247" y="3293532"/>
        <a:ext cx="1828799" cy="260565"/>
      </dsp:txXfrm>
    </dsp:sp>
    <dsp:sp modelId="{D6CC4ABA-E742-46A4-BD08-4D9845C2F975}">
      <dsp:nvSpPr>
        <dsp:cNvPr id="0" name=""/>
        <dsp:cNvSpPr/>
      </dsp:nvSpPr>
      <dsp:spPr>
        <a:xfrm>
          <a:off x="3542576" y="371608"/>
          <a:ext cx="521130" cy="2605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>
              <a:solidFill>
                <a:schemeClr val="accent1"/>
              </a:solidFill>
            </a:rPr>
            <a:t>Ops</a:t>
          </a:r>
          <a:endParaRPr lang="fr-FR" sz="1300" b="1" kern="1200">
            <a:solidFill>
              <a:schemeClr val="accent1"/>
            </a:solidFill>
          </a:endParaRPr>
        </a:p>
      </dsp:txBody>
      <dsp:txXfrm>
        <a:off x="3542576" y="371608"/>
        <a:ext cx="521130" cy="260565"/>
      </dsp:txXfrm>
    </dsp:sp>
    <dsp:sp modelId="{55A4427B-0678-4493-90FC-8759FF7C8BEB}">
      <dsp:nvSpPr>
        <dsp:cNvPr id="0" name=""/>
        <dsp:cNvSpPr/>
      </dsp:nvSpPr>
      <dsp:spPr>
        <a:xfrm>
          <a:off x="3735321" y="741611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Azure</a:t>
          </a:r>
        </a:p>
      </dsp:txBody>
      <dsp:txXfrm>
        <a:off x="3735321" y="741611"/>
        <a:ext cx="1828799" cy="260565"/>
      </dsp:txXfrm>
    </dsp:sp>
    <dsp:sp modelId="{13154AEC-0A2B-4C87-8D7A-89669855CDDB}">
      <dsp:nvSpPr>
        <dsp:cNvPr id="0" name=""/>
        <dsp:cNvSpPr/>
      </dsp:nvSpPr>
      <dsp:spPr>
        <a:xfrm>
          <a:off x="3735321" y="1111614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Monitoring</a:t>
          </a:r>
        </a:p>
      </dsp:txBody>
      <dsp:txXfrm>
        <a:off x="3735321" y="1111614"/>
        <a:ext cx="1828799" cy="260565"/>
      </dsp:txXfrm>
    </dsp:sp>
    <dsp:sp modelId="{96396EA4-8CCC-4AE4-9B04-3E6854C964DE}">
      <dsp:nvSpPr>
        <dsp:cNvPr id="0" name=""/>
        <dsp:cNvSpPr/>
      </dsp:nvSpPr>
      <dsp:spPr>
        <a:xfrm>
          <a:off x="3735321" y="1481617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Sécurité</a:t>
          </a:r>
        </a:p>
      </dsp:txBody>
      <dsp:txXfrm>
        <a:off x="3735321" y="1481617"/>
        <a:ext cx="1828799" cy="260565"/>
      </dsp:txXfrm>
    </dsp:sp>
    <dsp:sp modelId="{1BCF85B5-BAAD-4399-94A7-277D522C2ACB}">
      <dsp:nvSpPr>
        <dsp:cNvPr id="0" name=""/>
        <dsp:cNvSpPr/>
      </dsp:nvSpPr>
      <dsp:spPr>
        <a:xfrm>
          <a:off x="3735321" y="1851620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Infrastructure as Code</a:t>
          </a:r>
        </a:p>
      </dsp:txBody>
      <dsp:txXfrm>
        <a:off x="3735321" y="1851620"/>
        <a:ext cx="1828799" cy="260565"/>
      </dsp:txXfrm>
    </dsp:sp>
    <dsp:sp modelId="{ECAD16A1-E13B-4896-BCE1-D3D6A7CCA1FF}">
      <dsp:nvSpPr>
        <dsp:cNvPr id="0" name=""/>
        <dsp:cNvSpPr/>
      </dsp:nvSpPr>
      <dsp:spPr>
        <a:xfrm>
          <a:off x="3735321" y="2221623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Déploiement, exploitation</a:t>
          </a:r>
        </a:p>
      </dsp:txBody>
      <dsp:txXfrm>
        <a:off x="3735321" y="2221623"/>
        <a:ext cx="1828799" cy="260565"/>
      </dsp:txXfrm>
    </dsp:sp>
    <dsp:sp modelId="{8CF7ABE8-827D-43D0-983F-81254DF743A8}">
      <dsp:nvSpPr>
        <dsp:cNvPr id="0" name=""/>
        <dsp:cNvSpPr/>
      </dsp:nvSpPr>
      <dsp:spPr>
        <a:xfrm>
          <a:off x="3722736" y="2591626"/>
          <a:ext cx="1828804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Virtualisation</a:t>
          </a:r>
        </a:p>
      </dsp:txBody>
      <dsp:txXfrm>
        <a:off x="3722736" y="2591626"/>
        <a:ext cx="1828804" cy="260565"/>
      </dsp:txXfrm>
    </dsp:sp>
    <dsp:sp modelId="{2C1BF289-4E44-4EB3-A448-B8B33FCDACA0}">
      <dsp:nvSpPr>
        <dsp:cNvPr id="0" name=""/>
        <dsp:cNvSpPr/>
      </dsp:nvSpPr>
      <dsp:spPr>
        <a:xfrm>
          <a:off x="3722736" y="2961629"/>
          <a:ext cx="1828804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Dockerisation</a:t>
          </a:r>
          <a:endParaRPr lang="fr-FR" sz="1100" kern="1200" dirty="0"/>
        </a:p>
      </dsp:txBody>
      <dsp:txXfrm>
        <a:off x="3722736" y="2961629"/>
        <a:ext cx="1828804" cy="260565"/>
      </dsp:txXfrm>
    </dsp:sp>
    <dsp:sp modelId="{2843B2F3-3F9A-406D-AC5B-64A698888E3F}">
      <dsp:nvSpPr>
        <dsp:cNvPr id="0" name=""/>
        <dsp:cNvSpPr/>
      </dsp:nvSpPr>
      <dsp:spPr>
        <a:xfrm>
          <a:off x="3722736" y="3331632"/>
          <a:ext cx="1828804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Serveur Azure Dev Ops</a:t>
          </a:r>
        </a:p>
      </dsp:txBody>
      <dsp:txXfrm>
        <a:off x="3722736" y="3331632"/>
        <a:ext cx="1828804" cy="260565"/>
      </dsp:txXfrm>
    </dsp:sp>
    <dsp:sp modelId="{53C5D517-1F37-4B4D-AEC4-2D5DFF5F7B59}">
      <dsp:nvSpPr>
        <dsp:cNvPr id="0" name=""/>
        <dsp:cNvSpPr/>
      </dsp:nvSpPr>
      <dsp:spPr>
        <a:xfrm>
          <a:off x="5842887" y="371608"/>
          <a:ext cx="1635840" cy="2605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solidFill>
                <a:schemeClr val="accent1"/>
              </a:solidFill>
            </a:rPr>
            <a:t>Transverse</a:t>
          </a:r>
          <a:endParaRPr lang="fr-FR" sz="1300" b="1" kern="1200" dirty="0">
            <a:solidFill>
              <a:schemeClr val="accent1"/>
            </a:solidFill>
          </a:endParaRPr>
        </a:p>
      </dsp:txBody>
      <dsp:txXfrm>
        <a:off x="5842887" y="371608"/>
        <a:ext cx="1635840" cy="260565"/>
      </dsp:txXfrm>
    </dsp:sp>
    <dsp:sp modelId="{F80D01E7-67BE-40B3-BEC0-0924606196A1}">
      <dsp:nvSpPr>
        <dsp:cNvPr id="0" name=""/>
        <dsp:cNvSpPr/>
      </dsp:nvSpPr>
      <dsp:spPr>
        <a:xfrm>
          <a:off x="6080077" y="741611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Architecture / Environnement</a:t>
          </a:r>
        </a:p>
      </dsp:txBody>
      <dsp:txXfrm>
        <a:off x="6080077" y="741611"/>
        <a:ext cx="1828799" cy="260565"/>
      </dsp:txXfrm>
    </dsp:sp>
    <dsp:sp modelId="{77EC8DB5-6B77-4A1C-B994-CB25B1FE8377}">
      <dsp:nvSpPr>
        <dsp:cNvPr id="0" name=""/>
        <dsp:cNvSpPr/>
      </dsp:nvSpPr>
      <dsp:spPr>
        <a:xfrm>
          <a:off x="6080077" y="1111614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Gestion de projet</a:t>
          </a:r>
        </a:p>
      </dsp:txBody>
      <dsp:txXfrm>
        <a:off x="6080077" y="1111614"/>
        <a:ext cx="1828799" cy="260565"/>
      </dsp:txXfrm>
    </dsp:sp>
    <dsp:sp modelId="{49F48660-A2DF-4C66-8827-129FB4E4D5CD}">
      <dsp:nvSpPr>
        <dsp:cNvPr id="0" name=""/>
        <dsp:cNvSpPr/>
      </dsp:nvSpPr>
      <dsp:spPr>
        <a:xfrm>
          <a:off x="6080077" y="1487967"/>
          <a:ext cx="1828804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Documentation</a:t>
          </a:r>
        </a:p>
      </dsp:txBody>
      <dsp:txXfrm>
        <a:off x="6080077" y="1487967"/>
        <a:ext cx="1828804" cy="260565"/>
      </dsp:txXfrm>
    </dsp:sp>
    <dsp:sp modelId="{7134BCFE-D1F5-4C58-BC66-4D63C4012CE1}">
      <dsp:nvSpPr>
        <dsp:cNvPr id="0" name=""/>
        <dsp:cNvSpPr/>
      </dsp:nvSpPr>
      <dsp:spPr>
        <a:xfrm>
          <a:off x="6080077" y="1851620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Conteneurisation</a:t>
          </a:r>
        </a:p>
      </dsp:txBody>
      <dsp:txXfrm>
        <a:off x="6080077" y="1851620"/>
        <a:ext cx="1828799" cy="260565"/>
      </dsp:txXfrm>
    </dsp:sp>
    <dsp:sp modelId="{EBE02B33-110B-4722-AEE6-15A4B266A3E0}">
      <dsp:nvSpPr>
        <dsp:cNvPr id="0" name=""/>
        <dsp:cNvSpPr/>
      </dsp:nvSpPr>
      <dsp:spPr>
        <a:xfrm>
          <a:off x="6080077" y="2221623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Data</a:t>
          </a:r>
        </a:p>
      </dsp:txBody>
      <dsp:txXfrm>
        <a:off x="6080077" y="2221623"/>
        <a:ext cx="1828799" cy="260565"/>
      </dsp:txXfrm>
    </dsp:sp>
    <dsp:sp modelId="{C98880A6-EAAC-401E-8C84-2CCE634B97AE}">
      <dsp:nvSpPr>
        <dsp:cNvPr id="0" name=""/>
        <dsp:cNvSpPr/>
      </dsp:nvSpPr>
      <dsp:spPr>
        <a:xfrm>
          <a:off x="6080077" y="2591626"/>
          <a:ext cx="1828799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Journaux</a:t>
          </a:r>
        </a:p>
      </dsp:txBody>
      <dsp:txXfrm>
        <a:off x="6080077" y="2591626"/>
        <a:ext cx="1828799" cy="260565"/>
      </dsp:txXfrm>
    </dsp:sp>
    <dsp:sp modelId="{D8707EFA-9447-4ECA-BF92-97688471A15A}">
      <dsp:nvSpPr>
        <dsp:cNvPr id="0" name=""/>
        <dsp:cNvSpPr/>
      </dsp:nvSpPr>
      <dsp:spPr>
        <a:xfrm>
          <a:off x="6092777" y="2942579"/>
          <a:ext cx="1828804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Certification</a:t>
          </a:r>
        </a:p>
      </dsp:txBody>
      <dsp:txXfrm>
        <a:off x="6092777" y="2942579"/>
        <a:ext cx="1828804" cy="260565"/>
      </dsp:txXfrm>
    </dsp:sp>
    <dsp:sp modelId="{FB822ACF-219E-4179-87D9-0F3646AB25DF}">
      <dsp:nvSpPr>
        <dsp:cNvPr id="0" name=""/>
        <dsp:cNvSpPr/>
      </dsp:nvSpPr>
      <dsp:spPr>
        <a:xfrm>
          <a:off x="6105477" y="3325282"/>
          <a:ext cx="1828804" cy="2605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CI / CD</a:t>
          </a:r>
        </a:p>
      </dsp:txBody>
      <dsp:txXfrm>
        <a:off x="6105477" y="3325282"/>
        <a:ext cx="1828804" cy="260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/>
              <a:t>CBE (normalement tout le monde a lu les CCTP </a:t>
            </a:r>
            <a:r>
              <a:rPr lang="fr-FR">
                <a:sym typeface="Wingdings" panose="05000000000000000000" pitchFamily="2" charset="2"/>
              </a:rPr>
              <a:t>), dans lesquels il y a toutes les contraintes</a:t>
            </a:r>
            <a:endParaRPr lang="fr-FR"/>
          </a:p>
          <a:p>
            <a:pPr marL="139700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46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/>
              <a:t>KJ</a:t>
            </a:r>
          </a:p>
        </p:txBody>
      </p:sp>
    </p:spTree>
    <p:extLst>
      <p:ext uri="{BB962C8B-B14F-4D97-AF65-F5344CB8AC3E}">
        <p14:creationId xmlns:p14="http://schemas.microsoft.com/office/powerpoint/2010/main" val="21439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/>
              <a:t>CBE</a:t>
            </a:r>
          </a:p>
        </p:txBody>
      </p:sp>
    </p:spTree>
    <p:extLst>
      <p:ext uri="{BB962C8B-B14F-4D97-AF65-F5344CB8AC3E}">
        <p14:creationId xmlns:p14="http://schemas.microsoft.com/office/powerpoint/2010/main" val="12279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/>
              <a:t>CBE</a:t>
            </a:r>
          </a:p>
        </p:txBody>
      </p:sp>
    </p:spTree>
    <p:extLst>
      <p:ext uri="{BB962C8B-B14F-4D97-AF65-F5344CB8AC3E}">
        <p14:creationId xmlns:p14="http://schemas.microsoft.com/office/powerpoint/2010/main" val="271849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/>
              <a:t>CBE</a:t>
            </a:r>
          </a:p>
        </p:txBody>
      </p:sp>
    </p:spTree>
    <p:extLst>
      <p:ext uri="{BB962C8B-B14F-4D97-AF65-F5344CB8AC3E}">
        <p14:creationId xmlns:p14="http://schemas.microsoft.com/office/powerpoint/2010/main" val="3869710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RD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Daily, on essaiera d’assister 1 fois à un de vos </a:t>
            </a:r>
            <a:r>
              <a:rPr lang="fr-FR" dirty="0" err="1"/>
              <a:t>daily</a:t>
            </a:r>
            <a:r>
              <a:rPr lang="fr-FR" dirty="0"/>
              <a:t> meetings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 err="1"/>
              <a:t>Reporting</a:t>
            </a:r>
            <a:r>
              <a:rPr lang="fr-FR" dirty="0"/>
              <a:t> / </a:t>
            </a:r>
            <a:r>
              <a:rPr lang="fr-FR" dirty="0" err="1"/>
              <a:t>daily</a:t>
            </a:r>
            <a:r>
              <a:rPr lang="fr-FR" dirty="0"/>
              <a:t> / point CP client :</a:t>
            </a:r>
          </a:p>
          <a:p>
            <a:pPr marL="457200" indent="-317500"/>
            <a:r>
              <a:rPr lang="fr-FR" dirty="0"/>
              <a:t>Posez vous les questions de savoir où vous en êtes ? </a:t>
            </a:r>
          </a:p>
          <a:p>
            <a:pPr marL="457200" indent="-317500"/>
            <a:r>
              <a:rPr lang="fr-FR" dirty="0"/>
              <a:t>Par rapport au module et aux attentes ? </a:t>
            </a:r>
          </a:p>
          <a:p>
            <a:pPr marL="457200" indent="-317500"/>
            <a:r>
              <a:rPr lang="fr-FR" dirty="0"/>
              <a:t>Par rapport à la classe ?</a:t>
            </a:r>
          </a:p>
          <a:p>
            <a:pPr marL="139700" indent="0">
              <a:buNone/>
            </a:pPr>
            <a:r>
              <a:rPr lang="fr-FR" dirty="0"/>
              <a:t>Tous ces outils et ses moments permettent de faire le point, sur son avancement, ses connaissances… de reprioriser les tâches</a:t>
            </a:r>
          </a:p>
          <a:p>
            <a:pPr marL="139700" indent="0">
              <a:buNone/>
            </a:pPr>
            <a:r>
              <a:rPr lang="fr-FR" dirty="0"/>
              <a:t>Personne ne doit décrocher et rester sur le bas côté</a:t>
            </a:r>
          </a:p>
          <a:p>
            <a:pPr marL="139700" indent="0">
              <a:buNone/>
            </a:pPr>
            <a:r>
              <a:rPr lang="fr-FR" dirty="0"/>
              <a:t>Donc si votre reste à faire grandi, mettez vous à niveau, posez nous des questions, voyez également avec vos voisins (c’est aussi ça le partage / être solidaire).</a:t>
            </a:r>
          </a:p>
          <a:p>
            <a:pPr marL="139700" indent="0">
              <a:buNone/>
            </a:pPr>
            <a:endParaRPr lang="fr-FR" dirty="0"/>
          </a:p>
          <a:p>
            <a:pPr marL="139700" indent="0">
              <a:buNone/>
            </a:pPr>
            <a:r>
              <a:rPr lang="fr-FR" dirty="0"/>
              <a:t>Le client, aussi sympa soit il, veut être livré avec qqch de fonctionnel à la fin.</a:t>
            </a:r>
          </a:p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536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588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b5ffd20a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b5ffd20a1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804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b5ffd20a1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b5ffd20a1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423082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9303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48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/>
              <a:t>CBE</a:t>
            </a:r>
          </a:p>
        </p:txBody>
      </p:sp>
    </p:spTree>
    <p:extLst>
      <p:ext uri="{BB962C8B-B14F-4D97-AF65-F5344CB8AC3E}">
        <p14:creationId xmlns:p14="http://schemas.microsoft.com/office/powerpoint/2010/main" val="3137837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919710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Relations</a:t>
            </a:r>
          </a:p>
          <a:p>
            <a:pPr marL="139700" indent="0">
              <a:buNone/>
            </a:pPr>
            <a:r>
              <a:rPr lang="fr-FR" dirty="0"/>
              <a:t>Considérations</a:t>
            </a:r>
          </a:p>
          <a:p>
            <a:pPr marL="139700" indent="0">
              <a:buNone/>
            </a:pPr>
            <a:r>
              <a:rPr lang="fr-FR" dirty="0"/>
              <a:t>Responsabilisation</a:t>
            </a:r>
          </a:p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54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KJ</a:t>
            </a:r>
          </a:p>
        </p:txBody>
      </p:sp>
    </p:spTree>
    <p:extLst>
      <p:ext uri="{BB962C8B-B14F-4D97-AF65-F5344CB8AC3E}">
        <p14:creationId xmlns:p14="http://schemas.microsoft.com/office/powerpoint/2010/main" val="421852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89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40" name="Google Shape;40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4875"/>
            <a:ext cx="9144000" cy="1224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3" name="Google Shape;63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3" name="Google Shape;83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>
            <a:picLocks noChangeAspect="1"/>
          </p:cNvPicPr>
          <p:nvPr/>
        </p:nvPicPr>
        <p:blipFill>
          <a:blip r:embed="rId3"/>
          <a:srcRect t="2566" b="2566"/>
          <a:stretch/>
        </p:blipFill>
        <p:spPr>
          <a:xfrm>
            <a:off x="2060544" y="1597686"/>
            <a:ext cx="5022913" cy="1948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C73D7-23E7-4A40-8D83-CE621E21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Comportement</a:t>
            </a:r>
            <a:r>
              <a:rPr lang="en-US" sz="3200" dirty="0"/>
              <a:t> </a:t>
            </a:r>
            <a:r>
              <a:rPr lang="en-US" sz="3200" dirty="0" err="1"/>
              <a:t>attendu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50B4B-16AB-439A-B4D2-D0CE976F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Compétences </a:t>
            </a:r>
            <a:r>
              <a:rPr lang="en-US" sz="1000" b="1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sociales</a:t>
            </a:r>
            <a:endParaRPr lang="en-US" sz="1000" b="1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fr-FR" sz="1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Communiquer à l’oral pour transmettre des idées et des informations</a:t>
            </a:r>
          </a:p>
          <a:p>
            <a:pPr lvl="1">
              <a:lnSpc>
                <a:spcPct val="100000"/>
              </a:lnSpc>
            </a:pPr>
            <a:r>
              <a:rPr lang="fr-FR" sz="1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Travailler en groupe et en équipe</a:t>
            </a:r>
            <a:endParaRPr lang="fr-FR" sz="1000" dirty="0">
              <a:solidFill>
                <a:srgbClr val="444444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fr-FR" sz="1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Prévenir des tensions et des conflits</a:t>
            </a:r>
          </a:p>
          <a:p>
            <a:pPr>
              <a:lnSpc>
                <a:spcPct val="100000"/>
              </a:lnSpc>
            </a:pPr>
            <a:r>
              <a:rPr lang="en-US" sz="10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Compétences </a:t>
            </a:r>
            <a:r>
              <a:rPr lang="en-US" sz="1000" b="1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personnelles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 (intra-</a:t>
            </a:r>
            <a:r>
              <a:rPr lang="en-US" sz="1000" b="1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personnelles</a:t>
            </a:r>
            <a:r>
              <a:rPr lang="en-US" sz="10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)</a:t>
            </a:r>
            <a:endParaRPr lang="fr-FR" sz="1000" b="1" dirty="0">
              <a:solidFill>
                <a:srgbClr val="444444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fr-FR" sz="1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Faire preuve de leadership pour mener et conduire des individus ou des organisations</a:t>
            </a:r>
          </a:p>
          <a:p>
            <a:pPr lvl="1">
              <a:lnSpc>
                <a:spcPct val="100000"/>
              </a:lnSpc>
            </a:pPr>
            <a:r>
              <a:rPr lang="en-US" sz="1000" b="0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S’auto-évaluer</a:t>
            </a:r>
            <a:endParaRPr lang="en-US" sz="1000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fr-FR" sz="1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Adapter son action et être flexible face à des aléas</a:t>
            </a:r>
          </a:p>
          <a:p>
            <a:pPr>
              <a:lnSpc>
                <a:spcPct val="100000"/>
              </a:lnSpc>
            </a:pPr>
            <a:r>
              <a:rPr lang="en-US" sz="1000" b="1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Compétences </a:t>
            </a:r>
            <a:r>
              <a:rPr lang="en-US" sz="1000" b="1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méthodologiques</a:t>
            </a:r>
            <a:endParaRPr lang="fr-FR" sz="1000" b="1" dirty="0">
              <a:solidFill>
                <a:srgbClr val="444444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fr-FR" sz="1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Apprendre à apprendre - Apprendre et se former tout au long de la vie</a:t>
            </a:r>
          </a:p>
          <a:p>
            <a:pPr lvl="1">
              <a:lnSpc>
                <a:spcPct val="100000"/>
              </a:lnSpc>
            </a:pPr>
            <a:r>
              <a:rPr lang="fr-FR" sz="1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Compétences analytiques - Collecter et analyser des informations, des situations</a:t>
            </a:r>
            <a:endParaRPr lang="fr-FR" sz="1000" dirty="0">
              <a:solidFill>
                <a:srgbClr val="444444"/>
              </a:solidFill>
              <a:latin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fr-FR" sz="1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Résolutions de problèmes - Résoudre des problèmes simples et complexes</a:t>
            </a:r>
          </a:p>
        </p:txBody>
      </p:sp>
    </p:spTree>
    <p:extLst>
      <p:ext uri="{BB962C8B-B14F-4D97-AF65-F5344CB8AC3E}">
        <p14:creationId xmlns:p14="http://schemas.microsoft.com/office/powerpoint/2010/main" val="9368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C73D7-23E7-4A40-8D83-CE621E21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Les </a:t>
            </a:r>
            <a:r>
              <a:rPr lang="en-US" sz="3200" err="1"/>
              <a:t>domaines</a:t>
            </a:r>
            <a:r>
              <a:rPr lang="en-US" sz="3200"/>
              <a:t> </a:t>
            </a:r>
            <a:r>
              <a:rPr lang="en-US" sz="3200" err="1"/>
              <a:t>ciblés</a:t>
            </a:r>
            <a:br>
              <a:rPr lang="en-US" sz="3200"/>
            </a:b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50B4B-16AB-439A-B4D2-D0CE976F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500" dirty="0"/>
          </a:p>
          <a:p>
            <a:pPr>
              <a:spcBef>
                <a:spcPts val="600"/>
              </a:spcBef>
            </a:pPr>
            <a:r>
              <a:rPr lang="fr-FR" dirty="0"/>
              <a:t>Gestion de projet</a:t>
            </a:r>
          </a:p>
          <a:p>
            <a:pPr>
              <a:spcBef>
                <a:spcPts val="600"/>
              </a:spcBef>
            </a:pPr>
            <a:r>
              <a:rPr lang="fr-FR" dirty="0"/>
              <a:t>Conteneurisation dev sec </a:t>
            </a:r>
            <a:r>
              <a:rPr lang="fr-FR" dirty="0" err="1"/>
              <a:t>ops</a:t>
            </a:r>
            <a:r>
              <a:rPr lang="fr-FR" dirty="0"/>
              <a:t> / dev full stack</a:t>
            </a:r>
          </a:p>
          <a:p>
            <a:pPr>
              <a:spcBef>
                <a:spcPts val="600"/>
              </a:spcBef>
            </a:pPr>
            <a:r>
              <a:rPr lang="fr-FR" dirty="0"/>
              <a:t>Administration système dev sec </a:t>
            </a:r>
            <a:r>
              <a:rPr lang="fr-FR" dirty="0" err="1"/>
              <a:t>ops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fr-FR" dirty="0"/>
              <a:t>Génie logiciel dev full stack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02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8547FD33-9D0B-4273-AA28-4A0098CE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00" y="2137172"/>
            <a:ext cx="8222100" cy="1076925"/>
          </a:xfrm>
        </p:spPr>
        <p:txBody>
          <a:bodyPr/>
          <a:lstStyle/>
          <a:p>
            <a:r>
              <a:rPr lang="en-US" sz="6600"/>
              <a:t>Le </a:t>
            </a:r>
            <a:r>
              <a:rPr lang="en-US" sz="6600" err="1"/>
              <a:t>projet</a:t>
            </a:r>
            <a:endParaRPr lang="fr-FR" sz="4400"/>
          </a:p>
        </p:txBody>
      </p:sp>
    </p:spTree>
    <p:extLst>
      <p:ext uri="{BB962C8B-B14F-4D97-AF65-F5344CB8AC3E}">
        <p14:creationId xmlns:p14="http://schemas.microsoft.com/office/powerpoint/2010/main" val="112792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1BB-6DD8-49A6-BE31-0BA257F9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en-US" sz="3200" err="1"/>
              <a:t>Projet</a:t>
            </a:r>
            <a:r>
              <a:rPr lang="en-US" sz="3200"/>
              <a:t> - </a:t>
            </a:r>
            <a:r>
              <a:rPr lang="en-US" sz="3200" err="1"/>
              <a:t>Besoins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090B6-E464-4A23-9587-1A5881592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CF Présentation de SENSOSTAT</a:t>
            </a:r>
          </a:p>
        </p:txBody>
      </p:sp>
    </p:spTree>
    <p:extLst>
      <p:ext uri="{BB962C8B-B14F-4D97-AF65-F5344CB8AC3E}">
        <p14:creationId xmlns:p14="http://schemas.microsoft.com/office/powerpoint/2010/main" val="121615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0EA5-CC64-4EAD-B2AC-A36504AE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Projet</a:t>
            </a:r>
            <a:r>
              <a:rPr lang="en-US" sz="3200"/>
              <a:t> - </a:t>
            </a:r>
            <a:r>
              <a:rPr lang="en-US" sz="3200" err="1"/>
              <a:t>Contraintes</a:t>
            </a:r>
            <a:r>
              <a:rPr lang="en-US" sz="3200"/>
              <a:t> techniques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F4D88-BA40-480A-A62D-64473217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8950"/>
            <a:ext cx="3579580" cy="4275575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Les </a:t>
            </a:r>
            <a:r>
              <a:rPr lang="en-US" dirty="0" err="1"/>
              <a:t>contraintes</a:t>
            </a:r>
            <a:r>
              <a:rPr lang="en-US" dirty="0"/>
              <a:t> techniques DEV 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Asp.net Core, API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SQL Server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1400" dirty="0">
                <a:ea typeface="+mn-lt"/>
                <a:cs typeface="+mn-lt"/>
              </a:rPr>
              <a:t>PostgreSQL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Vue.JS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Xamarin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Sécurisation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pPr marL="114300" indent="0">
              <a:lnSpc>
                <a:spcPct val="114999"/>
              </a:lnSpc>
              <a:buNone/>
            </a:pPr>
            <a:endParaRPr lang="en-US" dirty="0"/>
          </a:p>
          <a:p>
            <a:pPr lvl="1">
              <a:lnSpc>
                <a:spcPct val="114999"/>
              </a:lnSpc>
            </a:pPr>
            <a:endParaRPr lang="en-US" dirty="0"/>
          </a:p>
          <a:p>
            <a:endParaRPr lang="fr-FR" sz="14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57FC889-E5BB-4D05-942F-B66273C5DC5B}"/>
              </a:ext>
            </a:extLst>
          </p:cNvPr>
          <p:cNvSpPr txBox="1">
            <a:spLocks/>
          </p:cNvSpPr>
          <p:nvPr/>
        </p:nvSpPr>
        <p:spPr>
          <a:xfrm>
            <a:off x="4427770" y="1017800"/>
            <a:ext cx="357958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Les </a:t>
            </a:r>
            <a:r>
              <a:rPr lang="en-US" dirty="0" err="1"/>
              <a:t>contraintes</a:t>
            </a:r>
            <a:r>
              <a:rPr lang="en-US" dirty="0"/>
              <a:t> techniques OPS :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Zabbix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OVH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Azure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Docker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AzureDevOps</a:t>
            </a:r>
            <a:endParaRPr lang="en-US" dirty="0"/>
          </a:p>
          <a:p>
            <a:pPr lvl="1">
              <a:lnSpc>
                <a:spcPct val="114999"/>
              </a:lnSpc>
            </a:pPr>
            <a:r>
              <a:rPr lang="en-US" dirty="0" err="1"/>
              <a:t>Sécurisation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pPr lvl="1">
              <a:lnSpc>
                <a:spcPct val="114999"/>
              </a:lnSpc>
            </a:pPr>
            <a:endParaRPr lang="en-US" dirty="0"/>
          </a:p>
          <a:p>
            <a:pPr lvl="1">
              <a:lnSpc>
                <a:spcPct val="114999"/>
              </a:lnSpc>
            </a:pPr>
            <a:endParaRPr lang="en-US" dirty="0"/>
          </a:p>
          <a:p>
            <a:pPr marL="114300" indent="0">
              <a:lnSpc>
                <a:spcPct val="114999"/>
              </a:lnSpc>
              <a:buFont typeface="Roboto"/>
              <a:buNone/>
            </a:pPr>
            <a:endParaRPr lang="en-US" dirty="0"/>
          </a:p>
          <a:p>
            <a:pPr lvl="1">
              <a:lnSpc>
                <a:spcPct val="114999"/>
              </a:lnSpc>
            </a:pPr>
            <a:endParaRPr lang="en-US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66181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0EA5-CC64-4EAD-B2AC-A36504AE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Projet</a:t>
            </a:r>
            <a:r>
              <a:rPr lang="en-US" sz="3200"/>
              <a:t> - </a:t>
            </a:r>
            <a:r>
              <a:rPr lang="en-US" sz="3200" err="1"/>
              <a:t>Contraintes</a:t>
            </a:r>
            <a:r>
              <a:rPr lang="en-US" sz="3200"/>
              <a:t> techniques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F4D88-BA40-480A-A62D-64473217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55803"/>
            <a:ext cx="7267660" cy="4377752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fr-FR" dirty="0"/>
              <a:t>Développement :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dirty="0">
                <a:sym typeface="Wingdings" panose="05000000000000000000" pitchFamily="2" charset="2"/>
              </a:rPr>
              <a:t>Navigateur web : </a:t>
            </a:r>
            <a:r>
              <a:rPr lang="fr-FR" dirty="0" err="1">
                <a:sym typeface="Wingdings" panose="05000000000000000000" pitchFamily="2" charset="2"/>
              </a:rPr>
              <a:t>Chromium</a:t>
            </a:r>
            <a:r>
              <a:rPr lang="fr-FR" dirty="0">
                <a:sym typeface="Wingdings" panose="05000000000000000000" pitchFamily="2" charset="2"/>
              </a:rPr>
              <a:t>, Firefox, Edge</a:t>
            </a:r>
            <a:endParaRPr lang="fr-FR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dirty="0">
                <a:ea typeface="+mn-lt"/>
                <a:cs typeface="+mn-lt"/>
              </a:rPr>
              <a:t>Performances : toute page accessible en moins d'une seconde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dirty="0">
                <a:ea typeface="+mn-lt"/>
                <a:cs typeface="+mn-lt"/>
              </a:rPr>
              <a:t>Framework : </a:t>
            </a:r>
            <a:r>
              <a:rPr lang="en-US" dirty="0">
                <a:ea typeface="+mn-lt"/>
                <a:cs typeface="+mn-lt"/>
              </a:rPr>
              <a:t>ASP.NET Core 6.0 (Long Term support - LTS)=&gt; Back Office</a:t>
            </a:r>
            <a:endParaRPr lang="fr-FR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ea typeface="+mn-lt"/>
                <a:cs typeface="+mn-lt"/>
              </a:rPr>
              <a:t>Développement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Code First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ea typeface="+mn-lt"/>
                <a:cs typeface="+mn-lt"/>
              </a:rPr>
              <a:t>Développement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couches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ea typeface="+mn-lt"/>
                <a:cs typeface="+mn-lt"/>
              </a:rPr>
              <a:t>Base de </a:t>
            </a:r>
            <a:r>
              <a:rPr lang="en-US" dirty="0" err="1">
                <a:ea typeface="+mn-lt"/>
                <a:cs typeface="+mn-lt"/>
              </a:rPr>
              <a:t>données</a:t>
            </a:r>
            <a:r>
              <a:rPr lang="en-US" dirty="0">
                <a:ea typeface="+mn-lt"/>
                <a:cs typeface="+mn-lt"/>
              </a:rPr>
              <a:t> : SQL Server, SQLite, PostgreSQL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ea typeface="+mn-lt"/>
                <a:cs typeface="+mn-lt"/>
              </a:rPr>
              <a:t>PWA =&gt;Vue.js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ea typeface="+mn-lt"/>
                <a:cs typeface="+mn-lt"/>
              </a:rPr>
              <a:t>Développement</a:t>
            </a:r>
            <a:r>
              <a:rPr lang="en-US" dirty="0">
                <a:ea typeface="+mn-lt"/>
                <a:cs typeface="+mn-lt"/>
              </a:rPr>
              <a:t> Mobile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ea typeface="+mn-lt"/>
                <a:cs typeface="+mn-lt"/>
              </a:rPr>
              <a:t>TDD =&gt; API</a:t>
            </a:r>
          </a:p>
        </p:txBody>
      </p:sp>
    </p:spTree>
    <p:extLst>
      <p:ext uri="{BB962C8B-B14F-4D97-AF65-F5344CB8AC3E}">
        <p14:creationId xmlns:p14="http://schemas.microsoft.com/office/powerpoint/2010/main" val="345541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0EA5-CC64-4EAD-B2AC-A36504AE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Projet</a:t>
            </a:r>
            <a:r>
              <a:rPr lang="en-US" sz="3200"/>
              <a:t> - </a:t>
            </a:r>
            <a:r>
              <a:rPr lang="en-US" sz="3200" err="1"/>
              <a:t>Contraintes</a:t>
            </a:r>
            <a:r>
              <a:rPr lang="en-US" sz="3200"/>
              <a:t> techniques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F4D88-BA40-480A-A62D-64473217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4"/>
            <a:ext cx="8520600" cy="3503625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fr-FR" dirty="0"/>
              <a:t>Ops on </a:t>
            </a:r>
            <a:r>
              <a:rPr lang="fr-FR" dirty="0" err="1"/>
              <a:t>premise</a:t>
            </a:r>
            <a:r>
              <a:rPr lang="fr-FR" dirty="0"/>
              <a:t> :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Hybride VM / conteneurs</a:t>
            </a:r>
            <a:endParaRPr lang="fr-FR" sz="16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Déploiement API, Back End, Front End, de SQL Server ou PostgreSQL</a:t>
            </a:r>
            <a:endParaRPr lang="fr-FR" sz="16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Mise en œuvre du monitoring avec alertes : Zabbix</a:t>
            </a:r>
            <a:endParaRPr lang="fr-FR" sz="16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Sécurité : </a:t>
            </a:r>
            <a:r>
              <a:rPr lang="fr-FR" sz="1600" dirty="0" err="1">
                <a:sym typeface="Wingdings" panose="05000000000000000000" pitchFamily="2" charset="2"/>
              </a:rPr>
              <a:t>bruteforce</a:t>
            </a:r>
            <a:r>
              <a:rPr lang="fr-FR" sz="1600" dirty="0">
                <a:sym typeface="Wingdings" panose="05000000000000000000" pitchFamily="2" charset="2"/>
              </a:rPr>
              <a:t>, SSH, firewall, </a:t>
            </a:r>
            <a:r>
              <a:rPr lang="fr-FR" sz="1600" dirty="0" err="1">
                <a:sym typeface="Wingdings" panose="05000000000000000000" pitchFamily="2" charset="2"/>
              </a:rPr>
              <a:t>AppArmor</a:t>
            </a:r>
            <a:r>
              <a:rPr lang="fr-FR" sz="1600" dirty="0">
                <a:sym typeface="Wingdings" panose="05000000000000000000" pitchFamily="2" charset="2"/>
              </a:rPr>
              <a:t>…</a:t>
            </a:r>
            <a:endParaRPr lang="fr-FR" sz="16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Stratégie de sauvegarde / restauration des données (BD, fichiers, configurations)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885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0EA5-CC64-4EAD-B2AC-A36504AE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Projet</a:t>
            </a:r>
            <a:r>
              <a:rPr lang="en-US" sz="3200"/>
              <a:t> - </a:t>
            </a:r>
            <a:r>
              <a:rPr lang="en-US" sz="3200" err="1"/>
              <a:t>Contraintes</a:t>
            </a:r>
            <a:r>
              <a:rPr lang="en-US" sz="3200"/>
              <a:t> techniques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F4D88-BA40-480A-A62D-64473217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fr-FR" dirty="0"/>
              <a:t>Ops Azure :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Hybride VM / Azure - utiliser les services Azure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Migration on-</a:t>
            </a:r>
            <a:r>
              <a:rPr lang="fr-FR" sz="1600" dirty="0" err="1">
                <a:sym typeface="Wingdings" panose="05000000000000000000" pitchFamily="2" charset="2"/>
              </a:rPr>
              <a:t>premise</a:t>
            </a:r>
            <a:r>
              <a:rPr lang="fr-FR" sz="1600" dirty="0">
                <a:sym typeface="Wingdings" panose="05000000000000000000" pitchFamily="2" charset="2"/>
              </a:rPr>
              <a:t> vers Azure et vers OVH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Déploiement conteneur via Azure Resource Manager (ARM)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Déploiement ARM via </a:t>
            </a:r>
            <a:r>
              <a:rPr lang="fr-FR" sz="1600" dirty="0" err="1">
                <a:sym typeface="Wingdings" panose="05000000000000000000" pitchFamily="2" charset="2"/>
              </a:rPr>
              <a:t>Powershell</a:t>
            </a:r>
            <a:endParaRPr lang="fr-FR" sz="1600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Ne pas dépasser les budgets alloués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Etude du coût de la solution </a:t>
            </a:r>
            <a:r>
              <a:rPr lang="fr-FR" sz="1600" dirty="0" err="1">
                <a:sym typeface="Wingdings" panose="05000000000000000000" pitchFamily="2" charset="2"/>
              </a:rPr>
              <a:t>OnCloud</a:t>
            </a:r>
            <a:r>
              <a:rPr lang="fr-FR" sz="1600" dirty="0">
                <a:sym typeface="Wingdings" panose="05000000000000000000" pitchFamily="2" charset="2"/>
              </a:rPr>
              <a:t> en fonction de la montée en charge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Mise en place de volume persistant pour les conteneurs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fr-FR" sz="1600" dirty="0">
                <a:sym typeface="Wingdings" panose="05000000000000000000" pitchFamily="2" charset="2"/>
              </a:rPr>
              <a:t>Analyse de l’activité des serveurs dans le cloud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fr-F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654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70EA5-CC64-4EAD-B2AC-A36504AE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Projet</a:t>
            </a:r>
            <a:r>
              <a:rPr lang="en-US" sz="3200"/>
              <a:t> - Aperçu de </a:t>
            </a:r>
            <a:r>
              <a:rPr lang="en-US" sz="3200" err="1"/>
              <a:t>l’architecture</a:t>
            </a:r>
            <a:endParaRPr lang="en-US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67853199-CBB5-4DB0-97A4-024823CD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fr-FR" sz="1600" dirty="0">
              <a:sym typeface="Wingdings" panose="05000000000000000000" pitchFamily="2" charset="2"/>
            </a:endParaRP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C2797214-0AC7-41E8-AEDE-72AFC9AE634B}"/>
              </a:ext>
            </a:extLst>
          </p:cNvPr>
          <p:cNvSpPr txBox="1">
            <a:spLocks/>
          </p:cNvSpPr>
          <p:nvPr/>
        </p:nvSpPr>
        <p:spPr>
          <a:xfrm>
            <a:off x="311700" y="7867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fr-FR" dirty="0"/>
              <a:t>Exigences :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Supervision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Etude des coûts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Serveur base de données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Serveur Web : API, BACK, FRONT</a:t>
            </a:r>
          </a:p>
          <a:p>
            <a:pPr lvl="1">
              <a:lnSpc>
                <a:spcPct val="100000"/>
              </a:lnSpc>
            </a:pPr>
            <a:endParaRPr lang="fr-FR" dirty="0"/>
          </a:p>
          <a:p>
            <a:pPr>
              <a:lnSpc>
                <a:spcPct val="114999"/>
              </a:lnSpc>
            </a:pPr>
            <a:r>
              <a:rPr lang="fr-FR" dirty="0"/>
              <a:t>A vous de la déterminer en fonction du besoin client</a:t>
            </a:r>
          </a:p>
          <a:p>
            <a:pPr>
              <a:lnSpc>
                <a:spcPct val="114999"/>
              </a:lnSpc>
            </a:pPr>
            <a:r>
              <a:rPr lang="fr-FR" dirty="0"/>
              <a:t>ATTENTION : </a:t>
            </a:r>
          </a:p>
          <a:p>
            <a:pPr lvl="1">
              <a:lnSpc>
                <a:spcPct val="114999"/>
              </a:lnSpc>
            </a:pPr>
            <a:r>
              <a:rPr lang="fr-FR" dirty="0"/>
              <a:t>Architecture répondant a minima aux besoins fonctionnels client</a:t>
            </a:r>
          </a:p>
          <a:p>
            <a:pPr lvl="1">
              <a:lnSpc>
                <a:spcPct val="114999"/>
              </a:lnSpc>
            </a:pPr>
            <a:r>
              <a:rPr lang="fr-FR" dirty="0"/>
              <a:t>Une architecture optimisée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21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6D8A-F006-4BF1-A345-7715CB42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Semaine 1 :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D36EE6-E627-4788-B419-BBAA2F8D1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en place de Azure Dev Ops</a:t>
            </a:r>
          </a:p>
          <a:p>
            <a:r>
              <a:rPr lang="fr-FR" dirty="0"/>
              <a:t>Rédaction des US</a:t>
            </a:r>
          </a:p>
          <a:p>
            <a:r>
              <a:rPr lang="fr-FR" dirty="0"/>
              <a:t>Rédaction des tâches</a:t>
            </a:r>
          </a:p>
          <a:p>
            <a:r>
              <a:rPr lang="fr-FR" dirty="0"/>
              <a:t>Priorisation des fonctionnalités</a:t>
            </a:r>
          </a:p>
          <a:p>
            <a:r>
              <a:rPr lang="fr-FR" dirty="0"/>
              <a:t>Planning de livraison des fonctionnalités</a:t>
            </a:r>
          </a:p>
          <a:p>
            <a:r>
              <a:rPr lang="fr-FR" dirty="0"/>
              <a:t>Analyse des coûts</a:t>
            </a:r>
          </a:p>
          <a:p>
            <a:r>
              <a:rPr lang="fr-FR" dirty="0"/>
              <a:t>Schéma de l’infrastructure </a:t>
            </a:r>
          </a:p>
          <a:p>
            <a:r>
              <a:rPr lang="fr-FR" dirty="0"/>
              <a:t>Conceptualisation de la base de données</a:t>
            </a:r>
          </a:p>
          <a:p>
            <a:r>
              <a:rPr lang="fr-FR" dirty="0"/>
              <a:t>Mise en place de l’infrastructure on-</a:t>
            </a:r>
            <a:r>
              <a:rPr lang="fr-FR" dirty="0" err="1"/>
              <a:t>premise</a:t>
            </a:r>
            <a:endParaRPr lang="fr-FR" dirty="0"/>
          </a:p>
          <a:p>
            <a:r>
              <a:rPr lang="fr-FR" dirty="0"/>
              <a:t>Intégration continue</a:t>
            </a:r>
          </a:p>
          <a:p>
            <a:r>
              <a:rPr lang="fr-FR" dirty="0"/>
              <a:t>Déploiement continu</a:t>
            </a:r>
          </a:p>
          <a:p>
            <a:r>
              <a:rPr lang="fr-FR" dirty="0"/>
              <a:t>Développement des fonctionnalités retenues par l’équipe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8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5ED57-A399-4912-AC1A-7397CB022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00" y="1979330"/>
            <a:ext cx="8222100" cy="1287835"/>
          </a:xfrm>
        </p:spPr>
        <p:txBody>
          <a:bodyPr/>
          <a:lstStyle/>
          <a:p>
            <a:r>
              <a:rPr lang="en-US" sz="4800" dirty="0"/>
              <a:t> </a:t>
            </a:r>
            <a:r>
              <a:rPr lang="en-US" sz="6600" dirty="0"/>
              <a:t>SENSOSTAT 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38D1F-7CAE-4869-97A6-F8A22F4CE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088" y="3369056"/>
            <a:ext cx="8222100" cy="432900"/>
          </a:xfrm>
        </p:spPr>
        <p:txBody>
          <a:bodyPr/>
          <a:lstStyle/>
          <a:p>
            <a:r>
              <a:rPr lang="en-US" dirty="0"/>
              <a:t> DIIAGE 1 – </a:t>
            </a:r>
            <a:r>
              <a:rPr lang="en-US" dirty="0" err="1"/>
              <a:t>Projet</a:t>
            </a:r>
            <a:r>
              <a:rPr lang="en-US" dirty="0"/>
              <a:t> 5 (DI1-P5)</a:t>
            </a:r>
          </a:p>
        </p:txBody>
      </p:sp>
    </p:spTree>
    <p:extLst>
      <p:ext uri="{BB962C8B-B14F-4D97-AF65-F5344CB8AC3E}">
        <p14:creationId xmlns:p14="http://schemas.microsoft.com/office/powerpoint/2010/main" val="378699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059ADF-FDAB-473D-9417-784ACF11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Semaine 2 :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006702-8F53-4542-847C-3CBDDAF55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Finalisation infrastructure de </a:t>
            </a:r>
            <a:r>
              <a:rPr lang="fr-FR" dirty="0" err="1"/>
              <a:t>pré-production</a:t>
            </a:r>
            <a:r>
              <a:rPr lang="fr-FR" dirty="0"/>
              <a:t>: Cloud Azure</a:t>
            </a:r>
          </a:p>
          <a:p>
            <a:r>
              <a:rPr lang="fr-FR" dirty="0"/>
              <a:t>Schéma de l’infrastructure </a:t>
            </a:r>
          </a:p>
          <a:p>
            <a:r>
              <a:rPr lang="fr-FR" dirty="0"/>
              <a:t>Analyse des coûts</a:t>
            </a:r>
          </a:p>
          <a:p>
            <a:r>
              <a:rPr lang="fr-FR" dirty="0"/>
              <a:t>Mise à disposition des applicatifs</a:t>
            </a:r>
          </a:p>
          <a:p>
            <a:r>
              <a:rPr lang="fr-FR" dirty="0"/>
              <a:t>Développement des fonctionnalités</a:t>
            </a:r>
          </a:p>
          <a:p>
            <a:r>
              <a:rPr lang="fr-FR" dirty="0"/>
              <a:t>Publication des fonctionnalités</a:t>
            </a:r>
          </a:p>
          <a:p>
            <a:r>
              <a:rPr lang="fr-FR" dirty="0"/>
              <a:t>Correction des bugs</a:t>
            </a:r>
          </a:p>
          <a:p>
            <a:r>
              <a:rPr lang="fr-FR" dirty="0"/>
              <a:t>Retour Client</a:t>
            </a:r>
          </a:p>
          <a:p>
            <a:r>
              <a:rPr lang="fr-FR" dirty="0"/>
              <a:t>Intégration continue</a:t>
            </a:r>
          </a:p>
          <a:p>
            <a:r>
              <a:rPr lang="fr-FR" dirty="0"/>
              <a:t>Déploiement continu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27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3115A-B2C8-4E15-B973-80482982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Semaine 3 :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F3A3B9-ABAE-43E1-809E-CB73A63FC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Finalisation infrastructure de production : Cloud Azure optimisé</a:t>
            </a:r>
          </a:p>
          <a:p>
            <a:r>
              <a:rPr lang="fr-FR" dirty="0"/>
              <a:t>Mise à disposition des applicatifs</a:t>
            </a:r>
          </a:p>
          <a:p>
            <a:r>
              <a:rPr lang="fr-FR" dirty="0"/>
              <a:t>Schéma de l’infrastructure</a:t>
            </a:r>
          </a:p>
          <a:p>
            <a:r>
              <a:rPr lang="fr-FR" dirty="0"/>
              <a:t>Analyse des coûts</a:t>
            </a:r>
          </a:p>
          <a:p>
            <a:r>
              <a:rPr lang="fr-FR" dirty="0"/>
              <a:t>Développement des fonctionnalités</a:t>
            </a:r>
          </a:p>
          <a:p>
            <a:r>
              <a:rPr lang="fr-FR" dirty="0"/>
              <a:t>Publication des fonctionnalités</a:t>
            </a:r>
          </a:p>
          <a:p>
            <a:r>
              <a:rPr lang="fr-FR" dirty="0"/>
              <a:t>Correction des bugs</a:t>
            </a:r>
          </a:p>
          <a:p>
            <a:r>
              <a:rPr lang="fr-FR" dirty="0"/>
              <a:t>Retour Client</a:t>
            </a:r>
          </a:p>
          <a:p>
            <a:r>
              <a:rPr lang="fr-FR" dirty="0"/>
              <a:t>Intégration continue</a:t>
            </a:r>
          </a:p>
          <a:p>
            <a:r>
              <a:rPr lang="fr-FR" dirty="0"/>
              <a:t>Déploiement continu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19FBD-879C-4CB4-B137-514CDC8C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Semaine 4 : 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49FC9F-34AA-4107-94CE-F601BE5BB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Finalisation de l’architecture</a:t>
            </a:r>
          </a:p>
          <a:p>
            <a:r>
              <a:rPr lang="fr-FR" dirty="0"/>
              <a:t>Finalisation des applications</a:t>
            </a:r>
          </a:p>
          <a:p>
            <a:r>
              <a:rPr lang="fr-FR" dirty="0"/>
              <a:t>Finalisation des rapport d’analyse des coûts avec test de montée en charge</a:t>
            </a:r>
          </a:p>
          <a:p>
            <a:r>
              <a:rPr lang="fr-FR" dirty="0"/>
              <a:t>Correction des bugs</a:t>
            </a:r>
          </a:p>
          <a:p>
            <a:r>
              <a:rPr lang="fr-FR" dirty="0"/>
              <a:t>Retour client</a:t>
            </a:r>
          </a:p>
          <a:p>
            <a:r>
              <a:rPr lang="fr-FR" dirty="0"/>
              <a:t>Publication des applicatifs sur environnement de production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4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7C728-2C57-459C-ACEA-DD1295B6C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00" y="2024743"/>
            <a:ext cx="8222100" cy="2002971"/>
          </a:xfrm>
        </p:spPr>
        <p:txBody>
          <a:bodyPr/>
          <a:lstStyle/>
          <a:p>
            <a:r>
              <a:rPr lang="en-US" sz="5400"/>
              <a:t>Management de </a:t>
            </a:r>
            <a:r>
              <a:rPr lang="en-US" sz="5400" err="1"/>
              <a:t>projet</a:t>
            </a:r>
            <a:r>
              <a:rPr lang="en-US" sz="5400"/>
              <a:t> et </a:t>
            </a:r>
            <a:r>
              <a:rPr lang="en-US" sz="5400" err="1"/>
              <a:t>méthodologie</a:t>
            </a:r>
            <a:r>
              <a:rPr lang="en-US" sz="5400"/>
              <a:t> agile</a:t>
            </a:r>
          </a:p>
        </p:txBody>
      </p:sp>
    </p:spTree>
    <p:extLst>
      <p:ext uri="{BB962C8B-B14F-4D97-AF65-F5344CB8AC3E}">
        <p14:creationId xmlns:p14="http://schemas.microsoft.com/office/powerpoint/2010/main" val="315915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68BD-F7E6-4285-9100-3D9687D3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rituels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990AA-1069-43C2-A6D3-67921D1D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4"/>
            <a:ext cx="8520600" cy="3748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Sprints / user stories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Identification et attribution des </a:t>
            </a:r>
            <a:r>
              <a:rPr lang="en-US" dirty="0" err="1"/>
              <a:t>tâches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Daily meeting avec </a:t>
            </a:r>
            <a:r>
              <a:rPr lang="en-US" dirty="0" err="1"/>
              <a:t>compte-rendu</a:t>
            </a:r>
            <a:r>
              <a:rPr lang="en-US" dirty="0"/>
              <a:t> (dans le channel du </a:t>
            </a:r>
            <a:r>
              <a:rPr lang="en-US" dirty="0" err="1"/>
              <a:t>groupe</a:t>
            </a:r>
            <a:r>
              <a:rPr lang="en-US" dirty="0"/>
              <a:t>) 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Problèmes</a:t>
            </a:r>
            <a:r>
              <a:rPr lang="en-US" dirty="0"/>
              <a:t> / solutions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Qui fait quoi pour </a:t>
            </a:r>
            <a:r>
              <a:rPr lang="en-US" dirty="0" err="1"/>
              <a:t>quand</a:t>
            </a:r>
            <a:r>
              <a:rPr lang="en-US" dirty="0"/>
              <a:t> 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CRA </a:t>
            </a:r>
            <a:r>
              <a:rPr lang="en-US" dirty="0" err="1"/>
              <a:t>journalier</a:t>
            </a:r>
            <a:r>
              <a:rPr lang="en-US" dirty="0"/>
              <a:t> : dans son </a:t>
            </a:r>
            <a:r>
              <a:rPr lang="en-US" dirty="0" err="1"/>
              <a:t>équipe</a:t>
            </a:r>
            <a:r>
              <a:rPr lang="en-US" dirty="0"/>
              <a:t> personnel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Transfert</a:t>
            </a:r>
            <a:r>
              <a:rPr lang="en-US" dirty="0"/>
              <a:t> de </a:t>
            </a:r>
            <a:r>
              <a:rPr lang="en-US" dirty="0" err="1"/>
              <a:t>compétences</a:t>
            </a:r>
            <a:r>
              <a:rPr lang="en-US" dirty="0"/>
              <a:t> :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 par </a:t>
            </a:r>
            <a:r>
              <a:rPr lang="en-US" dirty="0" err="1"/>
              <a:t>semaine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Point chef de </a:t>
            </a:r>
            <a:r>
              <a:rPr lang="en-US" dirty="0" err="1"/>
              <a:t>projet</a:t>
            </a:r>
            <a:r>
              <a:rPr lang="en-US" dirty="0"/>
              <a:t> / client (mi-</a:t>
            </a:r>
            <a:r>
              <a:rPr lang="en-US" dirty="0" err="1"/>
              <a:t>semaine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Communication client + demo (fin de </a:t>
            </a:r>
            <a:r>
              <a:rPr lang="en-US" dirty="0" err="1"/>
              <a:t>semaine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Livraison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jalon</a:t>
            </a:r>
            <a:r>
              <a:rPr lang="en-US" dirty="0"/>
              <a:t> (~ fin de </a:t>
            </a:r>
            <a:r>
              <a:rPr lang="en-US" dirty="0" err="1"/>
              <a:t>semaine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150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7072C-E18C-47C1-824C-F65DF392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Jalons</a:t>
            </a:r>
            <a:r>
              <a:rPr lang="en-US" dirty="0"/>
              <a:t> OPS et DEV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2F8EDAD-3C89-45F1-878C-FD851B58B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320441"/>
              </p:ext>
            </p:extLst>
          </p:nvPr>
        </p:nvGraphicFramePr>
        <p:xfrm>
          <a:off x="100445" y="1253837"/>
          <a:ext cx="8943109" cy="382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5">
                  <a:extLst>
                    <a:ext uri="{9D8B030D-6E8A-4147-A177-3AD203B41FA5}">
                      <a16:colId xmlns:a16="http://schemas.microsoft.com/office/drawing/2014/main" val="2253792400"/>
                    </a:ext>
                  </a:extLst>
                </a:gridCol>
                <a:gridCol w="1818409">
                  <a:extLst>
                    <a:ext uri="{9D8B030D-6E8A-4147-A177-3AD203B41FA5}">
                      <a16:colId xmlns:a16="http://schemas.microsoft.com/office/drawing/2014/main" val="249132230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675966274"/>
                    </a:ext>
                  </a:extLst>
                </a:gridCol>
                <a:gridCol w="2135568">
                  <a:extLst>
                    <a:ext uri="{9D8B030D-6E8A-4147-A177-3AD203B41FA5}">
                      <a16:colId xmlns:a16="http://schemas.microsoft.com/office/drawing/2014/main" val="1019684453"/>
                    </a:ext>
                  </a:extLst>
                </a:gridCol>
                <a:gridCol w="2051968">
                  <a:extLst>
                    <a:ext uri="{9D8B030D-6E8A-4147-A177-3AD203B41FA5}">
                      <a16:colId xmlns:a16="http://schemas.microsoft.com/office/drawing/2014/main" val="1187551256"/>
                    </a:ext>
                  </a:extLst>
                </a:gridCol>
              </a:tblGrid>
              <a:tr h="263928">
                <a:tc>
                  <a:txBody>
                    <a:bodyPr/>
                    <a:lstStyle/>
                    <a:p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Semaine 1</a:t>
                      </a:r>
                    </a:p>
                    <a:p>
                      <a:pPr algn="ctr"/>
                      <a:r>
                        <a:rPr lang="fr-FR" sz="800" dirty="0"/>
                        <a:t>24/01/2021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Semaine 2</a:t>
                      </a:r>
                    </a:p>
                    <a:p>
                      <a:pPr algn="ctr"/>
                      <a:r>
                        <a:rPr lang="fr-FR" sz="800" dirty="0"/>
                        <a:t>31/01/2022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Semaine 3</a:t>
                      </a:r>
                    </a:p>
                    <a:p>
                      <a:pPr algn="ctr"/>
                      <a:r>
                        <a:rPr lang="fr-FR" sz="800" dirty="0"/>
                        <a:t>14/01/2022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Semaine 4</a:t>
                      </a:r>
                    </a:p>
                    <a:p>
                      <a:pPr algn="ctr"/>
                      <a:r>
                        <a:rPr lang="fr-FR" sz="800" dirty="0"/>
                        <a:t>21/01/2022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080289"/>
                  </a:ext>
                </a:extLst>
              </a:tr>
              <a:tr h="826931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Lundi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fr-FR" sz="900" b="0" i="0" u="none" strike="noStrike" noProof="0" dirty="0">
                          <a:latin typeface="Arial"/>
                        </a:rPr>
                        <a:t>Présentation CLIENT</a:t>
                      </a:r>
                    </a:p>
                    <a:p>
                      <a:pPr lvl="0" algn="l">
                        <a:buNone/>
                      </a:pPr>
                      <a:r>
                        <a:rPr lang="fr-FR" sz="900" b="0" i="0" u="none" strike="noStrike" noProof="0" dirty="0">
                          <a:latin typeface="Arial"/>
                        </a:rPr>
                        <a:t>Analyse du besoin </a:t>
                      </a:r>
                    </a:p>
                    <a:p>
                      <a:pPr lvl="0" algn="l">
                        <a:buNone/>
                      </a:pPr>
                      <a:r>
                        <a:rPr lang="fr-FR" sz="900" b="0" i="0" u="none" strike="noStrike" noProof="0" dirty="0">
                          <a:latin typeface="Arial"/>
                        </a:rPr>
                        <a:t>Préparation gestion de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/>
                        <a:t>App Mobile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900" dirty="0"/>
                        <a:t>OPTION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797287"/>
                  </a:ext>
                </a:extLst>
              </a:tr>
              <a:tr h="53446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Mardi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Mise en place architecture applicative et infrastructure 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on-</a:t>
                      </a:r>
                      <a:r>
                        <a:rPr lang="fr-FR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premise</a:t>
                      </a:r>
                      <a:endParaRPr lang="fr-F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Mise en place architecture applicative et infrastructure 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prés-production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endParaRPr lang="fr-F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/>
                        <a:t>OPTION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endParaRPr lang="fr-F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/>
                        <a:t>OPTION 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fr-FR" sz="900" b="0" i="0" u="none" strike="noStrike" cap="none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815255"/>
                  </a:ext>
                </a:extLst>
              </a:tr>
              <a:tr h="75564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Mercredi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Point Client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Dev API, BDD, application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Mise en place architecture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Dev API, BDD, application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Mise en place architecture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Dev API, BDD, application</a:t>
                      </a:r>
                    </a:p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Mise en place architecture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Mise en 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541684"/>
                  </a:ext>
                </a:extLst>
              </a:tr>
              <a:tr h="272552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Jeudi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fr-F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App Mobile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endParaRPr lang="fr-FR" sz="900" b="0" i="0" u="none" strike="noStrike" cap="none" dirty="0" err="1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fr-FR" sz="900" b="0" i="0" u="none" strike="noStrike" cap="none" noProof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531954"/>
                  </a:ext>
                </a:extLst>
              </a:tr>
              <a:tr h="42893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Vendredi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Architecture On </a:t>
                      </a:r>
                      <a:r>
                        <a:rPr lang="fr-FR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premise</a:t>
                      </a: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 opérationnelle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Présentation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Architecture de prés-production opérationnelle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Présentation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Présentation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OPTION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endParaRPr lang="fr-F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Présentation CLIENT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fr-F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101992"/>
                  </a:ext>
                </a:extLst>
              </a:tr>
              <a:tr h="492167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SEMAINE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CI / 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CI / 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CI / 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fr-F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  <a:sym typeface="Arial"/>
                        </a:rPr>
                        <a:t>CI / CD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15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5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311700" y="14846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Merci.</a:t>
            </a:r>
            <a:endParaRPr sz="9000"/>
          </a:p>
        </p:txBody>
      </p:sp>
    </p:spTree>
    <p:extLst>
      <p:ext uri="{BB962C8B-B14F-4D97-AF65-F5344CB8AC3E}">
        <p14:creationId xmlns:p14="http://schemas.microsoft.com/office/powerpoint/2010/main" val="187120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456125" y="1198525"/>
            <a:ext cx="8442900" cy="26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Pass sanitaire </a:t>
            </a:r>
            <a:r>
              <a:rPr lang="en" sz="1100" b="1">
                <a:solidFill>
                  <a:schemeClr val="dk1"/>
                </a:solidFill>
              </a:rPr>
              <a:t>non </a:t>
            </a:r>
            <a:r>
              <a:rPr lang="en" sz="1100" b="1" err="1">
                <a:solidFill>
                  <a:schemeClr val="dk1"/>
                </a:solidFill>
              </a:rPr>
              <a:t>obligatoire</a:t>
            </a:r>
            <a:r>
              <a:rPr lang="en" sz="1100" b="1">
                <a:solidFill>
                  <a:schemeClr val="dk1"/>
                </a:solidFill>
              </a:rPr>
              <a:t> </a:t>
            </a:r>
            <a:r>
              <a:rPr lang="en" sz="1100"/>
              <a:t>pour les </a:t>
            </a:r>
            <a:r>
              <a:rPr lang="en" sz="1100" err="1"/>
              <a:t>cours</a:t>
            </a:r>
            <a:r>
              <a:rPr lang="en" sz="1100"/>
              <a:t> au CUCDB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/>
              <a:t>Respect des </a:t>
            </a:r>
            <a:r>
              <a:rPr lang="fr-FR" sz="1100" b="1">
                <a:solidFill>
                  <a:schemeClr val="dk1"/>
                </a:solidFill>
              </a:rPr>
              <a:t>distanciations</a:t>
            </a:r>
            <a:r>
              <a:rPr lang="fr-FR" sz="1100"/>
              <a:t>, soit 1 mètre entre chaque individu​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/>
              <a:t>Respect des </a:t>
            </a:r>
            <a:r>
              <a:rPr lang="en" sz="1100" b="1" err="1">
                <a:solidFill>
                  <a:schemeClr val="dk1"/>
                </a:solidFill>
              </a:rPr>
              <a:t>cheminements</a:t>
            </a:r>
            <a:r>
              <a:rPr lang="en" sz="1100" b="1">
                <a:solidFill>
                  <a:schemeClr val="dk1"/>
                </a:solidFill>
              </a:rPr>
              <a:t> et circulations</a:t>
            </a:r>
            <a:r>
              <a:rPr lang="en" sz="1100"/>
              <a:t> mis </a:t>
            </a:r>
            <a:r>
              <a:rPr lang="en" sz="1100" err="1"/>
              <a:t>en</a:t>
            </a:r>
            <a:r>
              <a:rPr lang="en" sz="1100"/>
              <a:t> place à </a:t>
            </a:r>
            <a:r>
              <a:rPr lang="en" sz="1100" err="1"/>
              <a:t>l’intérieur</a:t>
            </a:r>
            <a:r>
              <a:rPr lang="en" sz="1100"/>
              <a:t> de </a:t>
            </a:r>
            <a:r>
              <a:rPr lang="en" sz="1100" err="1"/>
              <a:t>l’établissement</a:t>
            </a:r>
            <a:r>
              <a:rPr lang="en" sz="1100"/>
              <a:t>​</a:t>
            </a:r>
            <a:endParaRPr sz="11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sz="1100"/>
              <a:t>Le </a:t>
            </a:r>
            <a:r>
              <a:rPr lang="en" sz="1100" b="1">
                <a:solidFill>
                  <a:schemeClr val="dk1"/>
                </a:solidFill>
              </a:rPr>
              <a:t>port du masque</a:t>
            </a:r>
            <a:r>
              <a:rPr lang="en" sz="1100"/>
              <a:t> </a:t>
            </a:r>
            <a:r>
              <a:rPr lang="en" sz="1100" err="1"/>
              <a:t>est</a:t>
            </a:r>
            <a:r>
              <a:rPr lang="en" sz="1100"/>
              <a:t> </a:t>
            </a:r>
            <a:r>
              <a:rPr lang="en" sz="1100" err="1"/>
              <a:t>obligatoire</a:t>
            </a:r>
            <a:r>
              <a:rPr lang="en" sz="1100"/>
              <a:t> dans tout </a:t>
            </a:r>
            <a:r>
              <a:rPr lang="en" sz="1100" err="1"/>
              <a:t>l’établissement</a:t>
            </a:r>
            <a:r>
              <a:rPr lang="en" sz="1100"/>
              <a:t> pendant les </a:t>
            </a:r>
            <a:r>
              <a:rPr lang="en" sz="1100" err="1"/>
              <a:t>déplacements</a:t>
            </a:r>
            <a:r>
              <a:rPr lang="en" sz="1100"/>
              <a:t> et </a:t>
            </a:r>
            <a:r>
              <a:rPr lang="en" sz="1100" err="1"/>
              <a:t>quand</a:t>
            </a:r>
            <a:r>
              <a:rPr lang="en" sz="1100"/>
              <a:t> la​ </a:t>
            </a:r>
            <a:r>
              <a:rPr lang="en" sz="1100" err="1"/>
              <a:t>distanciation</a:t>
            </a:r>
            <a:r>
              <a:rPr lang="en" sz="1100"/>
              <a:t> d’un </a:t>
            </a:r>
            <a:r>
              <a:rPr lang="en" sz="1100" err="1"/>
              <a:t>mètre</a:t>
            </a:r>
            <a:r>
              <a:rPr lang="en" sz="1100"/>
              <a:t> </a:t>
            </a:r>
            <a:r>
              <a:rPr lang="en" sz="1100" err="1"/>
              <a:t>n’est</a:t>
            </a:r>
            <a:r>
              <a:rPr lang="en" sz="1100"/>
              <a:t> pas possible (salles de </a:t>
            </a:r>
            <a:r>
              <a:rPr lang="en" sz="1100" err="1"/>
              <a:t>cours</a:t>
            </a:r>
            <a:r>
              <a:rPr lang="en" sz="1100"/>
              <a:t> y </a:t>
            </a:r>
            <a:r>
              <a:rPr lang="en" sz="1100" err="1"/>
              <a:t>compris</a:t>
            </a:r>
            <a:r>
              <a:rPr lang="en" sz="1100"/>
              <a:t>).​</a:t>
            </a:r>
            <a:endParaRPr sz="1100"/>
          </a:p>
          <a:p>
            <a:pPr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" sz="1100" err="1"/>
              <a:t>Utilisation</a:t>
            </a:r>
            <a:r>
              <a:rPr lang="en" sz="1100"/>
              <a:t> </a:t>
            </a:r>
            <a:r>
              <a:rPr lang="en" sz="1100" err="1"/>
              <a:t>régulière</a:t>
            </a:r>
            <a:r>
              <a:rPr lang="en" sz="1100"/>
              <a:t> </a:t>
            </a:r>
            <a:r>
              <a:rPr lang="en" sz="1100">
                <a:solidFill>
                  <a:srgbClr val="434343"/>
                </a:solidFill>
              </a:rPr>
              <a:t>du</a:t>
            </a:r>
            <a:r>
              <a:rPr lang="en" sz="1100"/>
              <a:t> </a:t>
            </a:r>
            <a:r>
              <a:rPr lang="en" sz="1100" b="1">
                <a:solidFill>
                  <a:schemeClr val="dk1"/>
                </a:solidFill>
              </a:rPr>
              <a:t>gel </a:t>
            </a:r>
            <a:r>
              <a:rPr lang="en" sz="1100" b="1" err="1">
                <a:solidFill>
                  <a:schemeClr val="dk1"/>
                </a:solidFill>
              </a:rPr>
              <a:t>hydroalcoolique</a:t>
            </a:r>
            <a:r>
              <a:rPr lang="en" sz="1100"/>
              <a:t>, mis à disposition dans les </a:t>
            </a:r>
            <a:r>
              <a:rPr lang="en" sz="1100" err="1"/>
              <a:t>lieux</a:t>
            </a:r>
            <a:r>
              <a:rPr lang="en" sz="1100"/>
              <a:t> </a:t>
            </a:r>
            <a:r>
              <a:rPr lang="en" sz="1100" err="1"/>
              <a:t>communs</a:t>
            </a:r>
            <a:r>
              <a:rPr lang="en" sz="1100"/>
              <a:t> et salles de </a:t>
            </a:r>
            <a:r>
              <a:rPr lang="en" sz="1100" err="1"/>
              <a:t>cours</a:t>
            </a:r>
            <a:r>
              <a:rPr lang="en" sz="1100"/>
              <a:t>.​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err="1">
                <a:solidFill>
                  <a:schemeClr val="dk1"/>
                </a:solidFill>
              </a:rPr>
              <a:t>Aération</a:t>
            </a:r>
            <a:r>
              <a:rPr lang="en" sz="1100"/>
              <a:t> entre 10 et 15 minutes des salles de </a:t>
            </a:r>
            <a:r>
              <a:rPr lang="en" sz="1100" err="1"/>
              <a:t>cours</a:t>
            </a:r>
            <a:r>
              <a:rPr lang="en" sz="1100"/>
              <a:t> pendant les pauses : matin et après-midi au minimum.​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err="1"/>
              <a:t>Décaler</a:t>
            </a:r>
            <a:r>
              <a:rPr lang="en" sz="1100"/>
              <a:t> les</a:t>
            </a:r>
            <a:r>
              <a:rPr lang="en" sz="1100" b="1">
                <a:solidFill>
                  <a:schemeClr val="dk1"/>
                </a:solidFill>
              </a:rPr>
              <a:t> temps de pause</a:t>
            </a:r>
            <a:r>
              <a:rPr lang="en" sz="1100"/>
              <a:t> entre les étages et les promotions pour limiter le trop grand flux de circulation​ dans un </a:t>
            </a:r>
            <a:r>
              <a:rPr lang="en" sz="1100" err="1"/>
              <a:t>même</a:t>
            </a:r>
            <a:r>
              <a:rPr lang="en" sz="1100"/>
              <a:t> laps de temps.​</a:t>
            </a:r>
            <a:endParaRPr sz="1100"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41700" y="204875"/>
            <a:ext cx="6255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Mesures spécifiques COVID-19 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5A0D7-BE55-4D54-AF67-45917DC6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6DAA88-81A1-4830-90C6-A899C0E5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789800"/>
          </a:xfrm>
        </p:spPr>
        <p:txBody>
          <a:bodyPr/>
          <a:lstStyle/>
          <a:p>
            <a:endParaRPr lang="en-US" sz="500" dirty="0"/>
          </a:p>
          <a:p>
            <a:pPr>
              <a:lnSpc>
                <a:spcPct val="114999"/>
              </a:lnSpc>
              <a:spcBef>
                <a:spcPts val="600"/>
              </a:spcBef>
            </a:pPr>
            <a:r>
              <a:rPr lang="en-US" sz="1600" dirty="0"/>
              <a:t>Les </a:t>
            </a:r>
            <a:r>
              <a:rPr lang="en-US" sz="1600" dirty="0" err="1"/>
              <a:t>acteurs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Les </a:t>
            </a:r>
            <a:r>
              <a:rPr lang="en-US" sz="1600" dirty="0" err="1"/>
              <a:t>objectifs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Le </a:t>
            </a:r>
            <a:r>
              <a:rPr lang="en-US" sz="1600" dirty="0" err="1"/>
              <a:t>comportement</a:t>
            </a:r>
            <a:r>
              <a:rPr lang="en-US" sz="1600" dirty="0"/>
              <a:t> </a:t>
            </a:r>
            <a:r>
              <a:rPr lang="en-US" sz="1600" dirty="0" err="1"/>
              <a:t>attendu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Les </a:t>
            </a:r>
            <a:r>
              <a:rPr lang="en-US" sz="1600" dirty="0" err="1"/>
              <a:t>compétences</a:t>
            </a:r>
            <a:r>
              <a:rPr lang="en-US" sz="1600" dirty="0"/>
              <a:t> </a:t>
            </a:r>
            <a:r>
              <a:rPr lang="en-US" sz="1600" dirty="0" err="1"/>
              <a:t>visées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Les </a:t>
            </a:r>
            <a:r>
              <a:rPr lang="en-US" sz="1600" dirty="0" err="1"/>
              <a:t>domaines</a:t>
            </a:r>
            <a:r>
              <a:rPr lang="en-US" sz="1600" dirty="0"/>
              <a:t> </a:t>
            </a:r>
            <a:r>
              <a:rPr lang="en-US" sz="1600" dirty="0" err="1"/>
              <a:t>ciblés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Le </a:t>
            </a:r>
            <a:r>
              <a:rPr lang="en-US" sz="1600" dirty="0" err="1"/>
              <a:t>projet</a:t>
            </a:r>
            <a:endParaRPr lang="en-US" sz="1600" dirty="0"/>
          </a:p>
          <a:p>
            <a:pPr lvl="1">
              <a:spcBef>
                <a:spcPts val="600"/>
              </a:spcBef>
            </a:pPr>
            <a:r>
              <a:rPr lang="en-US" sz="1000" dirty="0"/>
              <a:t>Cahier des charges (CDC)</a:t>
            </a:r>
          </a:p>
          <a:p>
            <a:pPr lvl="1">
              <a:spcBef>
                <a:spcPts val="600"/>
              </a:spcBef>
            </a:pPr>
            <a:r>
              <a:rPr lang="fr-FR" sz="1000" dirty="0"/>
              <a:t>Cahier des Clauses Techniques Particulières (CCTP) 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Infrastructure et architecture </a:t>
            </a:r>
            <a:r>
              <a:rPr lang="en-US" sz="1000" dirty="0" err="1"/>
              <a:t>système</a:t>
            </a:r>
            <a:r>
              <a:rPr lang="en-US" sz="1000" dirty="0"/>
              <a:t> </a:t>
            </a:r>
            <a:r>
              <a:rPr lang="en-US" sz="1000" dirty="0" err="1"/>
              <a:t>cible</a:t>
            </a: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1600" dirty="0"/>
              <a:t>Le planning (</a:t>
            </a:r>
            <a:r>
              <a:rPr lang="en-US" sz="1600" dirty="0" err="1"/>
              <a:t>jalons</a:t>
            </a:r>
            <a:r>
              <a:rPr lang="en-US" sz="1600" dirty="0"/>
              <a:t> et </a:t>
            </a:r>
            <a:r>
              <a:rPr lang="en-US" sz="1600" dirty="0" err="1"/>
              <a:t>évaluations</a:t>
            </a:r>
            <a:r>
              <a:rPr lang="en-US" sz="16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Questions / </a:t>
            </a:r>
            <a:r>
              <a:rPr lang="en-US" sz="1600" dirty="0" err="1"/>
              <a:t>réponses</a:t>
            </a:r>
            <a:r>
              <a:rPr lang="en-US" sz="1600" dirty="0"/>
              <a:t> </a:t>
            </a:r>
            <a:r>
              <a:rPr lang="en-US" sz="1600" dirty="0" err="1"/>
              <a:t>autour</a:t>
            </a:r>
            <a:r>
              <a:rPr lang="en-US" sz="1600" dirty="0"/>
              <a:t> du </a:t>
            </a:r>
            <a:r>
              <a:rPr lang="en-US" sz="1600" dirty="0" err="1"/>
              <a:t>projet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592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2A2D0-CC9B-491F-B6AB-06BF9F43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acteurs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B78B3-BE2F-408F-9AE4-2DDF5E3B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7864"/>
            <a:ext cx="3667760" cy="3840536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500" dirty="0"/>
          </a:p>
          <a:p>
            <a:pPr>
              <a:lnSpc>
                <a:spcPct val="100000"/>
              </a:lnSpc>
            </a:pPr>
            <a:r>
              <a:rPr lang="en-US" sz="1600" dirty="0"/>
              <a:t>Client 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Arnaud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600" dirty="0" err="1"/>
              <a:t>Intervenants</a:t>
            </a:r>
            <a:r>
              <a:rPr lang="en-US" sz="1600" dirty="0"/>
              <a:t> DEV 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Thomas Peyrot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Sebastien </a:t>
            </a:r>
            <a:r>
              <a:rPr lang="en-US" dirty="0" err="1"/>
              <a:t>Theurelle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Matthieu </a:t>
            </a:r>
            <a:r>
              <a:rPr lang="en-US" dirty="0" err="1"/>
              <a:t>Vuyge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Alexandre Martin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600" dirty="0" err="1"/>
              <a:t>Intervenants</a:t>
            </a:r>
            <a:r>
              <a:rPr lang="en-US" sz="1600" dirty="0"/>
              <a:t> OPS 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Cédric Beaudier : expert Azure, AZ900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Clément Bey : expert monitoring</a:t>
            </a:r>
          </a:p>
        </p:txBody>
      </p:sp>
      <p:pic>
        <p:nvPicPr>
          <p:cNvPr id="4" name="Espace réservé d’image 12" descr="Conseil d’administration avec un remplissage uni">
            <a:extLst>
              <a:ext uri="{FF2B5EF4-FFF2-40B4-BE49-F238E27FC236}">
                <a16:creationId xmlns:a16="http://schemas.microsoft.com/office/drawing/2014/main" id="{DBCF3D4C-C2C3-4C12-B738-CD0C8FEF4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85280" y="2008661"/>
            <a:ext cx="2422491" cy="2422491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</p:pic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99908F6C-FFB7-4FDC-8D06-4F7C98644CAE}"/>
              </a:ext>
            </a:extLst>
          </p:cNvPr>
          <p:cNvSpPr txBox="1">
            <a:spLocks/>
          </p:cNvSpPr>
          <p:nvPr/>
        </p:nvSpPr>
        <p:spPr>
          <a:xfrm>
            <a:off x="3915052" y="1137864"/>
            <a:ext cx="3122380" cy="384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600" dirty="0"/>
              <a:t>Intervenants </a:t>
            </a:r>
            <a:r>
              <a:rPr lang="en-US" sz="1600" dirty="0" err="1"/>
              <a:t>DevSecOps</a:t>
            </a:r>
            <a:r>
              <a:rPr lang="en-US" sz="1600" dirty="0"/>
              <a:t> 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Gwenael</a:t>
            </a:r>
            <a:r>
              <a:rPr lang="en-US" dirty="0"/>
              <a:t> </a:t>
            </a:r>
            <a:r>
              <a:rPr lang="en-US" dirty="0" err="1"/>
              <a:t>Lacour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Michel Girard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Matthieu Royer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Gestion de </a:t>
            </a:r>
            <a:r>
              <a:rPr lang="en-US" dirty="0" err="1"/>
              <a:t>projet</a:t>
            </a:r>
            <a:r>
              <a:rPr lang="en-US" dirty="0"/>
              <a:t> / </a:t>
            </a:r>
            <a:r>
              <a:rPr lang="en-US" dirty="0" err="1"/>
              <a:t>accompagnement</a:t>
            </a:r>
            <a:r>
              <a:rPr lang="en-US" dirty="0"/>
              <a:t> 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Alexandre Martin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1600" dirty="0" err="1"/>
              <a:t>Prestataires</a:t>
            </a:r>
            <a:r>
              <a:rPr lang="en-US" sz="1600" dirty="0"/>
              <a:t> 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Vous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5AB5C-2D9B-4085-90A1-9B4E977E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00" y="2137172"/>
            <a:ext cx="8222100" cy="1076925"/>
          </a:xfrm>
        </p:spPr>
        <p:txBody>
          <a:bodyPr/>
          <a:lstStyle/>
          <a:p>
            <a:r>
              <a:rPr lang="en-US" sz="6600"/>
              <a:t>Les </a:t>
            </a:r>
            <a:r>
              <a:rPr lang="en-US" sz="6600" err="1"/>
              <a:t>objectifs</a:t>
            </a:r>
            <a:endParaRPr lang="en-US" sz="66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3C4E7D-E8E9-4C77-BD78-381C6FAC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088" y="3382663"/>
            <a:ext cx="8222100" cy="4329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780A9B-3282-40D1-A4BA-7B13CDE1DE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335463" y="171450"/>
            <a:ext cx="4808537" cy="4665663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en-US" sz="1400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EEC0E-B0CE-4290-9084-E9CC5293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SPECIALITES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C07EC5-BFE2-44B0-94AD-FF54BE15D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Data =&gt; DP-900 certification </a:t>
            </a:r>
          </a:p>
          <a:p>
            <a:r>
              <a:rPr lang="fr-FR" dirty="0"/>
              <a:t>Sécu =&gt; SC-900 certification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D717A1-4998-49F3-9CB7-8C18E77B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en-US" err="1"/>
              <a:t>Objectifs</a:t>
            </a:r>
            <a:r>
              <a:rPr lang="en-US"/>
              <a:t> du </a:t>
            </a:r>
            <a:r>
              <a:rPr lang="en-US" err="1"/>
              <a:t>projet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2E7F73-9E7B-44BF-84EA-B68AD4CD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8520600" cy="3755484"/>
          </a:xfrm>
        </p:spPr>
        <p:txBody>
          <a:bodyPr/>
          <a:lstStyle/>
          <a:p>
            <a:pPr>
              <a:lnSpc>
                <a:spcPct val="135000"/>
              </a:lnSpc>
            </a:pPr>
            <a:endParaRPr lang="en-US" sz="500" dirty="0"/>
          </a:p>
          <a:p>
            <a:pPr>
              <a:lnSpc>
                <a:spcPct val="135000"/>
              </a:lnSpc>
            </a:pPr>
            <a:r>
              <a:rPr lang="fr-FR" sz="1600" dirty="0"/>
              <a:t>Comprendre les besoins, les demandes</a:t>
            </a:r>
          </a:p>
          <a:p>
            <a:pPr>
              <a:lnSpc>
                <a:spcPct val="135000"/>
              </a:lnSpc>
            </a:pPr>
            <a:r>
              <a:rPr lang="en-US" sz="1600" dirty="0"/>
              <a:t>Gestion de </a:t>
            </a:r>
            <a:r>
              <a:rPr lang="en-US" sz="1600" dirty="0" err="1"/>
              <a:t>projet</a:t>
            </a:r>
            <a:r>
              <a:rPr lang="en-US" sz="1600" dirty="0"/>
              <a:t>, communication au sein de </a:t>
            </a:r>
            <a:r>
              <a:rPr lang="en-US" sz="1600" dirty="0" err="1"/>
              <a:t>l'équipe</a:t>
            </a:r>
            <a:r>
              <a:rPr lang="en-US" sz="1600" dirty="0"/>
              <a:t> </a:t>
            </a:r>
            <a:r>
              <a:rPr lang="en-US" sz="1600" dirty="0" err="1"/>
              <a:t>projet</a:t>
            </a:r>
            <a:endParaRPr lang="en-US" sz="1600" dirty="0"/>
          </a:p>
          <a:p>
            <a:pPr>
              <a:lnSpc>
                <a:spcPct val="135000"/>
              </a:lnSpc>
            </a:pPr>
            <a:r>
              <a:rPr lang="en-US" sz="1600" dirty="0"/>
              <a:t>Communication avec le client, </a:t>
            </a:r>
            <a:r>
              <a:rPr lang="en-US" sz="1600" dirty="0" err="1"/>
              <a:t>accompagnement</a:t>
            </a:r>
            <a:r>
              <a:rPr lang="en-US" sz="1600" dirty="0"/>
              <a:t> client, livraison</a:t>
            </a:r>
          </a:p>
          <a:p>
            <a:pPr>
              <a:lnSpc>
                <a:spcPct val="135000"/>
              </a:lnSpc>
            </a:pPr>
            <a:r>
              <a:rPr lang="en-US" sz="1600" dirty="0"/>
              <a:t>Documenter son </a:t>
            </a:r>
            <a:r>
              <a:rPr lang="en-US" sz="1600" dirty="0" err="1"/>
              <a:t>projet</a:t>
            </a:r>
            <a:r>
              <a:rPr lang="en-US" sz="1600" dirty="0"/>
              <a:t> (dossier </a:t>
            </a:r>
            <a:r>
              <a:rPr lang="en-US" sz="1600" dirty="0" err="1"/>
              <a:t>d'installation</a:t>
            </a:r>
            <a:r>
              <a:rPr lang="en-US" sz="1600" dirty="0"/>
              <a:t>, dossier de configuration, PRA)</a:t>
            </a:r>
          </a:p>
          <a:p>
            <a:pPr>
              <a:lnSpc>
                <a:spcPct val="135000"/>
              </a:lnSpc>
            </a:pPr>
            <a:r>
              <a:rPr lang="en-US" sz="1600" dirty="0" err="1"/>
              <a:t>Réalisation</a:t>
            </a:r>
            <a:r>
              <a:rPr lang="en-US" sz="1600" dirty="0"/>
              <a:t> d’un </a:t>
            </a:r>
            <a:r>
              <a:rPr lang="en-US" sz="1600" dirty="0" err="1"/>
              <a:t>projet</a:t>
            </a:r>
            <a:r>
              <a:rPr lang="en-US" sz="1600" dirty="0"/>
              <a:t> </a:t>
            </a:r>
            <a:r>
              <a:rPr lang="en-US" sz="1600" dirty="0" err="1"/>
              <a:t>complet</a:t>
            </a:r>
            <a:r>
              <a:rPr lang="en-US" sz="1600" dirty="0"/>
              <a:t> à destination d’un client final</a:t>
            </a:r>
          </a:p>
          <a:p>
            <a:pPr>
              <a:lnSpc>
                <a:spcPct val="135000"/>
              </a:lnSpc>
            </a:pPr>
            <a:r>
              <a:rPr lang="en-US" sz="1600" dirty="0" err="1"/>
              <a:t>Intégration</a:t>
            </a:r>
            <a:r>
              <a:rPr lang="en-US" sz="1600" dirty="0"/>
              <a:t> continue</a:t>
            </a:r>
          </a:p>
          <a:p>
            <a:pPr>
              <a:lnSpc>
                <a:spcPct val="135000"/>
              </a:lnSpc>
            </a:pPr>
            <a:r>
              <a:rPr lang="en-US" sz="1600" dirty="0" err="1"/>
              <a:t>Déploiement</a:t>
            </a:r>
            <a:r>
              <a:rPr lang="en-US" sz="1600" dirty="0"/>
              <a:t> </a:t>
            </a:r>
            <a:r>
              <a:rPr lang="en-US" sz="1600" dirty="0" err="1"/>
              <a:t>continu</a:t>
            </a:r>
            <a:endParaRPr lang="en-US" sz="1600" dirty="0"/>
          </a:p>
          <a:p>
            <a:pPr>
              <a:lnSpc>
                <a:spcPct val="135000"/>
              </a:lnSpc>
            </a:pPr>
            <a:r>
              <a:rPr lang="en-US" sz="1600" dirty="0"/>
              <a:t>Architecture de test / de </a:t>
            </a:r>
            <a:r>
              <a:rPr lang="en-US" sz="1600" dirty="0" err="1"/>
              <a:t>pré</a:t>
            </a:r>
            <a:r>
              <a:rPr lang="en-US" sz="1600" dirty="0"/>
              <a:t>-prod / de prod</a:t>
            </a:r>
          </a:p>
          <a:p>
            <a:pPr>
              <a:lnSpc>
                <a:spcPct val="135000"/>
              </a:lnSpc>
            </a:pPr>
            <a:r>
              <a:rPr lang="en-US" sz="1600" dirty="0"/>
              <a:t>Cloud</a:t>
            </a:r>
          </a:p>
          <a:p>
            <a:pPr>
              <a:lnSpc>
                <a:spcPct val="135000"/>
              </a:lnSpc>
            </a:pPr>
            <a:r>
              <a:rPr lang="en-US" sz="1600" dirty="0"/>
              <a:t>Certifications</a:t>
            </a:r>
          </a:p>
          <a:p>
            <a:pPr>
              <a:lnSpc>
                <a:spcPct val="135000"/>
              </a:lnSpc>
            </a:pPr>
            <a:r>
              <a:rPr lang="en-US" sz="1600" dirty="0"/>
              <a:t>Consolidation des bases de Diiage 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6178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D717A1-4998-49F3-9CB7-8C18E77B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/>
          <a:lstStyle/>
          <a:p>
            <a:r>
              <a:rPr lang="en-US" err="1"/>
              <a:t>Objectifs</a:t>
            </a:r>
            <a:r>
              <a:rPr lang="en-US"/>
              <a:t> du </a:t>
            </a:r>
            <a:r>
              <a:rPr lang="en-US" err="1"/>
              <a:t>projet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F2E7F73-9E7B-44BF-84EA-B68AD4CD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28275"/>
            <a:ext cx="8520600" cy="3339000"/>
          </a:xfrm>
        </p:spPr>
        <p:txBody>
          <a:bodyPr/>
          <a:lstStyle/>
          <a:p>
            <a:pPr>
              <a:lnSpc>
                <a:spcPct val="135000"/>
              </a:lnSpc>
            </a:pPr>
            <a:endParaRPr lang="en-US" sz="500" dirty="0"/>
          </a:p>
          <a:p>
            <a:pPr>
              <a:lnSpc>
                <a:spcPct val="135000"/>
              </a:lnSpc>
            </a:pPr>
            <a:r>
              <a:rPr lang="fr-FR" sz="1600" dirty="0"/>
              <a:t>Collecter, traiter et archiver les logs applicatifs et système</a:t>
            </a:r>
          </a:p>
          <a:p>
            <a:pPr>
              <a:lnSpc>
                <a:spcPct val="135000"/>
              </a:lnSpc>
            </a:pPr>
            <a:r>
              <a:rPr lang="en-US" sz="1600" dirty="0" err="1"/>
              <a:t>Mettre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oeuvre le monitoring </a:t>
            </a:r>
            <a:r>
              <a:rPr lang="en-US" sz="1600" dirty="0" err="1"/>
              <a:t>complet</a:t>
            </a:r>
            <a:r>
              <a:rPr lang="en-US" sz="1600" dirty="0"/>
              <a:t> du </a:t>
            </a:r>
            <a:r>
              <a:rPr lang="en-US" sz="1600" dirty="0" err="1"/>
              <a:t>projet</a:t>
            </a:r>
            <a:endParaRPr lang="en-US" sz="1600" dirty="0"/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sz="1200" dirty="0"/>
              <a:t>Identifier les </a:t>
            </a:r>
            <a:r>
              <a:rPr lang="en-US" sz="1200" dirty="0" err="1"/>
              <a:t>éléments</a:t>
            </a:r>
            <a:r>
              <a:rPr lang="en-US" sz="1200" dirty="0"/>
              <a:t> à </a:t>
            </a:r>
            <a:r>
              <a:rPr lang="en-US" sz="1200" dirty="0" err="1"/>
              <a:t>monitorer</a:t>
            </a:r>
            <a:r>
              <a:rPr lang="en-US" sz="1200" dirty="0"/>
              <a:t> 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sz="1200" dirty="0" err="1"/>
              <a:t>Mettre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oeuvre des </a:t>
            </a:r>
            <a:r>
              <a:rPr lang="en-US" sz="1200" dirty="0" err="1"/>
              <a:t>alertes</a:t>
            </a:r>
            <a:r>
              <a:rPr lang="en-US" sz="1200" dirty="0"/>
              <a:t> </a:t>
            </a:r>
            <a:r>
              <a:rPr lang="en-US" sz="1200" dirty="0" err="1"/>
              <a:t>pertinentes</a:t>
            </a:r>
            <a:endParaRPr lang="en-US" sz="1200" dirty="0"/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fr-FR" sz="1200" dirty="0"/>
              <a:t>Créer des indicateurs de performances</a:t>
            </a:r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fr-FR" altLang="fr-FR" sz="1600" dirty="0"/>
              <a:t>Renforcer la sécurité des services</a:t>
            </a:r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en-US" sz="1600" dirty="0" err="1"/>
              <a:t>Déployer</a:t>
            </a:r>
            <a:r>
              <a:rPr lang="en-US" sz="1600" dirty="0"/>
              <a:t> dans </a:t>
            </a:r>
            <a:r>
              <a:rPr lang="en-US" sz="1600" dirty="0" err="1"/>
              <a:t>différents</a:t>
            </a:r>
            <a:r>
              <a:rPr lang="en-US" sz="1600" dirty="0"/>
              <a:t> </a:t>
            </a:r>
            <a:r>
              <a:rPr lang="en-US" sz="1600" dirty="0" err="1"/>
              <a:t>environnements</a:t>
            </a:r>
            <a:r>
              <a:rPr lang="en-US" sz="1600" dirty="0"/>
              <a:t> 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sz="1200" dirty="0"/>
              <a:t>on premise / </a:t>
            </a:r>
            <a:r>
              <a:rPr lang="en-US" sz="1200" dirty="0" err="1"/>
              <a:t>Ibm</a:t>
            </a:r>
            <a:r>
              <a:rPr lang="en-US" sz="1200" dirty="0"/>
              <a:t> 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sz="1200" dirty="0"/>
              <a:t>Azure</a:t>
            </a:r>
          </a:p>
          <a:p>
            <a:pPr lvl="1">
              <a:lnSpc>
                <a:spcPct val="135000"/>
              </a:lnSpc>
              <a:spcBef>
                <a:spcPts val="600"/>
              </a:spcBef>
            </a:pPr>
            <a:r>
              <a:rPr lang="en-US" sz="1200" dirty="0"/>
              <a:t>OVH</a:t>
            </a:r>
          </a:p>
          <a:p>
            <a:pPr>
              <a:lnSpc>
                <a:spcPct val="135000"/>
              </a:lnSpc>
              <a:spcBef>
                <a:spcPts val="600"/>
              </a:spcBef>
            </a:pPr>
            <a:r>
              <a:rPr lang="en-US" sz="1600" dirty="0" err="1"/>
              <a:t>Analyse</a:t>
            </a:r>
            <a:r>
              <a:rPr lang="en-US" sz="1600" dirty="0"/>
              <a:t> des </a:t>
            </a:r>
            <a:r>
              <a:rPr lang="en-US" sz="1600" dirty="0" err="1"/>
              <a:t>coûts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16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C7EC9-3004-49E9-9F1F-C91DDDEC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Compétences</a:t>
            </a:r>
            <a:r>
              <a:rPr lang="en-US"/>
              <a:t> </a:t>
            </a:r>
            <a:r>
              <a:rPr lang="en-US" err="1"/>
              <a:t>visées</a:t>
            </a:r>
            <a:endParaRPr lang="en-US"/>
          </a:p>
        </p:txBody>
      </p:sp>
      <p:graphicFrame>
        <p:nvGraphicFramePr>
          <p:cNvPr id="32" name="Diagramme 31">
            <a:extLst>
              <a:ext uri="{FF2B5EF4-FFF2-40B4-BE49-F238E27FC236}">
                <a16:creationId xmlns:a16="http://schemas.microsoft.com/office/drawing/2014/main" id="{0D9010A6-78A1-4E31-B6C3-09EF139A4A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994130"/>
              </p:ext>
            </p:extLst>
          </p:nvPr>
        </p:nvGraphicFramePr>
        <p:xfrm>
          <a:off x="0" y="1299683"/>
          <a:ext cx="9144000" cy="3593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23501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17385D"/>
      </a:dk1>
      <a:lt1>
        <a:srgbClr val="FFFFFF"/>
      </a:lt1>
      <a:dk2>
        <a:srgbClr val="434343"/>
      </a:dk2>
      <a:lt2>
        <a:srgbClr val="999999"/>
      </a:lt2>
      <a:accent1>
        <a:srgbClr val="17385D"/>
      </a:accent1>
      <a:accent2>
        <a:srgbClr val="98CEFE"/>
      </a:accent2>
      <a:accent3>
        <a:srgbClr val="CC991A"/>
      </a:accent3>
      <a:accent4>
        <a:srgbClr val="17385D"/>
      </a:accent4>
      <a:accent5>
        <a:srgbClr val="98CEFE"/>
      </a:accent5>
      <a:accent6>
        <a:srgbClr val="CC991A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6bb45e5-05ba-4f7f-b8af-d29fc00e69fc">
      <UserInfo>
        <DisplayName>DIIAGE 2024 DI-P5 Initiaux - Membres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4899A7B2EA3046B1B6522B82FA1458" ma:contentTypeVersion="4" ma:contentTypeDescription="Crée un document." ma:contentTypeScope="" ma:versionID="eb4de2fe0c37a80aa3ab4cdcb5faccb3">
  <xsd:schema xmlns:xsd="http://www.w3.org/2001/XMLSchema" xmlns:xs="http://www.w3.org/2001/XMLSchema" xmlns:p="http://schemas.microsoft.com/office/2006/metadata/properties" xmlns:ns2="980d9169-a057-40ae-bdfc-da8428297c06" xmlns:ns3="16bb45e5-05ba-4f7f-b8af-d29fc00e69fc" targetNamespace="http://schemas.microsoft.com/office/2006/metadata/properties" ma:root="true" ma:fieldsID="66d4262002d284c23c0cb0b84c3085a0" ns2:_="" ns3:_="">
    <xsd:import namespace="980d9169-a057-40ae-bdfc-da8428297c06"/>
    <xsd:import namespace="16bb45e5-05ba-4f7f-b8af-d29fc00e69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0d9169-a057-40ae-bdfc-da8428297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b45e5-05ba-4f7f-b8af-d29fc00e69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52B22-8D48-4A96-8F24-4FC39C0DC12C}">
  <ds:schemaRefs>
    <ds:schemaRef ds:uri="http://schemas.openxmlformats.org/package/2006/metadata/core-properties"/>
    <ds:schemaRef ds:uri="fcf20a56-60ce-45c7-bdfc-98d01cee4248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a33d74e-dda8-4e34-9283-9677bcf0b293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E56733-2E39-4DB5-825B-E9F0FBC871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50552-6234-4CCA-9E93-FAA615110003}"/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1366</Words>
  <Application>Microsoft Office PowerPoint</Application>
  <PresentationFormat>Affichage à l'écran (16:9)</PresentationFormat>
  <Paragraphs>321</Paragraphs>
  <Slides>27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Roboto</vt:lpstr>
      <vt:lpstr>Calibri</vt:lpstr>
      <vt:lpstr>Arial</vt:lpstr>
      <vt:lpstr>Geometric</vt:lpstr>
      <vt:lpstr>Présentation PowerPoint</vt:lpstr>
      <vt:lpstr> SENSOSTAT </vt:lpstr>
      <vt:lpstr>Sommaire</vt:lpstr>
      <vt:lpstr>Les acteurs</vt:lpstr>
      <vt:lpstr>Les objectifs</vt:lpstr>
      <vt:lpstr>LES SPECIALITES</vt:lpstr>
      <vt:lpstr>Objectifs du projet</vt:lpstr>
      <vt:lpstr>Objectifs du projet</vt:lpstr>
      <vt:lpstr>Compétences visées</vt:lpstr>
      <vt:lpstr>Comportement attendu</vt:lpstr>
      <vt:lpstr>Les domaines ciblés </vt:lpstr>
      <vt:lpstr>Le projet</vt:lpstr>
      <vt:lpstr>Projet - Besoins</vt:lpstr>
      <vt:lpstr>Projet - Contraintes techniques</vt:lpstr>
      <vt:lpstr>Projet - Contraintes techniques</vt:lpstr>
      <vt:lpstr>Projet - Contraintes techniques</vt:lpstr>
      <vt:lpstr>Projet - Contraintes techniques</vt:lpstr>
      <vt:lpstr>Projet - Aperçu de l’architecture</vt:lpstr>
      <vt:lpstr>Semaine 1 :</vt:lpstr>
      <vt:lpstr>Semaine 2 :</vt:lpstr>
      <vt:lpstr>Semaine 3 : </vt:lpstr>
      <vt:lpstr>Semaine 4 : </vt:lpstr>
      <vt:lpstr>Management de projet et méthodologie agile</vt:lpstr>
      <vt:lpstr>Les rituels</vt:lpstr>
      <vt:lpstr>Jalons OPS et DEV</vt:lpstr>
      <vt:lpstr>Merci.</vt:lpstr>
      <vt:lpstr>Mesures spécifiques COVID-19 ​ 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Richard RD. DUCHANOY</dc:creator>
  <cp:lastModifiedBy>Matthieu wawalf</cp:lastModifiedBy>
  <cp:revision>28</cp:revision>
  <dcterms:modified xsi:type="dcterms:W3CDTF">2022-01-24T13:35:51Z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0x010100834899A7B2EA3046B1B6522B82FA1458</vt:lpwstr>
  </property>
</Properties>
</file>