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24F6B-57FE-46F6-A76E-225B03DC1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9DAE7C-F37F-4F07-8662-A53B5A223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137343-DB31-4B3A-B1BC-4A561F9A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B34-816B-4589-9091-5721559B3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2CC316-1BD9-4D7A-8EAC-59D8FE83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1EC09-4F6A-4DCD-8849-23B30398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F586-FC42-42C5-B5C5-83246B87B1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98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8C20D-5E7B-4060-AA34-D9620E76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F52D92-DA1E-4919-93CD-C16AD9744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1A63B0-057F-4BBF-B011-8869346D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B34-816B-4589-9091-5721559B3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0135E-8FD7-441A-A58B-C9D612CC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8E7CBB-0B95-406E-831E-61FF3210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F586-FC42-42C5-B5C5-83246B87B1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3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E7E609-DDFD-4557-889B-80104E34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A79440-2AB1-4537-BDE3-800F7CB15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52E7F-288E-467F-8BE7-E486D5D8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B34-816B-4589-9091-5721559B3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8B1544-5E4B-4501-8B54-50CF0B3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8761-B677-4917-8DFF-FF078DA1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F586-FC42-42C5-B5C5-83246B87B1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37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5F6F3-EB85-454A-B027-4493D308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16F556-B896-499F-9EDA-2048A6D1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4EE27-F9F8-4C36-A828-FBAD73A0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B34-816B-4589-9091-5721559B3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3EE8F3-F112-4977-A73A-A349EE38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7406D-9BF7-4282-AB0B-73C0E22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F586-FC42-42C5-B5C5-83246B87B1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83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1ADCA-5ED6-4883-B53A-1E5B2A4A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605344-7CBB-45C6-B20F-02C63749A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857D82-5F4E-499C-8C51-3A17C606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B34-816B-4589-9091-5721559B3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22BDC-FDC9-4EC7-B733-0AE91A9E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1FBF6-2441-4457-8797-C1F8E352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F586-FC42-42C5-B5C5-83246B87B1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69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2498F-D345-47F1-865C-0396EE97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CAF4AD-F327-4A48-A2D8-4319E9D59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CDCE05-3DC1-4B67-A1CA-924872C2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25B8AB-4C8C-4BAE-B269-8E276D10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B34-816B-4589-9091-5721559B3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FB4C34-D3E1-464A-BA74-5A63CCC3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3C3B8-F732-402C-AAC3-8902E85D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F586-FC42-42C5-B5C5-83246B87B1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44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D4535-E33F-43B2-91D0-5072A2B7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999AB8-F38A-4573-8DB2-7FF4A753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AE5B22-E8F6-4C86-876A-76D46CFE9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CCC666-B777-48B8-82C4-B43B7D572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B08608-644E-4256-BA46-C5525EA20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24C84B-D3C2-4092-A333-18E7A2C7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B34-816B-4589-9091-5721559B3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6C851D-E268-48D0-A8B2-7FDD62F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BC6479-7DDD-4A95-8E87-3D68F622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F586-FC42-42C5-B5C5-83246B87B1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13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BAAFE-1F53-44D9-A0A7-3B413FC0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20E3BD-8A37-49AB-917E-B7B75633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B34-816B-4589-9091-5721559B3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5AA129-E510-4E85-82C9-86464446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9C668-5A26-47F8-B060-EFADB494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F586-FC42-42C5-B5C5-83246B87B1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8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97851B-1176-477F-B4D9-C64BB4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B34-816B-4589-9091-5721559B3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FA3ED2-42E5-41DE-84B9-59805C2D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00716F-6439-4C01-A76F-B7DA9903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F586-FC42-42C5-B5C5-83246B87B1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9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0580D-AFCD-4A75-BD39-4B54DF1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9B380-5174-4D0F-91F1-AB15F1D9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D21522-A3C1-4A7B-B5EC-51C453914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DF1CFF-6CDB-4BD1-958E-73E5FCCA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B34-816B-4589-9091-5721559B3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282D6C-DDE0-4C94-B5CA-B2DC4F16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88FF72-90A0-485D-A896-040C9ED0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F586-FC42-42C5-B5C5-83246B87B1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9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E7C9-61A9-45D2-ACEA-E439DDD5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5E22E3-267E-4EA4-A3FE-58DEBE2FB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89A5A9-FDFF-451A-806E-4D699828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595FA7-F0A0-465C-99BC-8CE5BAC8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B34-816B-4589-9091-5721559B3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B87ED6-65A7-4D4A-9AD9-A13F6E9B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32ADDB-C120-42F0-B19C-597259E0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F586-FC42-42C5-B5C5-83246B87B1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61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0539EC-98D9-45D9-B157-B4C47418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C3FFB-D32B-48A3-937D-580DE331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CD3D9F-9CCC-411D-B67C-CEB931818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0B34-816B-4589-9091-5721559B3326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A698F6-E28D-4504-A009-12B5852EC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E974A3-CC24-4FCE-BCA6-71A2A0EDE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CF586-FC42-42C5-B5C5-83246B87B1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Thème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Antonin CHATEIGNER</dc:creator>
  <cp:lastModifiedBy>Antonin CHATEIGNER</cp:lastModifiedBy>
  <cp:revision>1</cp:revision>
  <dcterms:created xsi:type="dcterms:W3CDTF">2021-12-20T12:07:15Z</dcterms:created>
  <dcterms:modified xsi:type="dcterms:W3CDTF">2021-12-20T12:08:12Z</dcterms:modified>
</cp:coreProperties>
</file>