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75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8778C9"/>
            </a:solidFill>
            <a:ln w="12700" cap="flat">
              <a:noFill/>
              <a:miter lim="400000"/>
            </a:ln>
            <a:effectLst/>
          </c:spPr>
          <c:dPt>
            <c:idx val="0"/>
            <c:bubble3D val="0"/>
            <c:extLst>
              <c:ext xmlns:c16="http://schemas.microsoft.com/office/drawing/2014/chart" uri="{C3380CC4-5D6E-409C-BE32-E72D297353CC}">
                <c16:uniqueId val="{00000001-8E09-4268-93A7-01A9C50EEFB8}"/>
              </c:ext>
            </c:extLst>
          </c:dPt>
          <c:dPt>
            <c:idx val="1"/>
            <c:bubble3D val="0"/>
            <c:spPr>
              <a:solidFill>
                <a:srgbClr val="5E97D2"/>
              </a:solidFill>
              <a:ln w="12700" cap="flat">
                <a:noFill/>
                <a:miter lim="400000"/>
              </a:ln>
              <a:effectLst/>
            </c:spPr>
            <c:extLst>
              <c:ext xmlns:c16="http://schemas.microsoft.com/office/drawing/2014/chart" uri="{C3380CC4-5D6E-409C-BE32-E72D297353CC}">
                <c16:uniqueId val="{00000003-8E09-4268-93A7-01A9C50EEFB8}"/>
              </c:ext>
            </c:extLst>
          </c:dPt>
          <c:dPt>
            <c:idx val="2"/>
            <c:bubble3D val="0"/>
            <c:spPr>
              <a:solidFill>
                <a:srgbClr val="5E97D2"/>
              </a:solidFill>
              <a:ln w="12700" cap="flat">
                <a:noFill/>
                <a:miter lim="400000"/>
              </a:ln>
              <a:effectLst/>
            </c:spPr>
            <c:extLst>
              <c:ext xmlns:c16="http://schemas.microsoft.com/office/drawing/2014/chart" uri="{C3380CC4-5D6E-409C-BE32-E72D297353CC}">
                <c16:uniqueId val="{00000005-8E09-4268-93A7-01A9C50EEFB8}"/>
              </c:ext>
            </c:extLst>
          </c:dPt>
          <c:dPt>
            <c:idx val="3"/>
            <c:bubble3D val="0"/>
            <c:spPr>
              <a:solidFill>
                <a:srgbClr val="00A9CD"/>
              </a:solidFill>
              <a:ln w="12700" cap="flat">
                <a:noFill/>
                <a:miter lim="400000"/>
              </a:ln>
              <a:effectLst/>
            </c:spPr>
            <c:extLst>
              <c:ext xmlns:c16="http://schemas.microsoft.com/office/drawing/2014/chart" uri="{C3380CC4-5D6E-409C-BE32-E72D297353CC}">
                <c16:uniqueId val="{00000007-8E09-4268-93A7-01A9C50EEFB8}"/>
              </c:ext>
            </c:extLst>
          </c:dPt>
          <c:dPt>
            <c:idx val="4"/>
            <c:bubble3D val="0"/>
            <c:spPr>
              <a:solidFill>
                <a:srgbClr val="00A9CD"/>
              </a:solidFill>
              <a:ln w="12700" cap="flat">
                <a:noFill/>
                <a:miter lim="400000"/>
              </a:ln>
              <a:effectLst/>
            </c:spPr>
            <c:extLst>
              <c:ext xmlns:c16="http://schemas.microsoft.com/office/drawing/2014/chart" uri="{C3380CC4-5D6E-409C-BE32-E72D297353CC}">
                <c16:uniqueId val="{00000009-8E09-4268-93A7-01A9C50EEFB8}"/>
              </c:ext>
            </c:extLst>
          </c:dPt>
          <c:dPt>
            <c:idx val="5"/>
            <c:bubble3D val="0"/>
            <c:spPr>
              <a:solidFill>
                <a:srgbClr val="82C6CE"/>
              </a:solidFill>
              <a:ln w="12700" cap="flat">
                <a:noFill/>
                <a:miter lim="400000"/>
              </a:ln>
              <a:effectLst/>
            </c:spPr>
            <c:extLst>
              <c:ext xmlns:c16="http://schemas.microsoft.com/office/drawing/2014/chart" uri="{C3380CC4-5D6E-409C-BE32-E72D297353CC}">
                <c16:uniqueId val="{0000000B-8E09-4268-93A7-01A9C50EEFB8}"/>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91</c:v>
                </c:pt>
                <c:pt idx="1">
                  <c:v>76</c:v>
                </c:pt>
                <c:pt idx="2">
                  <c:v>28</c:v>
                </c:pt>
                <c:pt idx="3">
                  <c:v>26</c:v>
                </c:pt>
                <c:pt idx="4">
                  <c:v>21</c:v>
                </c:pt>
                <c:pt idx="5">
                  <c:v>18</c:v>
                </c:pt>
              </c:numCache>
            </c:numRef>
          </c:val>
          <c:extLst>
            <c:ext xmlns:c16="http://schemas.microsoft.com/office/drawing/2014/chart" uri="{C3380CC4-5D6E-409C-BE32-E72D297353CC}">
              <c16:uniqueId val="{0000000C-8E09-4268-93A7-01A9C50EEFB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A82C8D"/>
            </a:solidFill>
            <a:ln w="12700" cap="flat">
              <a:noFill/>
              <a:miter lim="400000"/>
            </a:ln>
            <a:effectLst/>
          </c:spPr>
          <c:dPt>
            <c:idx val="0"/>
            <c:bubble3D val="0"/>
            <c:extLst>
              <c:ext xmlns:c16="http://schemas.microsoft.com/office/drawing/2014/chart" uri="{C3380CC4-5D6E-409C-BE32-E72D297353CC}">
                <c16:uniqueId val="{00000001-E390-4A90-9417-2CFF3B842C22}"/>
              </c:ext>
            </c:extLst>
          </c:dPt>
          <c:dPt>
            <c:idx val="1"/>
            <c:bubble3D val="0"/>
            <c:extLst>
              <c:ext xmlns:c16="http://schemas.microsoft.com/office/drawing/2014/chart" uri="{C3380CC4-5D6E-409C-BE32-E72D297353CC}">
                <c16:uniqueId val="{00000003-E390-4A90-9417-2CFF3B842C22}"/>
              </c:ext>
            </c:extLst>
          </c:dPt>
          <c:dPt>
            <c:idx val="2"/>
            <c:bubble3D val="0"/>
            <c:spPr>
              <a:solidFill>
                <a:srgbClr val="8778C9"/>
              </a:solidFill>
              <a:ln w="12700" cap="flat">
                <a:noFill/>
                <a:miter lim="400000"/>
              </a:ln>
              <a:effectLst/>
            </c:spPr>
            <c:extLst>
              <c:ext xmlns:c16="http://schemas.microsoft.com/office/drawing/2014/chart" uri="{C3380CC4-5D6E-409C-BE32-E72D297353CC}">
                <c16:uniqueId val="{00000005-E390-4A90-9417-2CFF3B842C22}"/>
              </c:ext>
            </c:extLst>
          </c:dPt>
          <c:dPt>
            <c:idx val="3"/>
            <c:bubble3D val="0"/>
            <c:spPr>
              <a:solidFill>
                <a:srgbClr val="8778C9"/>
              </a:solidFill>
              <a:ln w="12700" cap="flat">
                <a:noFill/>
                <a:miter lim="400000"/>
              </a:ln>
              <a:effectLst/>
            </c:spPr>
            <c:extLst>
              <c:ext xmlns:c16="http://schemas.microsoft.com/office/drawing/2014/chart" uri="{C3380CC4-5D6E-409C-BE32-E72D297353CC}">
                <c16:uniqueId val="{00000007-E390-4A90-9417-2CFF3B842C22}"/>
              </c:ext>
            </c:extLst>
          </c:dPt>
          <c:dPt>
            <c:idx val="4"/>
            <c:bubble3D val="0"/>
            <c:spPr>
              <a:solidFill>
                <a:srgbClr val="AB57B3"/>
              </a:solidFill>
              <a:ln w="12700" cap="flat">
                <a:noFill/>
                <a:miter lim="400000"/>
              </a:ln>
              <a:effectLst/>
            </c:spPr>
            <c:extLst>
              <c:ext xmlns:c16="http://schemas.microsoft.com/office/drawing/2014/chart" uri="{C3380CC4-5D6E-409C-BE32-E72D297353CC}">
                <c16:uniqueId val="{00000009-E390-4A90-9417-2CFF3B842C22}"/>
              </c:ext>
            </c:extLst>
          </c:dPt>
          <c:dPt>
            <c:idx val="5"/>
            <c:bubble3D val="0"/>
            <c:spPr>
              <a:solidFill>
                <a:srgbClr val="AB57B3"/>
              </a:solidFill>
              <a:ln w="12700" cap="flat">
                <a:noFill/>
                <a:miter lim="400000"/>
              </a:ln>
              <a:effectLst/>
            </c:spPr>
            <c:extLst>
              <c:ext xmlns:c16="http://schemas.microsoft.com/office/drawing/2014/chart" uri="{C3380CC4-5D6E-409C-BE32-E72D297353CC}">
                <c16:uniqueId val="{0000000B-E390-4A90-9417-2CFF3B842C22}"/>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91</c:v>
                </c:pt>
                <c:pt idx="1">
                  <c:v>76</c:v>
                </c:pt>
                <c:pt idx="2">
                  <c:v>28</c:v>
                </c:pt>
                <c:pt idx="3">
                  <c:v>26</c:v>
                </c:pt>
                <c:pt idx="4">
                  <c:v>21</c:v>
                </c:pt>
                <c:pt idx="5">
                  <c:v>18</c:v>
                </c:pt>
              </c:numCache>
            </c:numRef>
          </c:val>
          <c:extLst>
            <c:ext xmlns:c16="http://schemas.microsoft.com/office/drawing/2014/chart" uri="{C3380CC4-5D6E-409C-BE32-E72D297353CC}">
              <c16:uniqueId val="{0000000C-E390-4A90-9417-2CFF3B842C2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autoTitleDeleted val="1"/>
    <c:plotArea>
      <c:layout>
        <c:manualLayout>
          <c:layoutTarget val="inner"/>
          <c:xMode val="edge"/>
          <c:yMode val="edge"/>
          <c:x val="4.61313E-2"/>
          <c:y val="7.3733099999999996E-2"/>
          <c:w val="0.94886899999999996"/>
          <c:h val="0.81309299999999995"/>
        </c:manualLayout>
      </c:layout>
      <c:barChart>
        <c:barDir val="col"/>
        <c:grouping val="clustered"/>
        <c:varyColors val="0"/>
        <c:ser>
          <c:idx val="0"/>
          <c:order val="0"/>
          <c:tx>
            <c:strRef>
              <c:f>Sheet1!$A$2</c:f>
              <c:strCache>
                <c:ptCount val="1"/>
                <c:pt idx="0">
                  <c:v>Region 1</c:v>
                </c:pt>
              </c:strCache>
            </c:strRef>
          </c:tx>
          <c:spPr>
            <a:solidFill>
              <a:srgbClr val="FFFFFF"/>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0-EE1E-4413-97E8-A1D1DCE729D9}"/>
            </c:ext>
          </c:extLst>
        </c:ser>
        <c:ser>
          <c:idx val="1"/>
          <c:order val="1"/>
          <c:tx>
            <c:strRef>
              <c:f>Sheet1!$A$3</c:f>
              <c:strCache>
                <c:ptCount val="1"/>
                <c:pt idx="0">
                  <c:v>Region 2</c:v>
                </c:pt>
              </c:strCache>
            </c:strRef>
          </c:tx>
          <c:spPr>
            <a:solidFill>
              <a:srgbClr val="FFFFFF">
                <a:alpha val="62176"/>
              </a:srgbClr>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1-EE1E-4413-97E8-A1D1DCE729D9}"/>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miter lim="400000"/>
          </a:ln>
        </c:spPr>
        <c:txPr>
          <a:bodyPr rot="0"/>
          <a:lstStyle/>
          <a:p>
            <a:pPr>
              <a:defRPr sz="2200" b="0" i="0" u="none" strike="noStrike">
                <a:solidFill>
                  <a:srgbClr val="FFFFFF"/>
                </a:solidFill>
                <a:latin typeface="Helvetica Light"/>
              </a:defRPr>
            </a:pPr>
            <a:endParaRPr lang="fr-FR"/>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sz="2200" b="0" i="0" u="none" strike="noStrike">
                <a:solidFill>
                  <a:srgbClr val="FFFFFF"/>
                </a:solidFill>
                <a:latin typeface="Helvetica Light"/>
              </a:defRPr>
            </a:pPr>
            <a:endParaRPr lang="fr-F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fr-FR"/>
  <c:roundedCorners val="0"/>
  <c:style val="2"/>
  <c:chart>
    <c:autoTitleDeleted val="1"/>
    <c:plotArea>
      <c:layout>
        <c:manualLayout>
          <c:layoutTarget val="inner"/>
          <c:xMode val="edge"/>
          <c:yMode val="edge"/>
          <c:x val="6.9673899999999997E-2"/>
          <c:y val="6.5476199999999998E-2"/>
          <c:w val="0.90429999999999999"/>
          <c:h val="0.83262400000000003"/>
        </c:manualLayout>
      </c:layout>
      <c:areaChart>
        <c:grouping val="standard"/>
        <c:varyColors val="0"/>
        <c:ser>
          <c:idx val="2"/>
          <c:order val="0"/>
          <c:tx>
            <c:strRef>
              <c:f>Sheet1!$A$4</c:f>
              <c:strCache>
                <c:ptCount val="1"/>
                <c:pt idx="0">
                  <c:v>Region 2</c:v>
                </c:pt>
              </c:strCache>
            </c:strRef>
          </c:tx>
          <c:spPr>
            <a:solidFill>
              <a:srgbClr val="AA57B2"/>
            </a:solidFill>
            <a:ln w="76200" cap="flat">
              <a:noFill/>
              <a:miter lim="400000"/>
            </a:ln>
            <a:effectLst/>
          </c:spPr>
          <c:cat>
            <c:strRef>
              <c:f>Sheet1!$B$1:$E$1</c:f>
              <c:strCache>
                <c:ptCount val="4"/>
                <c:pt idx="0">
                  <c:v>April</c:v>
                </c:pt>
                <c:pt idx="1">
                  <c:v>May</c:v>
                </c:pt>
                <c:pt idx="2">
                  <c:v>June</c:v>
                </c:pt>
                <c:pt idx="3">
                  <c:v>July</c:v>
                </c:pt>
              </c:strCache>
            </c:strRef>
          </c:cat>
          <c:val>
            <c:numRef>
              <c:f>Sheet1!$B$4:$E$4</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0-945F-4372-BE1C-FED3F6E6B061}"/>
            </c:ext>
          </c:extLst>
        </c:ser>
        <c:ser>
          <c:idx val="1"/>
          <c:order val="1"/>
          <c:tx>
            <c:strRef>
              <c:f>Sheet1!$A$3</c:f>
              <c:strCache>
                <c:ptCount val="1"/>
                <c:pt idx="0">
                  <c:v>Region 1</c:v>
                </c:pt>
              </c:strCache>
            </c:strRef>
          </c:tx>
          <c:spPr>
            <a:solidFill>
              <a:srgbClr val="86C9CE"/>
            </a:solidFill>
            <a:ln w="76200" cap="flat">
              <a:noFill/>
              <a:miter lim="400000"/>
            </a:ln>
            <a:effectLst/>
          </c:spPr>
          <c:cat>
            <c:strRef>
              <c:f>Sheet1!$B$1:$E$1</c:f>
              <c:strCache>
                <c:ptCount val="4"/>
                <c:pt idx="0">
                  <c:v>April</c:v>
                </c:pt>
                <c:pt idx="1">
                  <c:v>May</c:v>
                </c:pt>
                <c:pt idx="2">
                  <c:v>June</c:v>
                </c:pt>
                <c:pt idx="3">
                  <c:v>July</c:v>
                </c:pt>
              </c:strCache>
            </c:strRef>
          </c:cat>
          <c:val>
            <c:numRef>
              <c:f>Sheet1!$B$3:$E$3</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1-945F-4372-BE1C-FED3F6E6B061}"/>
            </c:ext>
          </c:extLst>
        </c:ser>
        <c:ser>
          <c:idx val="0"/>
          <c:order val="2"/>
          <c:tx>
            <c:strRef>
              <c:f>Sheet1!$A$2</c:f>
              <c:strCache>
                <c:ptCount val="1"/>
                <c:pt idx="0">
                  <c:v>Untitled 1</c:v>
                </c:pt>
              </c:strCache>
            </c:strRef>
          </c:tx>
          <c:spPr>
            <a:solidFill>
              <a:srgbClr val="414EC2"/>
            </a:solidFill>
            <a:ln w="76200" cap="flat">
              <a:noFill/>
              <a:miter lim="400000"/>
            </a:ln>
            <a:effectLst/>
          </c:spPr>
          <c:cat>
            <c:strRef>
              <c:f>Sheet1!$B$1:$E$1</c:f>
              <c:strCache>
                <c:ptCount val="4"/>
                <c:pt idx="0">
                  <c:v>April</c:v>
                </c:pt>
                <c:pt idx="1">
                  <c:v>May</c:v>
                </c:pt>
                <c:pt idx="2">
                  <c:v>June</c:v>
                </c:pt>
                <c:pt idx="3">
                  <c:v>July</c:v>
                </c:pt>
              </c:strCache>
            </c:strRef>
          </c:cat>
          <c:val>
            <c:numRef>
              <c:f>Sheet1!$B$2:$E$2</c:f>
              <c:numCache>
                <c:formatCode>General</c:formatCode>
                <c:ptCount val="4"/>
                <c:pt idx="0">
                  <c:v>24</c:v>
                </c:pt>
                <c:pt idx="1">
                  <c:v>40</c:v>
                </c:pt>
                <c:pt idx="2">
                  <c:v>20</c:v>
                </c:pt>
                <c:pt idx="3">
                  <c:v>48</c:v>
                </c:pt>
              </c:numCache>
            </c:numRef>
          </c:val>
          <c:extLst>
            <c:ext xmlns:c16="http://schemas.microsoft.com/office/drawing/2014/chart" uri="{C3380CC4-5D6E-409C-BE32-E72D297353CC}">
              <c16:uniqueId val="{00000002-945F-4372-BE1C-FED3F6E6B061}"/>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200" b="0" i="0" u="none" strike="noStrike">
                <a:solidFill>
                  <a:srgbClr val="000000"/>
                </a:solidFill>
                <a:latin typeface="Helvetica Light"/>
              </a:defRPr>
            </a:pPr>
            <a:endParaRPr lang="fr-FR"/>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sz="2200" b="0" i="0" u="none" strike="noStrike">
                <a:solidFill>
                  <a:srgbClr val="000000"/>
                </a:solidFill>
                <a:latin typeface="Helvetica Light"/>
              </a:defRPr>
            </a:pPr>
            <a:endParaRPr lang="fr-FR"/>
          </a:p>
        </c:txPr>
        <c:crossAx val="2094734552"/>
        <c:crosses val="autoZero"/>
        <c:crossBetween val="midCat"/>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5" name="Shape 475"/>
          <p:cNvSpPr>
            <a:spLocks noGrp="1" noRot="1" noChangeAspect="1"/>
          </p:cNvSpPr>
          <p:nvPr>
            <p:ph type="sldImg"/>
          </p:nvPr>
        </p:nvSpPr>
        <p:spPr>
          <a:xfrm>
            <a:off x="1143000" y="685800"/>
            <a:ext cx="4572000" cy="3429000"/>
          </a:xfrm>
          <a:prstGeom prst="rect">
            <a:avLst/>
          </a:prstGeom>
        </p:spPr>
        <p:txBody>
          <a:bodyPr/>
          <a:lstStyle/>
          <a:p>
            <a:endParaRPr/>
          </a:p>
        </p:txBody>
      </p:sp>
      <p:sp>
        <p:nvSpPr>
          <p:cNvPr id="476" name="Shape 47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pic>
        <p:nvPicPr>
          <p:cNvPr id="12" name="abstract20.png" descr="abstract20.png"/>
          <p:cNvPicPr>
            <a:picLocks noChangeAspect="1"/>
          </p:cNvPicPr>
          <p:nvPr/>
        </p:nvPicPr>
        <p:blipFill>
          <a:blip r:embed="rId2"/>
          <a:srcRect l="242" t="28939" r="8" b="28939"/>
          <a:stretch>
            <a:fillRect/>
          </a:stretch>
        </p:blipFill>
        <p:spPr>
          <a:xfrm>
            <a:off x="7325" y="-1954"/>
            <a:ext cx="24373809" cy="13719978"/>
          </a:xfrm>
          <a:prstGeom prst="rect">
            <a:avLst/>
          </a:prstGeom>
          <a:ln w="12700">
            <a:miter lim="400000"/>
          </a:ln>
        </p:spPr>
      </p:pic>
      <p:sp>
        <p:nvSpPr>
          <p:cNvPr id="13" name="Rectangle"/>
          <p:cNvSpPr>
            <a:spLocks noGrp="1"/>
          </p:cNvSpPr>
          <p:nvPr>
            <p:ph type="body" sz="half" idx="21"/>
          </p:nvPr>
        </p:nvSpPr>
        <p:spPr>
          <a:xfrm>
            <a:off x="4433384" y="3533198"/>
            <a:ext cx="14715940" cy="5924085"/>
          </a:xfrm>
          <a:prstGeom prst="rect">
            <a:avLst/>
          </a:prstGeom>
          <a:solidFill>
            <a:srgbClr val="FFFFFF"/>
          </a:solidFill>
        </p:spPr>
        <p:txBody>
          <a:bodyPr>
            <a:noAutofit/>
          </a:bodyPr>
          <a:lstStyle/>
          <a:p>
            <a:pPr marL="0" indent="0" algn="ctr" defTabSz="642937">
              <a:spcBef>
                <a:spcPts val="0"/>
              </a:spcBef>
              <a:buSzTx/>
              <a:buNone/>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a:p>
        </p:txBody>
      </p:sp>
      <p:sp>
        <p:nvSpPr>
          <p:cNvPr id="14" name="congue nihil imperdiet"/>
          <p:cNvSpPr txBox="1">
            <a:spLocks noGrp="1"/>
          </p:cNvSpPr>
          <p:nvPr>
            <p:ph type="body" sz="quarter" idx="22"/>
          </p:nvPr>
        </p:nvSpPr>
        <p:spPr>
          <a:xfrm>
            <a:off x="4948859" y="5551825"/>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15" name="euismod tincidunt ut laoreet dolore"/>
          <p:cNvSpPr txBox="1">
            <a:spLocks noGrp="1"/>
          </p:cNvSpPr>
          <p:nvPr>
            <p:ph type="body" sz="quarter" idx="23"/>
          </p:nvPr>
        </p:nvSpPr>
        <p:spPr>
          <a:xfrm>
            <a:off x="4812707" y="6766065"/>
            <a:ext cx="13957295"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16" name="Figure"/>
          <p:cNvSpPr>
            <a:spLocks noGrp="1"/>
          </p:cNvSpPr>
          <p:nvPr>
            <p:ph type="body" sz="half" idx="24"/>
          </p:nvPr>
        </p:nvSpPr>
        <p:spPr>
          <a:xfrm>
            <a:off x="4461485" y="3510852"/>
            <a:ext cx="15489130" cy="6694296"/>
          </a:xfrm>
          <a:custGeom>
            <a:avLst/>
            <a:gdLst/>
            <a:ahLst/>
            <a:cxnLst>
              <a:cxn ang="0">
                <a:pos x="wd2" y="hd2"/>
              </a:cxn>
              <a:cxn ang="5400000">
                <a:pos x="wd2" y="hd2"/>
              </a:cxn>
              <a:cxn ang="10800000">
                <a:pos x="wd2" y="hd2"/>
              </a:cxn>
              <a:cxn ang="16200000">
                <a:pos x="wd2" y="hd2"/>
              </a:cxn>
            </a:cxnLst>
            <a:rect l="0" t="0" r="r" b="b"/>
            <a:pathLst>
              <a:path w="21600" h="21600" extrusionOk="0">
                <a:moveTo>
                  <a:pt x="20464" y="0"/>
                </a:moveTo>
                <a:lnTo>
                  <a:pt x="21600" y="2035"/>
                </a:lnTo>
                <a:lnTo>
                  <a:pt x="21600" y="21600"/>
                </a:lnTo>
                <a:lnTo>
                  <a:pt x="1136" y="21600"/>
                </a:lnTo>
                <a:lnTo>
                  <a:pt x="0" y="19197"/>
                </a:lnTo>
                <a:lnTo>
                  <a:pt x="20408" y="19257"/>
                </a:lnTo>
                <a:lnTo>
                  <a:pt x="20464" y="0"/>
                </a:lnTo>
                <a:close/>
              </a:path>
            </a:pathLst>
          </a:custGeom>
          <a:solidFill>
            <a:srgbClr val="FFFFFF">
              <a:alpha val="33679"/>
            </a:srgbClr>
          </a:solidFill>
        </p:spPr>
        <p:txBody>
          <a:bodyPr>
            <a:noAutofit/>
          </a:bodyPr>
          <a:lstStyle/>
          <a:p>
            <a:pPr marL="0" indent="0" algn="ctr" defTabSz="642937">
              <a:spcBef>
                <a:spcPts val="0"/>
              </a:spcBef>
              <a:buSzTx/>
              <a:buNone/>
              <a:defRPr sz="1600"/>
            </a:pPr>
            <a:endParaRPr/>
          </a:p>
        </p:txBody>
      </p:sp>
      <p:sp>
        <p:nvSpPr>
          <p:cNvPr id="17" name="36"/>
          <p:cNvSpPr txBox="1">
            <a:spLocks noGrp="1"/>
          </p:cNvSpPr>
          <p:nvPr>
            <p:ph type="body" sz="quarter" idx="25"/>
          </p:nvPr>
        </p:nvSpPr>
        <p:spPr>
          <a:xfrm>
            <a:off x="9140604" y="3964145"/>
            <a:ext cx="2459271" cy="2265525"/>
          </a:xfrm>
          <a:prstGeom prst="rect">
            <a:avLst/>
          </a:prstGeom>
        </p:spPr>
        <p:txBody>
          <a:bodyPr>
            <a:noAutofit/>
          </a:bodyPr>
          <a:lstStyle>
            <a:lvl1pPr marL="0" indent="0" algn="ctr" defTabSz="642937">
              <a:spcBef>
                <a:spcPts val="0"/>
              </a:spcBef>
              <a:buSzTx/>
              <a:buNone/>
              <a:defRPr sz="9800" b="1" cap="all">
                <a:latin typeface="Avenir Next Regular"/>
                <a:ea typeface="Avenir Next Regular"/>
                <a:cs typeface="Avenir Next Regular"/>
                <a:sym typeface="Avenir Next Regular"/>
              </a:defRPr>
            </a:lvl1pPr>
          </a:lstStyle>
          <a:p>
            <a:r>
              <a:t>36</a:t>
            </a:r>
          </a:p>
        </p:txBody>
      </p:sp>
      <p:sp>
        <p:nvSpPr>
          <p:cNvPr id="18" name="Keynote theme by graphicnode"/>
          <p:cNvSpPr txBox="1">
            <a:spLocks noGrp="1"/>
          </p:cNvSpPr>
          <p:nvPr>
            <p:ph type="body" sz="quarter" idx="26"/>
          </p:nvPr>
        </p:nvSpPr>
        <p:spPr>
          <a:xfrm>
            <a:off x="6442764" y="7733182"/>
            <a:ext cx="10697179"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sp>
        <p:nvSpPr>
          <p:cNvPr id="19" name="GN Designe"/>
          <p:cNvSpPr txBox="1">
            <a:spLocks noGrp="1"/>
          </p:cNvSpPr>
          <p:nvPr>
            <p:ph type="body" sz="quarter" idx="27"/>
          </p:nvPr>
        </p:nvSpPr>
        <p:spPr>
          <a:xfrm>
            <a:off x="11062244" y="4585688"/>
            <a:ext cx="4233066" cy="1395102"/>
          </a:xfrm>
          <a:prstGeom prst="rect">
            <a:avLst/>
          </a:prstGeom>
        </p:spPr>
        <p:txBody>
          <a:bodyPr>
            <a:noAutofit/>
          </a:bodyPr>
          <a:lstStyle>
            <a:lvl1pPr marL="0" indent="0" algn="ctr" defTabSz="642937">
              <a:spcBef>
                <a:spcPts val="0"/>
              </a:spcBef>
              <a:buSzTx/>
              <a:buNone/>
              <a:defRPr sz="6600">
                <a:latin typeface="SignPainter-HouseScript"/>
                <a:ea typeface="SignPainter-HouseScript"/>
                <a:cs typeface="SignPainter-HouseScript"/>
                <a:sym typeface="SignPainter-HouseScript"/>
              </a:defRPr>
            </a:lvl1pPr>
          </a:lstStyle>
          <a:p>
            <a:r>
              <a:t>GN Designe</a:t>
            </a:r>
          </a:p>
        </p:txBody>
      </p:sp>
      <p:sp>
        <p:nvSpPr>
          <p:cNvPr id="20" name="o"/>
          <p:cNvSpPr txBox="1">
            <a:spLocks noGrp="1"/>
          </p:cNvSpPr>
          <p:nvPr>
            <p:ph type="body" sz="quarter" idx="28"/>
          </p:nvPr>
        </p:nvSpPr>
        <p:spPr>
          <a:xfrm>
            <a:off x="10875058" y="3944124"/>
            <a:ext cx="1030951" cy="1395102"/>
          </a:xfrm>
          <a:prstGeom prst="rect">
            <a:avLst/>
          </a:prstGeom>
        </p:spPr>
        <p:txBody>
          <a:bodyPr>
            <a:noAutofit/>
          </a:bodyPr>
          <a:lstStyle>
            <a:lvl1pPr marL="0" indent="0" algn="ctr" defTabSz="642937">
              <a:spcBef>
                <a:spcPts val="0"/>
              </a:spcBef>
              <a:buSzTx/>
              <a:buNone/>
              <a:defRPr sz="3800" b="1">
                <a:latin typeface="Avenir Next Regular"/>
                <a:ea typeface="Avenir Next Regular"/>
                <a:cs typeface="Avenir Next Regular"/>
                <a:sym typeface="Avenir Next Regular"/>
              </a:defRPr>
            </a:lvl1pPr>
          </a:lstStyle>
          <a:p>
            <a:r>
              <a:t>o</a:t>
            </a:r>
          </a:p>
        </p:txBody>
      </p:sp>
      <p:sp>
        <p:nvSpPr>
          <p:cNvPr id="2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Line Analyzes">
    <p:spTree>
      <p:nvGrpSpPr>
        <p:cNvPr id="1" name=""/>
        <p:cNvGrpSpPr/>
        <p:nvPr/>
      </p:nvGrpSpPr>
      <p:grpSpPr>
        <a:xfrm>
          <a:off x="0" y="0"/>
          <a:ext cx="0" cy="0"/>
          <a:chOff x="0" y="0"/>
          <a:chExt cx="0" cy="0"/>
        </a:xfrm>
      </p:grpSpPr>
      <p:sp>
        <p:nvSpPr>
          <p:cNvPr id="234" name="congue nihil imperdiet"/>
          <p:cNvSpPr txBox="1">
            <a:spLocks noGrp="1"/>
          </p:cNvSpPr>
          <p:nvPr>
            <p:ph type="body" sz="quarter" idx="21"/>
          </p:nvPr>
        </p:nvSpPr>
        <p:spPr>
          <a:xfrm>
            <a:off x="5349505" y="2929462"/>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235" name="euismod tincidunt ut laoreet dolore"/>
          <p:cNvSpPr txBox="1">
            <a:spLocks noGrp="1"/>
          </p:cNvSpPr>
          <p:nvPr>
            <p:ph type="body" sz="quarter" idx="22"/>
          </p:nvPr>
        </p:nvSpPr>
        <p:spPr>
          <a:xfrm>
            <a:off x="5213353" y="4143702"/>
            <a:ext cx="13957295"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236" name="Ligne"/>
          <p:cNvSpPr/>
          <p:nvPr/>
        </p:nvSpPr>
        <p:spPr>
          <a:xfrm>
            <a:off x="4072880" y="6506056"/>
            <a:ext cx="16232109" cy="33743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593" y="12974"/>
                </a:lnTo>
                <a:lnTo>
                  <a:pt x="8092" y="17335"/>
                </a:lnTo>
                <a:lnTo>
                  <a:pt x="13103" y="7046"/>
                </a:lnTo>
                <a:lnTo>
                  <a:pt x="17165" y="11663"/>
                </a:lnTo>
                <a:lnTo>
                  <a:pt x="21600" y="0"/>
                </a:lnTo>
              </a:path>
            </a:pathLst>
          </a:custGeom>
          <a:ln w="177800">
            <a:solidFill>
              <a:srgbClr val="000000"/>
            </a:solidFill>
            <a:miter lim="400000"/>
          </a:ln>
        </p:spPr>
        <p:txBody>
          <a:bodyPr lIns="71437" tIns="71437" rIns="71437" bIns="71437" anchor="ctr"/>
          <a:lstStyle/>
          <a:p>
            <a:pPr>
              <a:defRPr sz="3200"/>
            </a:pPr>
            <a:endParaRPr/>
          </a:p>
        </p:txBody>
      </p:sp>
      <p:sp>
        <p:nvSpPr>
          <p:cNvPr id="237" name="Keynote theme by graphicnode"/>
          <p:cNvSpPr txBox="1">
            <a:spLocks noGrp="1"/>
          </p:cNvSpPr>
          <p:nvPr>
            <p:ph type="body" sz="quarter" idx="23"/>
          </p:nvPr>
        </p:nvSpPr>
        <p:spPr>
          <a:xfrm>
            <a:off x="6843410" y="12060194"/>
            <a:ext cx="10697180"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sp>
        <p:nvSpPr>
          <p:cNvPr id="238" name="Triangle"/>
          <p:cNvSpPr/>
          <p:nvPr/>
        </p:nvSpPr>
        <p:spPr>
          <a:xfrm rot="10800000" flipH="1">
            <a:off x="7274718" y="8245888"/>
            <a:ext cx="661449" cy="6614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9C4B7B"/>
          </a:solidFill>
          <a:ln w="12700">
            <a:miter lim="400000"/>
          </a:ln>
        </p:spPr>
        <p:txBody>
          <a:bodyPr lIns="71437" tIns="71437" rIns="71437" bIns="71437" anchor="ctr"/>
          <a:lstStyle/>
          <a:p>
            <a:pPr>
              <a:defRPr sz="3200">
                <a:solidFill>
                  <a:srgbClr val="FFFFFF"/>
                </a:solidFill>
              </a:defRPr>
            </a:pPr>
            <a:endParaRPr/>
          </a:p>
        </p:txBody>
      </p:sp>
      <p:sp>
        <p:nvSpPr>
          <p:cNvPr id="239" name="Triangle"/>
          <p:cNvSpPr/>
          <p:nvPr/>
        </p:nvSpPr>
        <p:spPr>
          <a:xfrm rot="10800000" flipH="1">
            <a:off x="9751218" y="8851734"/>
            <a:ext cx="661449" cy="6614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52B8A"/>
          </a:solidFill>
          <a:ln w="12700">
            <a:miter lim="400000"/>
          </a:ln>
        </p:spPr>
        <p:txBody>
          <a:bodyPr lIns="71437" tIns="71437" rIns="71437" bIns="71437" anchor="ctr"/>
          <a:lstStyle/>
          <a:p>
            <a:pPr>
              <a:defRPr sz="3200">
                <a:solidFill>
                  <a:srgbClr val="FFFFFF"/>
                </a:solidFill>
              </a:defRPr>
            </a:pPr>
            <a:endParaRPr/>
          </a:p>
        </p:txBody>
      </p:sp>
      <p:sp>
        <p:nvSpPr>
          <p:cNvPr id="240" name="Triangle"/>
          <p:cNvSpPr/>
          <p:nvPr/>
        </p:nvSpPr>
        <p:spPr>
          <a:xfrm rot="10800000" flipH="1">
            <a:off x="13608843" y="7330079"/>
            <a:ext cx="661449" cy="6614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484C7"/>
          </a:solidFill>
          <a:ln w="12700">
            <a:miter lim="400000"/>
          </a:ln>
        </p:spPr>
        <p:txBody>
          <a:bodyPr lIns="71437" tIns="71437" rIns="71437" bIns="71437" anchor="ctr"/>
          <a:lstStyle/>
          <a:p>
            <a:pPr>
              <a:defRPr sz="3200">
                <a:solidFill>
                  <a:srgbClr val="FFFFFF"/>
                </a:solidFill>
              </a:defRPr>
            </a:pPr>
            <a:endParaRPr/>
          </a:p>
        </p:txBody>
      </p:sp>
      <p:sp>
        <p:nvSpPr>
          <p:cNvPr id="241" name="Triangle"/>
          <p:cNvSpPr/>
          <p:nvPr/>
        </p:nvSpPr>
        <p:spPr>
          <a:xfrm rot="10800000" flipH="1">
            <a:off x="16585407" y="7954211"/>
            <a:ext cx="661449" cy="6614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66CC8"/>
          </a:solidFill>
          <a:ln w="12700">
            <a:miter lim="400000"/>
          </a:ln>
        </p:spPr>
        <p:txBody>
          <a:bodyPr lIns="71437" tIns="71437" rIns="71437" bIns="71437" anchor="ctr"/>
          <a:lstStyle/>
          <a:p>
            <a:pPr>
              <a:defRPr sz="3200">
                <a:solidFill>
                  <a:srgbClr val="FFFFFF"/>
                </a:solidFill>
              </a:defRPr>
            </a:pPr>
            <a:endParaRPr/>
          </a:p>
        </p:txBody>
      </p:sp>
      <p:sp>
        <p:nvSpPr>
          <p:cNvPr id="242" name="2020"/>
          <p:cNvSpPr txBox="1">
            <a:spLocks noGrp="1"/>
          </p:cNvSpPr>
          <p:nvPr>
            <p:ph type="body" sz="quarter" idx="24"/>
          </p:nvPr>
        </p:nvSpPr>
        <p:spPr>
          <a:xfrm>
            <a:off x="6375807" y="6259183"/>
            <a:ext cx="2459271"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2020</a:t>
            </a:r>
          </a:p>
        </p:txBody>
      </p:sp>
      <p:sp>
        <p:nvSpPr>
          <p:cNvPr id="243" name="euismod tincidunt ut laoreet dolore maecenas elit"/>
          <p:cNvSpPr txBox="1">
            <a:spLocks noGrp="1"/>
          </p:cNvSpPr>
          <p:nvPr>
            <p:ph type="body" sz="quarter" idx="25"/>
          </p:nvPr>
        </p:nvSpPr>
        <p:spPr>
          <a:xfrm>
            <a:off x="6079532" y="7016358"/>
            <a:ext cx="3051821" cy="1288892"/>
          </a:xfrm>
          <a:prstGeom prst="rect">
            <a:avLst/>
          </a:prstGeom>
        </p:spPr>
        <p:txBody>
          <a:bodyPr>
            <a:noAutofit/>
          </a:bodyPr>
          <a:lstStyle>
            <a:lvl1pPr marL="0" indent="0" algn="ctr"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 dolore maecenas elit</a:t>
            </a:r>
          </a:p>
        </p:txBody>
      </p:sp>
      <p:sp>
        <p:nvSpPr>
          <p:cNvPr id="244" name="2024"/>
          <p:cNvSpPr txBox="1">
            <a:spLocks noGrp="1"/>
          </p:cNvSpPr>
          <p:nvPr>
            <p:ph type="body" sz="quarter" idx="26"/>
          </p:nvPr>
        </p:nvSpPr>
        <p:spPr>
          <a:xfrm>
            <a:off x="8852307" y="9473872"/>
            <a:ext cx="2459271" cy="1062191"/>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2024</a:t>
            </a:r>
          </a:p>
        </p:txBody>
      </p:sp>
      <p:sp>
        <p:nvSpPr>
          <p:cNvPr id="245" name="euismod tincidunt ut laoreet dolore maecenas elit"/>
          <p:cNvSpPr txBox="1">
            <a:spLocks noGrp="1"/>
          </p:cNvSpPr>
          <p:nvPr>
            <p:ph type="body" sz="quarter" idx="27"/>
          </p:nvPr>
        </p:nvSpPr>
        <p:spPr>
          <a:xfrm>
            <a:off x="8556032" y="10231046"/>
            <a:ext cx="3051821" cy="1288892"/>
          </a:xfrm>
          <a:prstGeom prst="rect">
            <a:avLst/>
          </a:prstGeom>
        </p:spPr>
        <p:txBody>
          <a:bodyPr>
            <a:noAutofit/>
          </a:bodyPr>
          <a:lstStyle>
            <a:lvl1pPr marL="0" indent="0" algn="ctr"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 dolore maecenas elit</a:t>
            </a:r>
          </a:p>
        </p:txBody>
      </p:sp>
      <p:sp>
        <p:nvSpPr>
          <p:cNvPr id="246" name="2026"/>
          <p:cNvSpPr txBox="1">
            <a:spLocks noGrp="1"/>
          </p:cNvSpPr>
          <p:nvPr>
            <p:ph type="body" sz="quarter" idx="28"/>
          </p:nvPr>
        </p:nvSpPr>
        <p:spPr>
          <a:xfrm>
            <a:off x="12709932" y="7971087"/>
            <a:ext cx="2459271" cy="1062191"/>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2026</a:t>
            </a:r>
          </a:p>
        </p:txBody>
      </p:sp>
      <p:sp>
        <p:nvSpPr>
          <p:cNvPr id="247" name="euismod tincidunt ut laoreet dolore maecenas elit"/>
          <p:cNvSpPr txBox="1">
            <a:spLocks noGrp="1"/>
          </p:cNvSpPr>
          <p:nvPr>
            <p:ph type="body" sz="quarter" idx="29"/>
          </p:nvPr>
        </p:nvSpPr>
        <p:spPr>
          <a:xfrm>
            <a:off x="12413658" y="8728261"/>
            <a:ext cx="3051821" cy="1288892"/>
          </a:xfrm>
          <a:prstGeom prst="rect">
            <a:avLst/>
          </a:prstGeom>
        </p:spPr>
        <p:txBody>
          <a:bodyPr>
            <a:noAutofit/>
          </a:bodyPr>
          <a:lstStyle>
            <a:lvl1pPr marL="0" indent="0" algn="ctr"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 dolore maecenas elit</a:t>
            </a:r>
          </a:p>
        </p:txBody>
      </p:sp>
      <p:sp>
        <p:nvSpPr>
          <p:cNvPr id="248" name="2028"/>
          <p:cNvSpPr txBox="1">
            <a:spLocks noGrp="1"/>
          </p:cNvSpPr>
          <p:nvPr>
            <p:ph type="body" sz="quarter" idx="30"/>
          </p:nvPr>
        </p:nvSpPr>
        <p:spPr>
          <a:xfrm>
            <a:off x="15686495" y="5958050"/>
            <a:ext cx="2459271"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2028</a:t>
            </a:r>
          </a:p>
        </p:txBody>
      </p:sp>
      <p:sp>
        <p:nvSpPr>
          <p:cNvPr id="249" name="euismod tincidunt ut laoreet dolore maecenas elit"/>
          <p:cNvSpPr txBox="1">
            <a:spLocks noGrp="1"/>
          </p:cNvSpPr>
          <p:nvPr>
            <p:ph type="body" sz="quarter" idx="31"/>
          </p:nvPr>
        </p:nvSpPr>
        <p:spPr>
          <a:xfrm>
            <a:off x="15390221" y="6715224"/>
            <a:ext cx="3051821" cy="1288892"/>
          </a:xfrm>
          <a:prstGeom prst="rect">
            <a:avLst/>
          </a:prstGeom>
        </p:spPr>
        <p:txBody>
          <a:bodyPr>
            <a:noAutofit/>
          </a:bodyPr>
          <a:lstStyle>
            <a:lvl1pPr marL="0" indent="0" algn="ctr"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 dolore maecenas elit</a:t>
            </a:r>
          </a:p>
        </p:txBody>
      </p:sp>
      <p:pic>
        <p:nvPicPr>
          <p:cNvPr id="250" name="abstract20.png" descr="abstract20.png"/>
          <p:cNvPicPr>
            <a:picLocks noChangeAspect="1"/>
          </p:cNvPicPr>
          <p:nvPr/>
        </p:nvPicPr>
        <p:blipFill>
          <a:blip r:embed="rId2"/>
          <a:srcRect t="28901" r="17" b="63626"/>
          <a:stretch>
            <a:fillRect/>
          </a:stretch>
        </p:blipFill>
        <p:spPr>
          <a:xfrm>
            <a:off x="6139" y="-1954"/>
            <a:ext cx="24387773" cy="2429504"/>
          </a:xfrm>
          <a:prstGeom prst="rect">
            <a:avLst/>
          </a:prstGeom>
          <a:ln w="12700">
            <a:miter lim="400000"/>
          </a:ln>
        </p:spPr>
      </p:pic>
      <p:sp>
        <p:nvSpPr>
          <p:cNvPr id="251" name="36"/>
          <p:cNvSpPr txBox="1">
            <a:spLocks noGrp="1"/>
          </p:cNvSpPr>
          <p:nvPr>
            <p:ph type="body" sz="quarter" idx="32"/>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252" name="GN Designe"/>
          <p:cNvSpPr txBox="1">
            <a:spLocks noGrp="1"/>
          </p:cNvSpPr>
          <p:nvPr>
            <p:ph type="body" sz="quarter" idx="33"/>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253" name="o"/>
          <p:cNvSpPr txBox="1">
            <a:spLocks noGrp="1"/>
          </p:cNvSpPr>
          <p:nvPr>
            <p:ph type="body" sz="quarter" idx="34"/>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254"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amp; Text">
    <p:spTree>
      <p:nvGrpSpPr>
        <p:cNvPr id="1" name=""/>
        <p:cNvGrpSpPr/>
        <p:nvPr/>
      </p:nvGrpSpPr>
      <p:grpSpPr>
        <a:xfrm>
          <a:off x="0" y="0"/>
          <a:ext cx="0" cy="0"/>
          <a:chOff x="0" y="0"/>
          <a:chExt cx="0" cy="0"/>
        </a:xfrm>
      </p:grpSpPr>
      <p:sp>
        <p:nvSpPr>
          <p:cNvPr id="261" name="Image"/>
          <p:cNvSpPr>
            <a:spLocks noGrp="1"/>
          </p:cNvSpPr>
          <p:nvPr>
            <p:ph type="pic" sz="half" idx="21"/>
          </p:nvPr>
        </p:nvSpPr>
        <p:spPr>
          <a:xfrm>
            <a:off x="-559953" y="3351609"/>
            <a:ext cx="13877134" cy="9247808"/>
          </a:xfrm>
          <a:prstGeom prst="rect">
            <a:avLst/>
          </a:prstGeom>
        </p:spPr>
        <p:txBody>
          <a:bodyPr lIns="91439" tIns="45719" rIns="91439" bIns="45719" anchor="t">
            <a:noAutofit/>
          </a:bodyPr>
          <a:lstStyle/>
          <a:p>
            <a:endParaRPr/>
          </a:p>
        </p:txBody>
      </p:sp>
      <p:sp>
        <p:nvSpPr>
          <p:cNvPr id="262" name="congue nihil imperdiet"/>
          <p:cNvSpPr txBox="1">
            <a:spLocks noGrp="1"/>
          </p:cNvSpPr>
          <p:nvPr>
            <p:ph type="body" sz="quarter" idx="22"/>
          </p:nvPr>
        </p:nvSpPr>
        <p:spPr>
          <a:xfrm>
            <a:off x="12345699" y="3350391"/>
            <a:ext cx="6953865" cy="2405994"/>
          </a:xfrm>
          <a:prstGeom prst="rect">
            <a:avLst/>
          </a:prstGeom>
        </p:spPr>
        <p:txBody>
          <a:bodyPr>
            <a:noAutofit/>
          </a:bodyPr>
          <a:lstStyle>
            <a:lvl1pPr marL="0" indent="0" defTabSz="642937">
              <a:spcBef>
                <a:spcPts val="0"/>
              </a:spcBef>
              <a:buSzTx/>
              <a:buNone/>
              <a:defRPr sz="5200" cap="all">
                <a:latin typeface="Futura Bold"/>
                <a:ea typeface="Futura Bold"/>
                <a:cs typeface="Futura Bold"/>
                <a:sym typeface="Futura Bold"/>
              </a:defRPr>
            </a:lvl1pPr>
          </a:lstStyle>
          <a:p>
            <a:r>
              <a:t>congue nihil imperdiet </a:t>
            </a:r>
          </a:p>
        </p:txBody>
      </p:sp>
      <p:sp>
        <p:nvSpPr>
          <p:cNvPr id="263" name="euismod tincidunt ut laoreet dolore"/>
          <p:cNvSpPr txBox="1">
            <a:spLocks noGrp="1"/>
          </p:cNvSpPr>
          <p:nvPr>
            <p:ph type="body" sz="quarter" idx="23"/>
          </p:nvPr>
        </p:nvSpPr>
        <p:spPr>
          <a:xfrm>
            <a:off x="12328749" y="5770147"/>
            <a:ext cx="6987767" cy="1288891"/>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264"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4"/>
          </p:nvPr>
        </p:nvSpPr>
        <p:spPr>
          <a:xfrm>
            <a:off x="12306983" y="7535888"/>
            <a:ext cx="5630454" cy="34448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265" name="Keynote theme by graphicnode"/>
          <p:cNvSpPr txBox="1">
            <a:spLocks noGrp="1"/>
          </p:cNvSpPr>
          <p:nvPr>
            <p:ph type="body" sz="quarter" idx="25"/>
          </p:nvPr>
        </p:nvSpPr>
        <p:spPr>
          <a:xfrm>
            <a:off x="12321661" y="11493334"/>
            <a:ext cx="6488134" cy="1001844"/>
          </a:xfrm>
          <a:prstGeom prst="rect">
            <a:avLst/>
          </a:prstGeom>
        </p:spPr>
        <p:txBody>
          <a:bodyPr>
            <a:noAutofit/>
          </a:bodyPr>
          <a:lstStyle>
            <a:lvl1pPr marL="0" indent="0" defTabSz="642937">
              <a:spcBef>
                <a:spcPts val="0"/>
              </a:spcBef>
              <a:buSzTx/>
              <a:buNone/>
              <a:defRPr sz="2200" cap="all" spc="374">
                <a:latin typeface="Futura Bold"/>
                <a:ea typeface="Futura Bold"/>
                <a:cs typeface="Futura Bold"/>
                <a:sym typeface="Futura Bold"/>
              </a:defRPr>
            </a:lvl1pPr>
          </a:lstStyle>
          <a:p>
            <a:r>
              <a:t>Keynote theme by graphicnode</a:t>
            </a:r>
          </a:p>
        </p:txBody>
      </p:sp>
      <p:pic>
        <p:nvPicPr>
          <p:cNvPr id="266" name="abstract20.png" descr="abstract20.png"/>
          <p:cNvPicPr>
            <a:picLocks noChangeAspect="1"/>
          </p:cNvPicPr>
          <p:nvPr/>
        </p:nvPicPr>
        <p:blipFill>
          <a:blip r:embed="rId2"/>
          <a:srcRect t="28900" b="63627"/>
          <a:stretch>
            <a:fillRect/>
          </a:stretch>
        </p:blipFill>
        <p:spPr>
          <a:xfrm>
            <a:off x="-10837" y="-1954"/>
            <a:ext cx="24390273" cy="2429504"/>
          </a:xfrm>
          <a:prstGeom prst="rect">
            <a:avLst/>
          </a:prstGeom>
          <a:ln w="12700">
            <a:miter lim="400000"/>
          </a:ln>
        </p:spPr>
      </p:pic>
      <p:sp>
        <p:nvSpPr>
          <p:cNvPr id="267" name="36"/>
          <p:cNvSpPr txBox="1">
            <a:spLocks noGrp="1"/>
          </p:cNvSpPr>
          <p:nvPr>
            <p:ph type="body" sz="quarter" idx="26"/>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268" name="GN Designe"/>
          <p:cNvSpPr txBox="1">
            <a:spLocks noGrp="1"/>
          </p:cNvSpPr>
          <p:nvPr>
            <p:ph type="body" sz="quarter" idx="27"/>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269" name="o"/>
          <p:cNvSpPr txBox="1">
            <a:spLocks noGrp="1"/>
          </p:cNvSpPr>
          <p:nvPr>
            <p:ph type="body" sz="quarter" idx="28"/>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270"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mposite Human">
    <p:spTree>
      <p:nvGrpSpPr>
        <p:cNvPr id="1" name=""/>
        <p:cNvGrpSpPr/>
        <p:nvPr/>
      </p:nvGrpSpPr>
      <p:grpSpPr>
        <a:xfrm>
          <a:off x="0" y="0"/>
          <a:ext cx="0" cy="0"/>
          <a:chOff x="0" y="0"/>
          <a:chExt cx="0" cy="0"/>
        </a:xfrm>
      </p:grpSpPr>
      <p:sp>
        <p:nvSpPr>
          <p:cNvPr id="277" name="Figure"/>
          <p:cNvSpPr/>
          <p:nvPr/>
        </p:nvSpPr>
        <p:spPr>
          <a:xfrm rot="11884920">
            <a:off x="14575887" y="9677973"/>
            <a:ext cx="732163" cy="1864565"/>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5E97D2"/>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78" name="Figure"/>
          <p:cNvSpPr/>
          <p:nvPr/>
        </p:nvSpPr>
        <p:spPr>
          <a:xfrm rot="19436794">
            <a:off x="13779354" y="4643770"/>
            <a:ext cx="732087" cy="186475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79" name="Figure"/>
          <p:cNvSpPr/>
          <p:nvPr/>
        </p:nvSpPr>
        <p:spPr>
          <a:xfrm rot="12959239">
            <a:off x="13782036" y="9272772"/>
            <a:ext cx="732088" cy="1864760"/>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80" name="Figure"/>
          <p:cNvSpPr/>
          <p:nvPr/>
        </p:nvSpPr>
        <p:spPr>
          <a:xfrm rot="2159238" flipH="1">
            <a:off x="17147850" y="4641825"/>
            <a:ext cx="732089" cy="186475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1" name="Figure"/>
          <p:cNvSpPr/>
          <p:nvPr/>
        </p:nvSpPr>
        <p:spPr>
          <a:xfrm rot="9715686" flipH="1">
            <a:off x="16353434" y="9678130"/>
            <a:ext cx="732164" cy="1864565"/>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82" name="Figure"/>
          <p:cNvSpPr/>
          <p:nvPr/>
        </p:nvSpPr>
        <p:spPr>
          <a:xfrm rot="5399998" flipH="1">
            <a:off x="18328268" y="6957046"/>
            <a:ext cx="731889" cy="1865268"/>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83" name="Figure"/>
          <p:cNvSpPr/>
          <p:nvPr/>
        </p:nvSpPr>
        <p:spPr>
          <a:xfrm rot="1084920" flipH="1">
            <a:off x="16353925" y="4236816"/>
            <a:ext cx="732164" cy="1864566"/>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4" name="Figure"/>
          <p:cNvSpPr/>
          <p:nvPr/>
        </p:nvSpPr>
        <p:spPr>
          <a:xfrm rot="18360602">
            <a:off x="13148546" y="5274974"/>
            <a:ext cx="731994" cy="186499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85" name="Figure"/>
          <p:cNvSpPr/>
          <p:nvPr/>
        </p:nvSpPr>
        <p:spPr>
          <a:xfrm rot="3235433" flipH="1">
            <a:off x="17779485" y="5272300"/>
            <a:ext cx="731994" cy="186499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6" name="Figure"/>
          <p:cNvSpPr/>
          <p:nvPr/>
        </p:nvSpPr>
        <p:spPr>
          <a:xfrm rot="20515686">
            <a:off x="14576362" y="4236660"/>
            <a:ext cx="732165" cy="1864565"/>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2C6CE"/>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7" name="Figure"/>
          <p:cNvSpPr/>
          <p:nvPr/>
        </p:nvSpPr>
        <p:spPr>
          <a:xfrm flipH="1">
            <a:off x="15464893" y="4095397"/>
            <a:ext cx="732193" cy="1864490"/>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B57B3"/>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8" name="Figure"/>
          <p:cNvSpPr/>
          <p:nvPr/>
        </p:nvSpPr>
        <p:spPr>
          <a:xfrm rot="15114838">
            <a:off x="12743157" y="7845251"/>
            <a:ext cx="731918" cy="1865192"/>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89" name="Figure"/>
          <p:cNvSpPr/>
          <p:nvPr/>
        </p:nvSpPr>
        <p:spPr>
          <a:xfrm rot="10800000">
            <a:off x="15464894" y="9819466"/>
            <a:ext cx="732194" cy="1864491"/>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5E97D2"/>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0" name="Figure"/>
          <p:cNvSpPr/>
          <p:nvPr/>
        </p:nvSpPr>
        <p:spPr>
          <a:xfrm rot="17285771">
            <a:off x="12743313" y="6068436"/>
            <a:ext cx="731918" cy="1865192"/>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1" name="Figure"/>
          <p:cNvSpPr/>
          <p:nvPr/>
        </p:nvSpPr>
        <p:spPr>
          <a:xfrm rot="14035432">
            <a:off x="13150498" y="8642063"/>
            <a:ext cx="731994" cy="186499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2" name="Figure"/>
          <p:cNvSpPr/>
          <p:nvPr/>
        </p:nvSpPr>
        <p:spPr>
          <a:xfrm rot="8636794" flipH="1">
            <a:off x="17150522" y="9270827"/>
            <a:ext cx="732087" cy="186475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3" name="Figure"/>
          <p:cNvSpPr/>
          <p:nvPr/>
        </p:nvSpPr>
        <p:spPr>
          <a:xfrm rot="7560602" flipH="1">
            <a:off x="17781427" y="8639389"/>
            <a:ext cx="731994" cy="1864999"/>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4" name="Figure"/>
          <p:cNvSpPr/>
          <p:nvPr/>
        </p:nvSpPr>
        <p:spPr>
          <a:xfrm rot="16199998">
            <a:off x="12601812" y="6957046"/>
            <a:ext cx="731889" cy="1865268"/>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00A9CD"/>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5" name="Figure"/>
          <p:cNvSpPr/>
          <p:nvPr/>
        </p:nvSpPr>
        <p:spPr>
          <a:xfrm rot="6485771" flipH="1">
            <a:off x="18186739" y="7845732"/>
            <a:ext cx="731918" cy="1865193"/>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8778C9"/>
          </a:solidFill>
          <a:ln w="12700">
            <a:miter lim="400000"/>
          </a:ln>
        </p:spPr>
        <p:txBody>
          <a:bodyPr lIns="0" tIns="0" rIns="0" bIns="0" anchor="ctr"/>
          <a:lstStyle/>
          <a:p>
            <a:pPr>
              <a:defRPr sz="4200">
                <a:solidFill>
                  <a:srgbClr val="FFFFFF"/>
                </a:solidFill>
                <a:latin typeface="Gill Sans"/>
                <a:ea typeface="Gill Sans"/>
                <a:cs typeface="Gill Sans"/>
                <a:sym typeface="Gill Sans"/>
              </a:defRPr>
            </a:pPr>
            <a:endParaRPr/>
          </a:p>
        </p:txBody>
      </p:sp>
      <p:sp>
        <p:nvSpPr>
          <p:cNvPr id="296" name="Figure"/>
          <p:cNvSpPr/>
          <p:nvPr/>
        </p:nvSpPr>
        <p:spPr>
          <a:xfrm rot="4314838" flipH="1">
            <a:off x="18186897" y="6068918"/>
            <a:ext cx="731918" cy="1865192"/>
          </a:xfrm>
          <a:custGeom>
            <a:avLst/>
            <a:gdLst/>
            <a:ahLst/>
            <a:cxnLst>
              <a:cxn ang="0">
                <a:pos x="wd2" y="hd2"/>
              </a:cxn>
              <a:cxn ang="5400000">
                <a:pos x="wd2" y="hd2"/>
              </a:cxn>
              <a:cxn ang="10800000">
                <a:pos x="wd2" y="hd2"/>
              </a:cxn>
              <a:cxn ang="16200000">
                <a:pos x="wd2" y="hd2"/>
              </a:cxn>
            </a:cxnLst>
            <a:rect l="0" t="0" r="r" b="b"/>
            <a:pathLst>
              <a:path w="21600" h="21600" extrusionOk="0">
                <a:moveTo>
                  <a:pt x="15583" y="3847"/>
                </a:moveTo>
                <a:lnTo>
                  <a:pt x="6017" y="3847"/>
                </a:lnTo>
                <a:cubicBezTo>
                  <a:pt x="2694" y="3847"/>
                  <a:pt x="0" y="4905"/>
                  <a:pt x="0" y="6209"/>
                </a:cubicBezTo>
                <a:lnTo>
                  <a:pt x="0" y="11671"/>
                </a:lnTo>
                <a:cubicBezTo>
                  <a:pt x="0" y="11672"/>
                  <a:pt x="0" y="11672"/>
                  <a:pt x="0" y="11672"/>
                </a:cubicBezTo>
                <a:cubicBezTo>
                  <a:pt x="0" y="12119"/>
                  <a:pt x="922" y="12480"/>
                  <a:pt x="2059" y="12480"/>
                </a:cubicBezTo>
                <a:cubicBezTo>
                  <a:pt x="3197" y="12480"/>
                  <a:pt x="4118" y="12119"/>
                  <a:pt x="4118" y="11672"/>
                </a:cubicBezTo>
                <a:lnTo>
                  <a:pt x="4119" y="11672"/>
                </a:lnTo>
                <a:lnTo>
                  <a:pt x="4119" y="6209"/>
                </a:lnTo>
                <a:lnTo>
                  <a:pt x="5074" y="6209"/>
                </a:lnTo>
                <a:lnTo>
                  <a:pt x="5074" y="20570"/>
                </a:lnTo>
                <a:lnTo>
                  <a:pt x="5074" y="20570"/>
                </a:lnTo>
                <a:cubicBezTo>
                  <a:pt x="5074" y="21139"/>
                  <a:pt x="6249" y="21600"/>
                  <a:pt x="7698" y="21600"/>
                </a:cubicBezTo>
                <a:cubicBezTo>
                  <a:pt x="9148" y="21600"/>
                  <a:pt x="10323" y="21139"/>
                  <a:pt x="10323" y="20570"/>
                </a:cubicBezTo>
                <a:lnTo>
                  <a:pt x="10323" y="13297"/>
                </a:lnTo>
                <a:lnTo>
                  <a:pt x="11277" y="13297"/>
                </a:lnTo>
                <a:lnTo>
                  <a:pt x="11277" y="20570"/>
                </a:lnTo>
                <a:cubicBezTo>
                  <a:pt x="11277" y="21139"/>
                  <a:pt x="12452" y="21600"/>
                  <a:pt x="13902" y="21600"/>
                </a:cubicBezTo>
                <a:cubicBezTo>
                  <a:pt x="15351" y="21600"/>
                  <a:pt x="16526" y="21139"/>
                  <a:pt x="16526" y="20570"/>
                </a:cubicBezTo>
                <a:lnTo>
                  <a:pt x="16527" y="20570"/>
                </a:lnTo>
                <a:lnTo>
                  <a:pt x="16527" y="6209"/>
                </a:lnTo>
                <a:lnTo>
                  <a:pt x="17482" y="6209"/>
                </a:lnTo>
                <a:lnTo>
                  <a:pt x="17482" y="11672"/>
                </a:lnTo>
                <a:cubicBezTo>
                  <a:pt x="17482" y="12119"/>
                  <a:pt x="18403" y="12480"/>
                  <a:pt x="19541" y="12480"/>
                </a:cubicBezTo>
                <a:cubicBezTo>
                  <a:pt x="20678" y="12480"/>
                  <a:pt x="21600" y="12119"/>
                  <a:pt x="21600" y="11672"/>
                </a:cubicBezTo>
                <a:lnTo>
                  <a:pt x="21600" y="6209"/>
                </a:lnTo>
                <a:cubicBezTo>
                  <a:pt x="21600" y="4905"/>
                  <a:pt x="18906" y="3847"/>
                  <a:pt x="15583" y="3847"/>
                </a:cubicBezTo>
                <a:close/>
                <a:moveTo>
                  <a:pt x="15226" y="1746"/>
                </a:moveTo>
                <a:cubicBezTo>
                  <a:pt x="15226" y="2711"/>
                  <a:pt x="13235" y="3493"/>
                  <a:pt x="10777" y="3493"/>
                </a:cubicBezTo>
                <a:cubicBezTo>
                  <a:pt x="8320" y="3493"/>
                  <a:pt x="6328" y="2711"/>
                  <a:pt x="6328" y="1746"/>
                </a:cubicBezTo>
                <a:cubicBezTo>
                  <a:pt x="6328" y="782"/>
                  <a:pt x="8320" y="0"/>
                  <a:pt x="10777" y="0"/>
                </a:cubicBezTo>
                <a:cubicBezTo>
                  <a:pt x="13235" y="0"/>
                  <a:pt x="15226" y="782"/>
                  <a:pt x="15226" y="1746"/>
                </a:cubicBezTo>
                <a:close/>
              </a:path>
            </a:pathLst>
          </a:custGeom>
          <a:solidFill>
            <a:srgbClr val="A82C8D"/>
          </a:solidFill>
          <a:ln w="12700">
            <a:miter lim="400000"/>
          </a:ln>
        </p:spPr>
        <p:txBody>
          <a:bodyPr lIns="0" tIns="0" rIns="0" bIns="0" anchor="ctr"/>
          <a:lstStyle/>
          <a:p>
            <a:pP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 name="45%"/>
          <p:cNvSpPr>
            <a:spLocks noGrp="1"/>
          </p:cNvSpPr>
          <p:nvPr>
            <p:ph type="body" sz="quarter" idx="21"/>
          </p:nvPr>
        </p:nvSpPr>
        <p:spPr>
          <a:xfrm>
            <a:off x="14565698" y="6624393"/>
            <a:ext cx="2530574" cy="2530574"/>
          </a:xfrm>
          <a:prstGeom prst="rect">
            <a:avLst/>
          </a:prstGeom>
        </p:spPr>
        <p:txBody>
          <a:bodyPr lIns="0" tIns="0" rIns="0" bIns="0">
            <a:noAutofit/>
          </a:bodyPr>
          <a:lstStyle>
            <a:lvl1pPr marL="0" indent="0" algn="ctr">
              <a:spcBef>
                <a:spcPts val="0"/>
              </a:spcBef>
              <a:buSzTx/>
              <a:buNone/>
              <a:defRPr sz="8400" b="1">
                <a:latin typeface="Avenir Next Regular"/>
                <a:ea typeface="Avenir Next Regular"/>
                <a:cs typeface="Avenir Next Regular"/>
                <a:sym typeface="Avenir Next Regular"/>
              </a:defRPr>
            </a:lvl1pPr>
          </a:lstStyle>
          <a:p>
            <a:r>
              <a:t>45%</a:t>
            </a:r>
          </a:p>
        </p:txBody>
      </p:sp>
      <p:sp>
        <p:nvSpPr>
          <p:cNvPr id="298" name="congue nihil imperdiet"/>
          <p:cNvSpPr txBox="1">
            <a:spLocks noGrp="1"/>
          </p:cNvSpPr>
          <p:nvPr>
            <p:ph type="body" sz="quarter" idx="22"/>
          </p:nvPr>
        </p:nvSpPr>
        <p:spPr>
          <a:xfrm>
            <a:off x="4795870" y="3911775"/>
            <a:ext cx="6953865" cy="2405994"/>
          </a:xfrm>
          <a:prstGeom prst="rect">
            <a:avLst/>
          </a:prstGeom>
        </p:spPr>
        <p:txBody>
          <a:bodyPr>
            <a:noAutofit/>
          </a:bodyPr>
          <a:lstStyle>
            <a:lvl1pPr marL="0" indent="0" defTabSz="642937">
              <a:spcBef>
                <a:spcPts val="0"/>
              </a:spcBef>
              <a:buSzTx/>
              <a:buNone/>
              <a:defRPr sz="5200" cap="all">
                <a:latin typeface="Futura Bold"/>
                <a:ea typeface="Futura Bold"/>
                <a:cs typeface="Futura Bold"/>
                <a:sym typeface="Futura Bold"/>
              </a:defRPr>
            </a:lvl1pPr>
          </a:lstStyle>
          <a:p>
            <a:r>
              <a:t>congue nihil imperdiet </a:t>
            </a:r>
          </a:p>
        </p:txBody>
      </p:sp>
      <p:sp>
        <p:nvSpPr>
          <p:cNvPr id="299" name="euismod tincidunt ut laoreet dolore"/>
          <p:cNvSpPr txBox="1">
            <a:spLocks noGrp="1"/>
          </p:cNvSpPr>
          <p:nvPr>
            <p:ph type="body" sz="quarter" idx="23"/>
          </p:nvPr>
        </p:nvSpPr>
        <p:spPr>
          <a:xfrm>
            <a:off x="4778920" y="6331531"/>
            <a:ext cx="6987767" cy="1288892"/>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300"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4"/>
          </p:nvPr>
        </p:nvSpPr>
        <p:spPr>
          <a:xfrm>
            <a:off x="4757154" y="8097273"/>
            <a:ext cx="5630454" cy="34448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pic>
        <p:nvPicPr>
          <p:cNvPr id="301" name="abstract20.png" descr="abstract20.png"/>
          <p:cNvPicPr>
            <a:picLocks noChangeAspect="1"/>
          </p:cNvPicPr>
          <p:nvPr/>
        </p:nvPicPr>
        <p:blipFill>
          <a:blip r:embed="rId2"/>
          <a:srcRect t="28900" b="63627"/>
          <a:stretch>
            <a:fillRect/>
          </a:stretch>
        </p:blipFill>
        <p:spPr>
          <a:xfrm>
            <a:off x="-10747" y="-1954"/>
            <a:ext cx="24390363" cy="2429504"/>
          </a:xfrm>
          <a:prstGeom prst="rect">
            <a:avLst/>
          </a:prstGeom>
          <a:ln w="12700">
            <a:miter lim="400000"/>
          </a:ln>
        </p:spPr>
      </p:pic>
      <p:sp>
        <p:nvSpPr>
          <p:cNvPr id="302" name="36"/>
          <p:cNvSpPr txBox="1">
            <a:spLocks noGrp="1"/>
          </p:cNvSpPr>
          <p:nvPr>
            <p:ph type="body" sz="quarter" idx="2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03" name="GN Designe"/>
          <p:cNvSpPr txBox="1">
            <a:spLocks noGrp="1"/>
          </p:cNvSpPr>
          <p:nvPr>
            <p:ph type="body" sz="quarter" idx="2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04" name="o"/>
          <p:cNvSpPr txBox="1">
            <a:spLocks noGrp="1"/>
          </p:cNvSpPr>
          <p:nvPr>
            <p:ph type="body" sz="quarter" idx="2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30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User Comparison">
    <p:spTree>
      <p:nvGrpSpPr>
        <p:cNvPr id="1" name=""/>
        <p:cNvGrpSpPr/>
        <p:nvPr/>
      </p:nvGrpSpPr>
      <p:grpSpPr>
        <a:xfrm>
          <a:off x="0" y="0"/>
          <a:ext cx="0" cy="0"/>
          <a:chOff x="0" y="0"/>
          <a:chExt cx="0" cy="0"/>
        </a:xfrm>
      </p:grpSpPr>
      <p:sp>
        <p:nvSpPr>
          <p:cNvPr id="312" name="Figure"/>
          <p:cNvSpPr/>
          <p:nvPr/>
        </p:nvSpPr>
        <p:spPr>
          <a:xfrm>
            <a:off x="4552461" y="6393984"/>
            <a:ext cx="1700737" cy="42862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00A9CD"/>
          </a:solidFill>
          <a:ln w="12700">
            <a:miter lim="400000"/>
          </a:ln>
        </p:spPr>
        <p:txBody>
          <a:bodyPr lIns="0" tIns="0" rIns="0" bIns="0" anchor="ctr"/>
          <a:lstStyle/>
          <a:p>
            <a:pPr defTabSz="642937">
              <a:lnSpc>
                <a:spcPct val="80000"/>
              </a:lnSpc>
              <a:tabLst>
                <a:tab pos="2997200" algn="l"/>
              </a:tabLst>
              <a:defRPr sz="4200" cap="all">
                <a:solidFill>
                  <a:srgbClr val="00A9CD"/>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 name="Figure"/>
          <p:cNvSpPr/>
          <p:nvPr/>
        </p:nvSpPr>
        <p:spPr>
          <a:xfrm>
            <a:off x="12267711" y="6393984"/>
            <a:ext cx="2001724" cy="4286251"/>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rgbClr val="A82C8D"/>
          </a:solidFill>
          <a:ln w="12700">
            <a:miter lim="400000"/>
          </a:ln>
        </p:spPr>
        <p:txBody>
          <a:bodyPr lIns="0" tIns="0" rIns="0" bIns="0" anchor="ctr"/>
          <a:lstStyle/>
          <a:p>
            <a:pPr defTabSz="642937">
              <a:lnSpc>
                <a:spcPct val="80000"/>
              </a:lnSpc>
              <a:tabLst>
                <a:tab pos="2997200" algn="l"/>
              </a:tabLst>
              <a:defRPr sz="4200" cap="all">
                <a:solidFill>
                  <a:srgbClr val="F48569"/>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 name="60%"/>
          <p:cNvSpPr>
            <a:spLocks noGrp="1"/>
          </p:cNvSpPr>
          <p:nvPr>
            <p:ph type="body" sz="quarter" idx="21"/>
          </p:nvPr>
        </p:nvSpPr>
        <p:spPr>
          <a:xfrm>
            <a:off x="6968418" y="6283069"/>
            <a:ext cx="3214689" cy="2143126"/>
          </a:xfrm>
          <a:prstGeom prst="rect">
            <a:avLst/>
          </a:prstGeom>
        </p:spPr>
        <p:txBody>
          <a:bodyPr lIns="0" tIns="0" rIns="0" bIns="0">
            <a:noAutofit/>
          </a:bodyPr>
          <a:lstStyle>
            <a:lvl1pPr marL="0" indent="0">
              <a:spcBef>
                <a:spcPts val="0"/>
              </a:spcBef>
              <a:buSzTx/>
              <a:buNone/>
              <a:defRPr sz="10000" b="1">
                <a:latin typeface="Avenir Next Regular"/>
                <a:ea typeface="Avenir Next Regular"/>
                <a:cs typeface="Avenir Next Regular"/>
                <a:sym typeface="Avenir Next Regular"/>
              </a:defRPr>
            </a:lvl1pPr>
          </a:lstStyle>
          <a:p>
            <a:r>
              <a:t>60%</a:t>
            </a:r>
          </a:p>
        </p:txBody>
      </p:sp>
      <p:sp>
        <p:nvSpPr>
          <p:cNvPr id="315" name="congue nihil imperdiet"/>
          <p:cNvSpPr txBox="1">
            <a:spLocks noGrp="1"/>
          </p:cNvSpPr>
          <p:nvPr>
            <p:ph type="body" sz="quarter" idx="22"/>
          </p:nvPr>
        </p:nvSpPr>
        <p:spPr>
          <a:xfrm>
            <a:off x="5349505" y="2929462"/>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316" name="euismod tincidunt ut laoreet dolore"/>
          <p:cNvSpPr txBox="1">
            <a:spLocks noGrp="1"/>
          </p:cNvSpPr>
          <p:nvPr>
            <p:ph type="body" sz="quarter" idx="23"/>
          </p:nvPr>
        </p:nvSpPr>
        <p:spPr>
          <a:xfrm>
            <a:off x="5213353" y="4143702"/>
            <a:ext cx="13957295"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317" name="Ut wisi enim ad minim veniam, quis nostrud exerci tation ullamcorper suscipit lobortis nisl ut aliquip ex ea commodo consequat. Duis autem vel eum iriure dolor in hendrerit in vulputate velit esse molestie consequat, vel illum"/>
          <p:cNvSpPr txBox="1">
            <a:spLocks noGrp="1"/>
          </p:cNvSpPr>
          <p:nvPr>
            <p:ph type="body" sz="quarter" idx="24"/>
          </p:nvPr>
        </p:nvSpPr>
        <p:spPr>
          <a:xfrm>
            <a:off x="6879121" y="8228556"/>
            <a:ext cx="4936182" cy="24542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a:t>
            </a:r>
          </a:p>
        </p:txBody>
      </p:sp>
      <p:sp>
        <p:nvSpPr>
          <p:cNvPr id="318" name="40%"/>
          <p:cNvSpPr>
            <a:spLocks noGrp="1"/>
          </p:cNvSpPr>
          <p:nvPr>
            <p:ph type="body" sz="quarter" idx="25"/>
          </p:nvPr>
        </p:nvSpPr>
        <p:spPr>
          <a:xfrm>
            <a:off x="14984654" y="6283069"/>
            <a:ext cx="3214688" cy="2143126"/>
          </a:xfrm>
          <a:prstGeom prst="rect">
            <a:avLst/>
          </a:prstGeom>
        </p:spPr>
        <p:txBody>
          <a:bodyPr lIns="0" tIns="0" rIns="0" bIns="0">
            <a:noAutofit/>
          </a:bodyPr>
          <a:lstStyle>
            <a:lvl1pPr marL="0" indent="0">
              <a:spcBef>
                <a:spcPts val="0"/>
              </a:spcBef>
              <a:buSzTx/>
              <a:buNone/>
              <a:defRPr sz="10000" b="1">
                <a:latin typeface="Avenir Next Regular"/>
                <a:ea typeface="Avenir Next Regular"/>
                <a:cs typeface="Avenir Next Regular"/>
                <a:sym typeface="Avenir Next Regular"/>
              </a:defRPr>
            </a:lvl1pPr>
          </a:lstStyle>
          <a:p>
            <a:r>
              <a:t>40%</a:t>
            </a:r>
          </a:p>
        </p:txBody>
      </p:sp>
      <p:sp>
        <p:nvSpPr>
          <p:cNvPr id="319" name="Ut wisi enim ad minim veniam, quis nostrud exerci tation ullamcorper suscipit lobortis nisl ut aliquip ex ea commodo consequat. Duis autem vel eum iriure dolor in hendrerit in vulputate velit esse molestie consequat, vel illum"/>
          <p:cNvSpPr txBox="1">
            <a:spLocks noGrp="1"/>
          </p:cNvSpPr>
          <p:nvPr>
            <p:ph type="body" sz="quarter" idx="26"/>
          </p:nvPr>
        </p:nvSpPr>
        <p:spPr>
          <a:xfrm>
            <a:off x="14895357" y="8214695"/>
            <a:ext cx="4936181" cy="24542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a:t>
            </a:r>
          </a:p>
        </p:txBody>
      </p:sp>
      <p:sp>
        <p:nvSpPr>
          <p:cNvPr id="320" name="Keynote theme by graphicnode"/>
          <p:cNvSpPr txBox="1">
            <a:spLocks noGrp="1"/>
          </p:cNvSpPr>
          <p:nvPr>
            <p:ph type="body" sz="quarter" idx="27"/>
          </p:nvPr>
        </p:nvSpPr>
        <p:spPr>
          <a:xfrm>
            <a:off x="6843410" y="12060194"/>
            <a:ext cx="10697180"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pic>
        <p:nvPicPr>
          <p:cNvPr id="321" name="abstract20.png" descr="abstract20.png"/>
          <p:cNvPicPr>
            <a:picLocks noChangeAspect="1"/>
          </p:cNvPicPr>
          <p:nvPr/>
        </p:nvPicPr>
        <p:blipFill>
          <a:blip r:embed="rId2"/>
          <a:srcRect l="1" t="28920" b="63613"/>
          <a:stretch>
            <a:fillRect/>
          </a:stretch>
        </p:blipFill>
        <p:spPr>
          <a:xfrm>
            <a:off x="-13161" y="-1954"/>
            <a:ext cx="24413506" cy="2429504"/>
          </a:xfrm>
          <a:prstGeom prst="rect">
            <a:avLst/>
          </a:prstGeom>
          <a:ln w="12700">
            <a:miter lim="400000"/>
          </a:ln>
        </p:spPr>
      </p:pic>
      <p:sp>
        <p:nvSpPr>
          <p:cNvPr id="322" name="36"/>
          <p:cNvSpPr txBox="1">
            <a:spLocks noGrp="1"/>
          </p:cNvSpPr>
          <p:nvPr>
            <p:ph type="body" sz="quarter" idx="28"/>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23" name="GN Designe"/>
          <p:cNvSpPr txBox="1">
            <a:spLocks noGrp="1"/>
          </p:cNvSpPr>
          <p:nvPr>
            <p:ph type="body" sz="quarter" idx="29"/>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24" name="o"/>
          <p:cNvSpPr txBox="1">
            <a:spLocks noGrp="1"/>
          </p:cNvSpPr>
          <p:nvPr>
            <p:ph type="body" sz="quarter" idx="30"/>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32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World Map Human Analyzes">
    <p:spTree>
      <p:nvGrpSpPr>
        <p:cNvPr id="1" name=""/>
        <p:cNvGrpSpPr/>
        <p:nvPr/>
      </p:nvGrpSpPr>
      <p:grpSpPr>
        <a:xfrm>
          <a:off x="0" y="0"/>
          <a:ext cx="0" cy="0"/>
          <a:chOff x="0" y="0"/>
          <a:chExt cx="0" cy="0"/>
        </a:xfrm>
      </p:grpSpPr>
      <p:sp>
        <p:nvSpPr>
          <p:cNvPr id="332" name="Figure"/>
          <p:cNvSpPr/>
          <p:nvPr/>
        </p:nvSpPr>
        <p:spPr>
          <a:xfrm>
            <a:off x="4833937" y="5828243"/>
            <a:ext cx="14716126" cy="6817752"/>
          </a:xfrm>
          <a:custGeom>
            <a:avLst/>
            <a:gdLst/>
            <a:ahLst/>
            <a:cxnLst>
              <a:cxn ang="0">
                <a:pos x="wd2" y="hd2"/>
              </a:cxn>
              <a:cxn ang="5400000">
                <a:pos x="wd2" y="hd2"/>
              </a:cxn>
              <a:cxn ang="10800000">
                <a:pos x="wd2" y="hd2"/>
              </a:cxn>
              <a:cxn ang="16200000">
                <a:pos x="wd2" y="hd2"/>
              </a:cxn>
            </a:cxnLst>
            <a:rect l="0" t="0" r="r" b="b"/>
            <a:pathLst>
              <a:path w="21476" h="21469" extrusionOk="0">
                <a:moveTo>
                  <a:pt x="16970" y="13646"/>
                </a:moveTo>
                <a:cubicBezTo>
                  <a:pt x="17002" y="13883"/>
                  <a:pt x="17229" y="13643"/>
                  <a:pt x="17305" y="13737"/>
                </a:cubicBezTo>
                <a:cubicBezTo>
                  <a:pt x="17407" y="13864"/>
                  <a:pt x="17401" y="14116"/>
                  <a:pt x="17552" y="14080"/>
                </a:cubicBezTo>
                <a:cubicBezTo>
                  <a:pt x="17670" y="14052"/>
                  <a:pt x="17811" y="13880"/>
                  <a:pt x="17929" y="13995"/>
                </a:cubicBezTo>
                <a:cubicBezTo>
                  <a:pt x="17991" y="14056"/>
                  <a:pt x="17949" y="14138"/>
                  <a:pt x="17965" y="14224"/>
                </a:cubicBezTo>
                <a:cubicBezTo>
                  <a:pt x="17965" y="14224"/>
                  <a:pt x="18474" y="13772"/>
                  <a:pt x="18433" y="13733"/>
                </a:cubicBezTo>
                <a:cubicBezTo>
                  <a:pt x="18370" y="13673"/>
                  <a:pt x="18268" y="13712"/>
                  <a:pt x="18202" y="13735"/>
                </a:cubicBezTo>
                <a:cubicBezTo>
                  <a:pt x="18100" y="13771"/>
                  <a:pt x="18014" y="13749"/>
                  <a:pt x="17914" y="13765"/>
                </a:cubicBezTo>
                <a:cubicBezTo>
                  <a:pt x="17771" y="13787"/>
                  <a:pt x="17605" y="13889"/>
                  <a:pt x="17463" y="13826"/>
                </a:cubicBezTo>
                <a:cubicBezTo>
                  <a:pt x="17413" y="13804"/>
                  <a:pt x="17383" y="13553"/>
                  <a:pt x="17329" y="13487"/>
                </a:cubicBezTo>
                <a:cubicBezTo>
                  <a:pt x="17221" y="13355"/>
                  <a:pt x="17168" y="13595"/>
                  <a:pt x="17052" y="13454"/>
                </a:cubicBezTo>
                <a:cubicBezTo>
                  <a:pt x="16967" y="13352"/>
                  <a:pt x="16930" y="13482"/>
                  <a:pt x="16970" y="13646"/>
                </a:cubicBezTo>
                <a:cubicBezTo>
                  <a:pt x="16990" y="13795"/>
                  <a:pt x="16970" y="13646"/>
                  <a:pt x="16970" y="13646"/>
                </a:cubicBezTo>
                <a:close/>
                <a:moveTo>
                  <a:pt x="17570" y="11324"/>
                </a:moveTo>
                <a:cubicBezTo>
                  <a:pt x="17501" y="11471"/>
                  <a:pt x="17423" y="11608"/>
                  <a:pt x="17363" y="11774"/>
                </a:cubicBezTo>
                <a:cubicBezTo>
                  <a:pt x="17324" y="11885"/>
                  <a:pt x="17285" y="12022"/>
                  <a:pt x="17217" y="12061"/>
                </a:cubicBezTo>
                <a:cubicBezTo>
                  <a:pt x="17190" y="12076"/>
                  <a:pt x="17067" y="11971"/>
                  <a:pt x="17056" y="12046"/>
                </a:cubicBezTo>
                <a:cubicBezTo>
                  <a:pt x="17031" y="12218"/>
                  <a:pt x="17191" y="12683"/>
                  <a:pt x="17222" y="12858"/>
                </a:cubicBezTo>
                <a:cubicBezTo>
                  <a:pt x="17264" y="13099"/>
                  <a:pt x="17429" y="13109"/>
                  <a:pt x="17532" y="13151"/>
                </a:cubicBezTo>
                <a:cubicBezTo>
                  <a:pt x="17556" y="13161"/>
                  <a:pt x="17496" y="12758"/>
                  <a:pt x="17526" y="12690"/>
                </a:cubicBezTo>
                <a:cubicBezTo>
                  <a:pt x="17570" y="12589"/>
                  <a:pt x="17635" y="12617"/>
                  <a:pt x="17652" y="12454"/>
                </a:cubicBezTo>
                <a:cubicBezTo>
                  <a:pt x="17664" y="12349"/>
                  <a:pt x="17671" y="12340"/>
                  <a:pt x="17721" y="12362"/>
                </a:cubicBezTo>
                <a:cubicBezTo>
                  <a:pt x="17849" y="12418"/>
                  <a:pt x="17782" y="12732"/>
                  <a:pt x="17711" y="12831"/>
                </a:cubicBezTo>
                <a:cubicBezTo>
                  <a:pt x="17643" y="12925"/>
                  <a:pt x="17812" y="13190"/>
                  <a:pt x="17829" y="13323"/>
                </a:cubicBezTo>
                <a:cubicBezTo>
                  <a:pt x="17779" y="12927"/>
                  <a:pt x="18028" y="13315"/>
                  <a:pt x="18041" y="13299"/>
                </a:cubicBezTo>
                <a:cubicBezTo>
                  <a:pt x="18089" y="13241"/>
                  <a:pt x="17953" y="13058"/>
                  <a:pt x="17940" y="13019"/>
                </a:cubicBezTo>
                <a:cubicBezTo>
                  <a:pt x="17887" y="12852"/>
                  <a:pt x="18112" y="12698"/>
                  <a:pt x="18087" y="12615"/>
                </a:cubicBezTo>
                <a:cubicBezTo>
                  <a:pt x="18106" y="12678"/>
                  <a:pt x="17752" y="12447"/>
                  <a:pt x="17784" y="12385"/>
                </a:cubicBezTo>
                <a:cubicBezTo>
                  <a:pt x="17823" y="12310"/>
                  <a:pt x="18147" y="12440"/>
                  <a:pt x="18147" y="12269"/>
                </a:cubicBezTo>
                <a:cubicBezTo>
                  <a:pt x="18147" y="12156"/>
                  <a:pt x="18157" y="12039"/>
                  <a:pt x="18080" y="12125"/>
                </a:cubicBezTo>
                <a:cubicBezTo>
                  <a:pt x="17970" y="12248"/>
                  <a:pt x="17910" y="12182"/>
                  <a:pt x="17800" y="12195"/>
                </a:cubicBezTo>
                <a:cubicBezTo>
                  <a:pt x="17759" y="12199"/>
                  <a:pt x="17723" y="12266"/>
                  <a:pt x="17681" y="12264"/>
                </a:cubicBezTo>
                <a:cubicBezTo>
                  <a:pt x="17614" y="12260"/>
                  <a:pt x="17681" y="11924"/>
                  <a:pt x="17696" y="11873"/>
                </a:cubicBezTo>
                <a:cubicBezTo>
                  <a:pt x="17778" y="11591"/>
                  <a:pt x="17702" y="11503"/>
                  <a:pt x="17570" y="11324"/>
                </a:cubicBezTo>
                <a:cubicBezTo>
                  <a:pt x="17411" y="11664"/>
                  <a:pt x="17570" y="11324"/>
                  <a:pt x="17570" y="11324"/>
                </a:cubicBezTo>
                <a:close/>
                <a:moveTo>
                  <a:pt x="17881" y="11420"/>
                </a:moveTo>
                <a:cubicBezTo>
                  <a:pt x="17922" y="11523"/>
                  <a:pt x="18086" y="11212"/>
                  <a:pt x="18086" y="11217"/>
                </a:cubicBezTo>
                <a:cubicBezTo>
                  <a:pt x="18106" y="11486"/>
                  <a:pt x="18016" y="11444"/>
                  <a:pt x="18108" y="11641"/>
                </a:cubicBezTo>
                <a:cubicBezTo>
                  <a:pt x="18176" y="11785"/>
                  <a:pt x="18254" y="11524"/>
                  <a:pt x="18266" y="11371"/>
                </a:cubicBezTo>
                <a:cubicBezTo>
                  <a:pt x="18280" y="11193"/>
                  <a:pt x="18233" y="10934"/>
                  <a:pt x="18143" y="10965"/>
                </a:cubicBezTo>
                <a:cubicBezTo>
                  <a:pt x="18084" y="10985"/>
                  <a:pt x="17815" y="11258"/>
                  <a:pt x="17881" y="11420"/>
                </a:cubicBezTo>
                <a:cubicBezTo>
                  <a:pt x="17917" y="11509"/>
                  <a:pt x="17823" y="11277"/>
                  <a:pt x="17881" y="11420"/>
                </a:cubicBezTo>
                <a:close/>
                <a:moveTo>
                  <a:pt x="17725" y="9546"/>
                </a:moveTo>
                <a:cubicBezTo>
                  <a:pt x="17743" y="9659"/>
                  <a:pt x="17837" y="9773"/>
                  <a:pt x="17762" y="9882"/>
                </a:cubicBezTo>
                <a:cubicBezTo>
                  <a:pt x="17677" y="10005"/>
                  <a:pt x="17599" y="10097"/>
                  <a:pt x="17741" y="10204"/>
                </a:cubicBezTo>
                <a:cubicBezTo>
                  <a:pt x="17810" y="10257"/>
                  <a:pt x="17791" y="10332"/>
                  <a:pt x="17836" y="10450"/>
                </a:cubicBezTo>
                <a:cubicBezTo>
                  <a:pt x="17911" y="10644"/>
                  <a:pt x="17883" y="10316"/>
                  <a:pt x="17918" y="10288"/>
                </a:cubicBezTo>
                <a:cubicBezTo>
                  <a:pt x="17984" y="10236"/>
                  <a:pt x="18041" y="10639"/>
                  <a:pt x="18006" y="10747"/>
                </a:cubicBezTo>
                <a:cubicBezTo>
                  <a:pt x="18020" y="10705"/>
                  <a:pt x="17890" y="10589"/>
                  <a:pt x="17862" y="10620"/>
                </a:cubicBezTo>
                <a:cubicBezTo>
                  <a:pt x="17882" y="10598"/>
                  <a:pt x="17966" y="11080"/>
                  <a:pt x="17968" y="11082"/>
                </a:cubicBezTo>
                <a:cubicBezTo>
                  <a:pt x="17994" y="11106"/>
                  <a:pt x="18111" y="10909"/>
                  <a:pt x="18132" y="10870"/>
                </a:cubicBezTo>
                <a:cubicBezTo>
                  <a:pt x="18183" y="10773"/>
                  <a:pt x="18178" y="10602"/>
                  <a:pt x="18132" y="10507"/>
                </a:cubicBezTo>
                <a:cubicBezTo>
                  <a:pt x="18075" y="10389"/>
                  <a:pt x="18065" y="10295"/>
                  <a:pt x="18021" y="10163"/>
                </a:cubicBezTo>
                <a:cubicBezTo>
                  <a:pt x="17959" y="9975"/>
                  <a:pt x="17896" y="10269"/>
                  <a:pt x="17854" y="10207"/>
                </a:cubicBezTo>
                <a:cubicBezTo>
                  <a:pt x="17828" y="10168"/>
                  <a:pt x="17915" y="9710"/>
                  <a:pt x="17919" y="9646"/>
                </a:cubicBezTo>
                <a:cubicBezTo>
                  <a:pt x="17939" y="9361"/>
                  <a:pt x="17802" y="9492"/>
                  <a:pt x="17725" y="9546"/>
                </a:cubicBezTo>
                <a:cubicBezTo>
                  <a:pt x="17748" y="9690"/>
                  <a:pt x="17725" y="9546"/>
                  <a:pt x="17725" y="9546"/>
                </a:cubicBezTo>
                <a:close/>
                <a:moveTo>
                  <a:pt x="17710" y="8505"/>
                </a:moveTo>
                <a:cubicBezTo>
                  <a:pt x="17710" y="8613"/>
                  <a:pt x="17647" y="8886"/>
                  <a:pt x="17703" y="8969"/>
                </a:cubicBezTo>
                <a:cubicBezTo>
                  <a:pt x="17720" y="8995"/>
                  <a:pt x="17764" y="9085"/>
                  <a:pt x="17783" y="9015"/>
                </a:cubicBezTo>
                <a:cubicBezTo>
                  <a:pt x="17817" y="8895"/>
                  <a:pt x="17801" y="8681"/>
                  <a:pt x="17779" y="8559"/>
                </a:cubicBezTo>
                <a:cubicBezTo>
                  <a:pt x="17769" y="8503"/>
                  <a:pt x="17712" y="8323"/>
                  <a:pt x="17710" y="8505"/>
                </a:cubicBezTo>
                <a:cubicBezTo>
                  <a:pt x="17709" y="8726"/>
                  <a:pt x="17712" y="8290"/>
                  <a:pt x="17710" y="8505"/>
                </a:cubicBezTo>
                <a:close/>
                <a:moveTo>
                  <a:pt x="18502" y="12461"/>
                </a:moveTo>
                <a:cubicBezTo>
                  <a:pt x="18521" y="12548"/>
                  <a:pt x="18580" y="13121"/>
                  <a:pt x="18592" y="13133"/>
                </a:cubicBezTo>
                <a:cubicBezTo>
                  <a:pt x="18705" y="13242"/>
                  <a:pt x="18883" y="12983"/>
                  <a:pt x="18954" y="13262"/>
                </a:cubicBezTo>
                <a:cubicBezTo>
                  <a:pt x="18984" y="13381"/>
                  <a:pt x="19053" y="13543"/>
                  <a:pt x="18976" y="13646"/>
                </a:cubicBezTo>
                <a:cubicBezTo>
                  <a:pt x="18863" y="13798"/>
                  <a:pt x="19066" y="13844"/>
                  <a:pt x="19114" y="13805"/>
                </a:cubicBezTo>
                <a:cubicBezTo>
                  <a:pt x="19179" y="13753"/>
                  <a:pt x="19203" y="13997"/>
                  <a:pt x="19263" y="14038"/>
                </a:cubicBezTo>
                <a:cubicBezTo>
                  <a:pt x="19377" y="14115"/>
                  <a:pt x="19295" y="13704"/>
                  <a:pt x="19314" y="13674"/>
                </a:cubicBezTo>
                <a:cubicBezTo>
                  <a:pt x="19318" y="13667"/>
                  <a:pt x="19470" y="13764"/>
                  <a:pt x="19494" y="13791"/>
                </a:cubicBezTo>
                <a:cubicBezTo>
                  <a:pt x="19562" y="13869"/>
                  <a:pt x="19663" y="14217"/>
                  <a:pt x="19734" y="14225"/>
                </a:cubicBezTo>
                <a:cubicBezTo>
                  <a:pt x="19885" y="14242"/>
                  <a:pt x="19811" y="14042"/>
                  <a:pt x="19743" y="13956"/>
                </a:cubicBezTo>
                <a:cubicBezTo>
                  <a:pt x="19698" y="13900"/>
                  <a:pt x="19601" y="13782"/>
                  <a:pt x="19620" y="13646"/>
                </a:cubicBezTo>
                <a:cubicBezTo>
                  <a:pt x="19632" y="13563"/>
                  <a:pt x="19625" y="13427"/>
                  <a:pt x="19688" y="13453"/>
                </a:cubicBezTo>
                <a:cubicBezTo>
                  <a:pt x="19554" y="13398"/>
                  <a:pt x="19472" y="13186"/>
                  <a:pt x="19350" y="13046"/>
                </a:cubicBezTo>
                <a:cubicBezTo>
                  <a:pt x="19269" y="12954"/>
                  <a:pt x="19082" y="12699"/>
                  <a:pt x="18997" y="12714"/>
                </a:cubicBezTo>
                <a:cubicBezTo>
                  <a:pt x="18927" y="12727"/>
                  <a:pt x="18887" y="12862"/>
                  <a:pt x="18845" y="12961"/>
                </a:cubicBezTo>
                <a:cubicBezTo>
                  <a:pt x="18794" y="13078"/>
                  <a:pt x="18732" y="12828"/>
                  <a:pt x="18691" y="12773"/>
                </a:cubicBezTo>
                <a:cubicBezTo>
                  <a:pt x="18636" y="12699"/>
                  <a:pt x="18666" y="12540"/>
                  <a:pt x="18630" y="12501"/>
                </a:cubicBezTo>
                <a:cubicBezTo>
                  <a:pt x="18597" y="12466"/>
                  <a:pt x="18533" y="12468"/>
                  <a:pt x="18502" y="12461"/>
                </a:cubicBezTo>
                <a:cubicBezTo>
                  <a:pt x="18502" y="12461"/>
                  <a:pt x="18502" y="12461"/>
                  <a:pt x="18502" y="12461"/>
                </a:cubicBezTo>
                <a:close/>
                <a:moveTo>
                  <a:pt x="21071" y="17955"/>
                </a:moveTo>
                <a:cubicBezTo>
                  <a:pt x="21140" y="18251"/>
                  <a:pt x="21275" y="18391"/>
                  <a:pt x="21113" y="18640"/>
                </a:cubicBezTo>
                <a:cubicBezTo>
                  <a:pt x="20916" y="18945"/>
                  <a:pt x="21202" y="18886"/>
                  <a:pt x="21264" y="18928"/>
                </a:cubicBezTo>
                <a:cubicBezTo>
                  <a:pt x="21207" y="18889"/>
                  <a:pt x="21105" y="19194"/>
                  <a:pt x="21026" y="19092"/>
                </a:cubicBezTo>
                <a:cubicBezTo>
                  <a:pt x="21003" y="19063"/>
                  <a:pt x="21001" y="19000"/>
                  <a:pt x="20982" y="18964"/>
                </a:cubicBezTo>
                <a:cubicBezTo>
                  <a:pt x="20934" y="18873"/>
                  <a:pt x="20890" y="19221"/>
                  <a:pt x="20865" y="19272"/>
                </a:cubicBezTo>
                <a:cubicBezTo>
                  <a:pt x="20822" y="19360"/>
                  <a:pt x="20525" y="19514"/>
                  <a:pt x="20664" y="19733"/>
                </a:cubicBezTo>
                <a:cubicBezTo>
                  <a:pt x="20791" y="19933"/>
                  <a:pt x="20860" y="20000"/>
                  <a:pt x="20921" y="19581"/>
                </a:cubicBezTo>
                <a:cubicBezTo>
                  <a:pt x="20940" y="19449"/>
                  <a:pt x="21071" y="19339"/>
                  <a:pt x="21123" y="19278"/>
                </a:cubicBezTo>
                <a:cubicBezTo>
                  <a:pt x="21247" y="19134"/>
                  <a:pt x="21352" y="18841"/>
                  <a:pt x="21438" y="18609"/>
                </a:cubicBezTo>
                <a:cubicBezTo>
                  <a:pt x="21558" y="18285"/>
                  <a:pt x="21359" y="18470"/>
                  <a:pt x="21289" y="18324"/>
                </a:cubicBezTo>
                <a:cubicBezTo>
                  <a:pt x="21242" y="18226"/>
                  <a:pt x="21230" y="18093"/>
                  <a:pt x="21173" y="18007"/>
                </a:cubicBezTo>
                <a:cubicBezTo>
                  <a:pt x="21173" y="18007"/>
                  <a:pt x="21050" y="17863"/>
                  <a:pt x="21071" y="17955"/>
                </a:cubicBezTo>
                <a:cubicBezTo>
                  <a:pt x="21160" y="18336"/>
                  <a:pt x="21047" y="17853"/>
                  <a:pt x="21071" y="17955"/>
                </a:cubicBezTo>
                <a:close/>
                <a:moveTo>
                  <a:pt x="19391" y="21062"/>
                </a:moveTo>
                <a:cubicBezTo>
                  <a:pt x="19422" y="21156"/>
                  <a:pt x="19554" y="21556"/>
                  <a:pt x="19609" y="21452"/>
                </a:cubicBezTo>
                <a:cubicBezTo>
                  <a:pt x="19686" y="21310"/>
                  <a:pt x="19749" y="21140"/>
                  <a:pt x="19835" y="21018"/>
                </a:cubicBezTo>
                <a:cubicBezTo>
                  <a:pt x="19768" y="21022"/>
                  <a:pt x="19697" y="20982"/>
                  <a:pt x="19645" y="20887"/>
                </a:cubicBezTo>
                <a:cubicBezTo>
                  <a:pt x="19560" y="20732"/>
                  <a:pt x="19456" y="20959"/>
                  <a:pt x="19391" y="21062"/>
                </a:cubicBezTo>
                <a:cubicBezTo>
                  <a:pt x="19391" y="21062"/>
                  <a:pt x="19476" y="20928"/>
                  <a:pt x="19391" y="21062"/>
                </a:cubicBezTo>
                <a:close/>
                <a:moveTo>
                  <a:pt x="18354" y="14800"/>
                </a:moveTo>
                <a:cubicBezTo>
                  <a:pt x="18269" y="14701"/>
                  <a:pt x="18263" y="14458"/>
                  <a:pt x="18177" y="14671"/>
                </a:cubicBezTo>
                <a:cubicBezTo>
                  <a:pt x="18128" y="14792"/>
                  <a:pt x="18020" y="14971"/>
                  <a:pt x="18021" y="15152"/>
                </a:cubicBezTo>
                <a:cubicBezTo>
                  <a:pt x="18025" y="15678"/>
                  <a:pt x="17667" y="15590"/>
                  <a:pt x="17518" y="15825"/>
                </a:cubicBezTo>
                <a:cubicBezTo>
                  <a:pt x="17453" y="15927"/>
                  <a:pt x="17352" y="15998"/>
                  <a:pt x="17366" y="16206"/>
                </a:cubicBezTo>
                <a:cubicBezTo>
                  <a:pt x="17381" y="16432"/>
                  <a:pt x="17364" y="16742"/>
                  <a:pt x="17403" y="16951"/>
                </a:cubicBezTo>
                <a:cubicBezTo>
                  <a:pt x="17441" y="17152"/>
                  <a:pt x="17549" y="17261"/>
                  <a:pt x="17576" y="17468"/>
                </a:cubicBezTo>
                <a:cubicBezTo>
                  <a:pt x="17600" y="17646"/>
                  <a:pt x="17565" y="17823"/>
                  <a:pt x="17553" y="17999"/>
                </a:cubicBezTo>
                <a:cubicBezTo>
                  <a:pt x="17518" y="18495"/>
                  <a:pt x="17802" y="18091"/>
                  <a:pt x="17908" y="18026"/>
                </a:cubicBezTo>
                <a:cubicBezTo>
                  <a:pt x="17988" y="17978"/>
                  <a:pt x="18059" y="17915"/>
                  <a:pt x="18132" y="17827"/>
                </a:cubicBezTo>
                <a:cubicBezTo>
                  <a:pt x="18196" y="17750"/>
                  <a:pt x="18280" y="17501"/>
                  <a:pt x="18359" y="17518"/>
                </a:cubicBezTo>
                <a:cubicBezTo>
                  <a:pt x="18568" y="17562"/>
                  <a:pt x="18672" y="17673"/>
                  <a:pt x="18812" y="17980"/>
                </a:cubicBezTo>
                <a:cubicBezTo>
                  <a:pt x="18887" y="18142"/>
                  <a:pt x="18983" y="18243"/>
                  <a:pt x="19058" y="18404"/>
                </a:cubicBezTo>
                <a:cubicBezTo>
                  <a:pt x="19136" y="18571"/>
                  <a:pt x="19145" y="18765"/>
                  <a:pt x="19272" y="18708"/>
                </a:cubicBezTo>
                <a:cubicBezTo>
                  <a:pt x="19413" y="18645"/>
                  <a:pt x="19536" y="18614"/>
                  <a:pt x="19679" y="18638"/>
                </a:cubicBezTo>
                <a:cubicBezTo>
                  <a:pt x="19748" y="18650"/>
                  <a:pt x="19726" y="18460"/>
                  <a:pt x="19739" y="18356"/>
                </a:cubicBezTo>
                <a:cubicBezTo>
                  <a:pt x="19767" y="18122"/>
                  <a:pt x="19809" y="17912"/>
                  <a:pt x="19868" y="17708"/>
                </a:cubicBezTo>
                <a:cubicBezTo>
                  <a:pt x="19903" y="17587"/>
                  <a:pt x="20050" y="17330"/>
                  <a:pt x="20028" y="17175"/>
                </a:cubicBezTo>
                <a:cubicBezTo>
                  <a:pt x="20004" y="17009"/>
                  <a:pt x="19922" y="16849"/>
                  <a:pt x="19946" y="16661"/>
                </a:cubicBezTo>
                <a:cubicBezTo>
                  <a:pt x="19963" y="16530"/>
                  <a:pt x="19973" y="16460"/>
                  <a:pt x="19934" y="16334"/>
                </a:cubicBezTo>
                <a:cubicBezTo>
                  <a:pt x="19846" y="16042"/>
                  <a:pt x="19689" y="15592"/>
                  <a:pt x="19557" y="15371"/>
                </a:cubicBezTo>
                <a:cubicBezTo>
                  <a:pt x="19472" y="15230"/>
                  <a:pt x="19513" y="15054"/>
                  <a:pt x="19465" y="14864"/>
                </a:cubicBezTo>
                <a:cubicBezTo>
                  <a:pt x="19420" y="14687"/>
                  <a:pt x="19369" y="14669"/>
                  <a:pt x="19352" y="14455"/>
                </a:cubicBezTo>
                <a:cubicBezTo>
                  <a:pt x="19331" y="14200"/>
                  <a:pt x="19291" y="14151"/>
                  <a:pt x="19204" y="14371"/>
                </a:cubicBezTo>
                <a:cubicBezTo>
                  <a:pt x="19120" y="14582"/>
                  <a:pt x="19185" y="14849"/>
                  <a:pt x="19195" y="15090"/>
                </a:cubicBezTo>
                <a:cubicBezTo>
                  <a:pt x="19205" y="15322"/>
                  <a:pt x="19138" y="15360"/>
                  <a:pt x="19071" y="15182"/>
                </a:cubicBezTo>
                <a:cubicBezTo>
                  <a:pt x="19025" y="15061"/>
                  <a:pt x="18857" y="14941"/>
                  <a:pt x="18842" y="14841"/>
                </a:cubicBezTo>
                <a:cubicBezTo>
                  <a:pt x="18818" y="14673"/>
                  <a:pt x="18950" y="14589"/>
                  <a:pt x="18941" y="14435"/>
                </a:cubicBezTo>
                <a:cubicBezTo>
                  <a:pt x="18935" y="14334"/>
                  <a:pt x="18687" y="14231"/>
                  <a:pt x="18641" y="14191"/>
                </a:cubicBezTo>
                <a:cubicBezTo>
                  <a:pt x="18522" y="14088"/>
                  <a:pt x="18507" y="14085"/>
                  <a:pt x="18488" y="14341"/>
                </a:cubicBezTo>
                <a:cubicBezTo>
                  <a:pt x="18480" y="14438"/>
                  <a:pt x="18441" y="14900"/>
                  <a:pt x="18354" y="14800"/>
                </a:cubicBezTo>
                <a:cubicBezTo>
                  <a:pt x="18225" y="14650"/>
                  <a:pt x="18442" y="14900"/>
                  <a:pt x="18354" y="14800"/>
                </a:cubicBezTo>
                <a:close/>
                <a:moveTo>
                  <a:pt x="15245" y="10971"/>
                </a:moveTo>
                <a:cubicBezTo>
                  <a:pt x="15186" y="11175"/>
                  <a:pt x="15137" y="11494"/>
                  <a:pt x="15282" y="11543"/>
                </a:cubicBezTo>
                <a:cubicBezTo>
                  <a:pt x="15482" y="11610"/>
                  <a:pt x="15275" y="11058"/>
                  <a:pt x="15245" y="10971"/>
                </a:cubicBezTo>
                <a:cubicBezTo>
                  <a:pt x="15245" y="10971"/>
                  <a:pt x="15245" y="10971"/>
                  <a:pt x="15245" y="10971"/>
                </a:cubicBezTo>
                <a:close/>
                <a:moveTo>
                  <a:pt x="13202" y="14239"/>
                </a:moveTo>
                <a:cubicBezTo>
                  <a:pt x="13169" y="14491"/>
                  <a:pt x="13151" y="14754"/>
                  <a:pt x="13041" y="14908"/>
                </a:cubicBezTo>
                <a:cubicBezTo>
                  <a:pt x="12929" y="15066"/>
                  <a:pt x="12737" y="15008"/>
                  <a:pt x="12862" y="15440"/>
                </a:cubicBezTo>
                <a:cubicBezTo>
                  <a:pt x="12960" y="15781"/>
                  <a:pt x="12711" y="15812"/>
                  <a:pt x="12799" y="16115"/>
                </a:cubicBezTo>
                <a:cubicBezTo>
                  <a:pt x="12827" y="16211"/>
                  <a:pt x="12875" y="16741"/>
                  <a:pt x="12984" y="16523"/>
                </a:cubicBezTo>
                <a:cubicBezTo>
                  <a:pt x="13059" y="16371"/>
                  <a:pt x="13078" y="16001"/>
                  <a:pt x="13102" y="15792"/>
                </a:cubicBezTo>
                <a:cubicBezTo>
                  <a:pt x="13128" y="15566"/>
                  <a:pt x="13244" y="15380"/>
                  <a:pt x="13219" y="15135"/>
                </a:cubicBezTo>
                <a:cubicBezTo>
                  <a:pt x="13199" y="14951"/>
                  <a:pt x="13390" y="14866"/>
                  <a:pt x="13324" y="14714"/>
                </a:cubicBezTo>
                <a:cubicBezTo>
                  <a:pt x="13263" y="14572"/>
                  <a:pt x="13247" y="14399"/>
                  <a:pt x="13202" y="14239"/>
                </a:cubicBezTo>
                <a:cubicBezTo>
                  <a:pt x="13202" y="14239"/>
                  <a:pt x="13202" y="14239"/>
                  <a:pt x="13202" y="14239"/>
                </a:cubicBezTo>
                <a:close/>
                <a:moveTo>
                  <a:pt x="9301" y="2402"/>
                </a:moveTo>
                <a:cubicBezTo>
                  <a:pt x="9343" y="2599"/>
                  <a:pt x="9466" y="2740"/>
                  <a:pt x="9566" y="2660"/>
                </a:cubicBezTo>
                <a:cubicBezTo>
                  <a:pt x="9631" y="2608"/>
                  <a:pt x="9965" y="2338"/>
                  <a:pt x="9812" y="2147"/>
                </a:cubicBezTo>
                <a:cubicBezTo>
                  <a:pt x="9693" y="2000"/>
                  <a:pt x="9576" y="2175"/>
                  <a:pt x="9460" y="2231"/>
                </a:cubicBezTo>
                <a:cubicBezTo>
                  <a:pt x="9421" y="2249"/>
                  <a:pt x="9451" y="1985"/>
                  <a:pt x="9388" y="2020"/>
                </a:cubicBezTo>
                <a:cubicBezTo>
                  <a:pt x="9324" y="2056"/>
                  <a:pt x="9294" y="2280"/>
                  <a:pt x="9301" y="2402"/>
                </a:cubicBezTo>
                <a:cubicBezTo>
                  <a:pt x="9301" y="2402"/>
                  <a:pt x="9301" y="2402"/>
                  <a:pt x="9301" y="2402"/>
                </a:cubicBezTo>
                <a:close/>
                <a:moveTo>
                  <a:pt x="10678" y="6070"/>
                </a:moveTo>
                <a:cubicBezTo>
                  <a:pt x="10653" y="6097"/>
                  <a:pt x="10596" y="6236"/>
                  <a:pt x="10629" y="6297"/>
                </a:cubicBezTo>
                <a:cubicBezTo>
                  <a:pt x="10651" y="6336"/>
                  <a:pt x="10769" y="6161"/>
                  <a:pt x="10779" y="6120"/>
                </a:cubicBezTo>
                <a:cubicBezTo>
                  <a:pt x="10798" y="6048"/>
                  <a:pt x="10767" y="5919"/>
                  <a:pt x="10767" y="5846"/>
                </a:cubicBezTo>
                <a:cubicBezTo>
                  <a:pt x="10765" y="5483"/>
                  <a:pt x="10684" y="6043"/>
                  <a:pt x="10678" y="6070"/>
                </a:cubicBezTo>
                <a:cubicBezTo>
                  <a:pt x="10678" y="6070"/>
                  <a:pt x="10709" y="5941"/>
                  <a:pt x="10678" y="6070"/>
                </a:cubicBezTo>
                <a:close/>
                <a:moveTo>
                  <a:pt x="12210" y="7255"/>
                </a:moveTo>
                <a:cubicBezTo>
                  <a:pt x="12191" y="7316"/>
                  <a:pt x="12121" y="7528"/>
                  <a:pt x="12077" y="7463"/>
                </a:cubicBezTo>
                <a:cubicBezTo>
                  <a:pt x="11983" y="7324"/>
                  <a:pt x="11993" y="7391"/>
                  <a:pt x="11870" y="7403"/>
                </a:cubicBezTo>
                <a:cubicBezTo>
                  <a:pt x="11747" y="7415"/>
                  <a:pt x="11401" y="6871"/>
                  <a:pt x="11315" y="7255"/>
                </a:cubicBezTo>
                <a:cubicBezTo>
                  <a:pt x="11271" y="7448"/>
                  <a:pt x="11271" y="7681"/>
                  <a:pt x="11168" y="7433"/>
                </a:cubicBezTo>
                <a:cubicBezTo>
                  <a:pt x="11083" y="7228"/>
                  <a:pt x="11028" y="7165"/>
                  <a:pt x="10899" y="7156"/>
                </a:cubicBezTo>
                <a:cubicBezTo>
                  <a:pt x="10693" y="7141"/>
                  <a:pt x="11051" y="6441"/>
                  <a:pt x="10759" y="6454"/>
                </a:cubicBezTo>
                <a:cubicBezTo>
                  <a:pt x="10726" y="6456"/>
                  <a:pt x="10598" y="6375"/>
                  <a:pt x="10570" y="6429"/>
                </a:cubicBezTo>
                <a:cubicBezTo>
                  <a:pt x="10483" y="6598"/>
                  <a:pt x="10396" y="6541"/>
                  <a:pt x="10286" y="6534"/>
                </a:cubicBezTo>
                <a:cubicBezTo>
                  <a:pt x="10184" y="6529"/>
                  <a:pt x="10162" y="6609"/>
                  <a:pt x="10104" y="6744"/>
                </a:cubicBezTo>
                <a:cubicBezTo>
                  <a:pt x="10033" y="6909"/>
                  <a:pt x="9873" y="6797"/>
                  <a:pt x="9783" y="6814"/>
                </a:cubicBezTo>
                <a:cubicBezTo>
                  <a:pt x="9706" y="6828"/>
                  <a:pt x="9684" y="6995"/>
                  <a:pt x="9615" y="7059"/>
                </a:cubicBezTo>
                <a:cubicBezTo>
                  <a:pt x="9542" y="7127"/>
                  <a:pt x="9452" y="7195"/>
                  <a:pt x="9449" y="7399"/>
                </a:cubicBezTo>
                <a:cubicBezTo>
                  <a:pt x="9447" y="7522"/>
                  <a:pt x="9475" y="7831"/>
                  <a:pt x="9397" y="7880"/>
                </a:cubicBezTo>
                <a:cubicBezTo>
                  <a:pt x="9347" y="7911"/>
                  <a:pt x="9359" y="7680"/>
                  <a:pt x="9300" y="7785"/>
                </a:cubicBezTo>
                <a:cubicBezTo>
                  <a:pt x="9160" y="8035"/>
                  <a:pt x="8972" y="8553"/>
                  <a:pt x="8946" y="8950"/>
                </a:cubicBezTo>
                <a:cubicBezTo>
                  <a:pt x="8931" y="9173"/>
                  <a:pt x="9015" y="9319"/>
                  <a:pt x="9001" y="9534"/>
                </a:cubicBezTo>
                <a:cubicBezTo>
                  <a:pt x="8984" y="9779"/>
                  <a:pt x="8894" y="9990"/>
                  <a:pt x="8901" y="10247"/>
                </a:cubicBezTo>
                <a:cubicBezTo>
                  <a:pt x="8908" y="10511"/>
                  <a:pt x="9042" y="10620"/>
                  <a:pt x="9094" y="10831"/>
                </a:cubicBezTo>
                <a:cubicBezTo>
                  <a:pt x="9136" y="11005"/>
                  <a:pt x="9121" y="11215"/>
                  <a:pt x="9178" y="11383"/>
                </a:cubicBezTo>
                <a:cubicBezTo>
                  <a:pt x="9234" y="11549"/>
                  <a:pt x="9342" y="11549"/>
                  <a:pt x="9401" y="11724"/>
                </a:cubicBezTo>
                <a:cubicBezTo>
                  <a:pt x="9476" y="11945"/>
                  <a:pt x="9514" y="11937"/>
                  <a:pt x="9634" y="11836"/>
                </a:cubicBezTo>
                <a:cubicBezTo>
                  <a:pt x="9767" y="11725"/>
                  <a:pt x="9771" y="11802"/>
                  <a:pt x="9898" y="11802"/>
                </a:cubicBezTo>
                <a:cubicBezTo>
                  <a:pt x="9987" y="11802"/>
                  <a:pt x="10107" y="11497"/>
                  <a:pt x="10176" y="11527"/>
                </a:cubicBezTo>
                <a:cubicBezTo>
                  <a:pt x="10284" y="11575"/>
                  <a:pt x="10259" y="11803"/>
                  <a:pt x="10333" y="11905"/>
                </a:cubicBezTo>
                <a:cubicBezTo>
                  <a:pt x="10400" y="11999"/>
                  <a:pt x="10525" y="11815"/>
                  <a:pt x="10549" y="11858"/>
                </a:cubicBezTo>
                <a:cubicBezTo>
                  <a:pt x="10610" y="11966"/>
                  <a:pt x="10551" y="12269"/>
                  <a:pt x="10540" y="12399"/>
                </a:cubicBezTo>
                <a:cubicBezTo>
                  <a:pt x="10517" y="12648"/>
                  <a:pt x="10593" y="12862"/>
                  <a:pt x="10661" y="13041"/>
                </a:cubicBezTo>
                <a:cubicBezTo>
                  <a:pt x="10811" y="13432"/>
                  <a:pt x="10876" y="13985"/>
                  <a:pt x="10782" y="14467"/>
                </a:cubicBezTo>
                <a:cubicBezTo>
                  <a:pt x="10713" y="14821"/>
                  <a:pt x="10684" y="15193"/>
                  <a:pt x="10765" y="15554"/>
                </a:cubicBezTo>
                <a:cubicBezTo>
                  <a:pt x="10823" y="15816"/>
                  <a:pt x="10899" y="16049"/>
                  <a:pt x="10888" y="16347"/>
                </a:cubicBezTo>
                <a:cubicBezTo>
                  <a:pt x="10875" y="16705"/>
                  <a:pt x="11034" y="16793"/>
                  <a:pt x="11098" y="17034"/>
                </a:cubicBezTo>
                <a:cubicBezTo>
                  <a:pt x="11183" y="17356"/>
                  <a:pt x="11028" y="17668"/>
                  <a:pt x="11189" y="17907"/>
                </a:cubicBezTo>
                <a:cubicBezTo>
                  <a:pt x="11563" y="18464"/>
                  <a:pt x="11921" y="17674"/>
                  <a:pt x="12120" y="17067"/>
                </a:cubicBezTo>
                <a:cubicBezTo>
                  <a:pt x="12194" y="16839"/>
                  <a:pt x="12208" y="16601"/>
                  <a:pt x="12307" y="16410"/>
                </a:cubicBezTo>
                <a:cubicBezTo>
                  <a:pt x="12456" y="16125"/>
                  <a:pt x="12257" y="15929"/>
                  <a:pt x="12386" y="15641"/>
                </a:cubicBezTo>
                <a:cubicBezTo>
                  <a:pt x="12490" y="15409"/>
                  <a:pt x="12668" y="15182"/>
                  <a:pt x="12704" y="14847"/>
                </a:cubicBezTo>
                <a:cubicBezTo>
                  <a:pt x="12734" y="14574"/>
                  <a:pt x="12615" y="14244"/>
                  <a:pt x="12617" y="13951"/>
                </a:cubicBezTo>
                <a:cubicBezTo>
                  <a:pt x="12619" y="13756"/>
                  <a:pt x="12530" y="13430"/>
                  <a:pt x="12578" y="13256"/>
                </a:cubicBezTo>
                <a:cubicBezTo>
                  <a:pt x="12656" y="12967"/>
                  <a:pt x="12803" y="12778"/>
                  <a:pt x="12887" y="12478"/>
                </a:cubicBezTo>
                <a:cubicBezTo>
                  <a:pt x="12971" y="12176"/>
                  <a:pt x="13131" y="12030"/>
                  <a:pt x="13232" y="11760"/>
                </a:cubicBezTo>
                <a:cubicBezTo>
                  <a:pt x="13321" y="11521"/>
                  <a:pt x="13392" y="11074"/>
                  <a:pt x="13406" y="10774"/>
                </a:cubicBezTo>
                <a:cubicBezTo>
                  <a:pt x="13434" y="10182"/>
                  <a:pt x="12977" y="10859"/>
                  <a:pt x="12882" y="10719"/>
                </a:cubicBezTo>
                <a:cubicBezTo>
                  <a:pt x="12846" y="10666"/>
                  <a:pt x="13220" y="10311"/>
                  <a:pt x="13248" y="10272"/>
                </a:cubicBezTo>
                <a:cubicBezTo>
                  <a:pt x="13303" y="10195"/>
                  <a:pt x="13389" y="9882"/>
                  <a:pt x="13455" y="9878"/>
                </a:cubicBezTo>
                <a:cubicBezTo>
                  <a:pt x="13525" y="9872"/>
                  <a:pt x="13569" y="9836"/>
                  <a:pt x="13638" y="9763"/>
                </a:cubicBezTo>
                <a:cubicBezTo>
                  <a:pt x="13704" y="9693"/>
                  <a:pt x="13722" y="9643"/>
                  <a:pt x="13753" y="9500"/>
                </a:cubicBezTo>
                <a:cubicBezTo>
                  <a:pt x="13769" y="9430"/>
                  <a:pt x="13911" y="9101"/>
                  <a:pt x="13906" y="9055"/>
                </a:cubicBezTo>
                <a:cubicBezTo>
                  <a:pt x="13891" y="8909"/>
                  <a:pt x="13782" y="8743"/>
                  <a:pt x="13747" y="8589"/>
                </a:cubicBezTo>
                <a:cubicBezTo>
                  <a:pt x="13705" y="8407"/>
                  <a:pt x="13614" y="8285"/>
                  <a:pt x="13541" y="8460"/>
                </a:cubicBezTo>
                <a:cubicBezTo>
                  <a:pt x="13465" y="8643"/>
                  <a:pt x="13269" y="8203"/>
                  <a:pt x="13217" y="8056"/>
                </a:cubicBezTo>
                <a:cubicBezTo>
                  <a:pt x="13187" y="7971"/>
                  <a:pt x="13142" y="7722"/>
                  <a:pt x="13239" y="7847"/>
                </a:cubicBezTo>
                <a:cubicBezTo>
                  <a:pt x="13306" y="7933"/>
                  <a:pt x="13357" y="8216"/>
                  <a:pt x="13419" y="8263"/>
                </a:cubicBezTo>
                <a:cubicBezTo>
                  <a:pt x="13507" y="8331"/>
                  <a:pt x="13580" y="8189"/>
                  <a:pt x="13674" y="8318"/>
                </a:cubicBezTo>
                <a:cubicBezTo>
                  <a:pt x="13789" y="8475"/>
                  <a:pt x="13909" y="8562"/>
                  <a:pt x="14045" y="8594"/>
                </a:cubicBezTo>
                <a:cubicBezTo>
                  <a:pt x="14106" y="8609"/>
                  <a:pt x="14221" y="8568"/>
                  <a:pt x="14274" y="8655"/>
                </a:cubicBezTo>
                <a:cubicBezTo>
                  <a:pt x="14364" y="8803"/>
                  <a:pt x="14419" y="9041"/>
                  <a:pt x="14502" y="9206"/>
                </a:cubicBezTo>
                <a:cubicBezTo>
                  <a:pt x="14556" y="9315"/>
                  <a:pt x="14612" y="9218"/>
                  <a:pt x="14653" y="9283"/>
                </a:cubicBezTo>
                <a:cubicBezTo>
                  <a:pt x="14693" y="9347"/>
                  <a:pt x="14676" y="9762"/>
                  <a:pt x="14691" y="9875"/>
                </a:cubicBezTo>
                <a:cubicBezTo>
                  <a:pt x="14749" y="10341"/>
                  <a:pt x="14900" y="10791"/>
                  <a:pt x="14989" y="11239"/>
                </a:cubicBezTo>
                <a:cubicBezTo>
                  <a:pt x="15053" y="11562"/>
                  <a:pt x="15209" y="10820"/>
                  <a:pt x="15234" y="10663"/>
                </a:cubicBezTo>
                <a:cubicBezTo>
                  <a:pt x="15262" y="10481"/>
                  <a:pt x="15234" y="10276"/>
                  <a:pt x="15252" y="10089"/>
                </a:cubicBezTo>
                <a:cubicBezTo>
                  <a:pt x="15267" y="9933"/>
                  <a:pt x="15344" y="9869"/>
                  <a:pt x="15396" y="9780"/>
                </a:cubicBezTo>
                <a:cubicBezTo>
                  <a:pt x="15498" y="9607"/>
                  <a:pt x="15749" y="8741"/>
                  <a:pt x="15898" y="9080"/>
                </a:cubicBezTo>
                <a:cubicBezTo>
                  <a:pt x="15996" y="9303"/>
                  <a:pt x="16006" y="10158"/>
                  <a:pt x="16194" y="10126"/>
                </a:cubicBezTo>
                <a:cubicBezTo>
                  <a:pt x="16224" y="10121"/>
                  <a:pt x="16253" y="10010"/>
                  <a:pt x="16283" y="10066"/>
                </a:cubicBezTo>
                <a:cubicBezTo>
                  <a:pt x="16320" y="10132"/>
                  <a:pt x="16323" y="10307"/>
                  <a:pt x="16326" y="10395"/>
                </a:cubicBezTo>
                <a:cubicBezTo>
                  <a:pt x="16334" y="10613"/>
                  <a:pt x="16309" y="10854"/>
                  <a:pt x="16326" y="11067"/>
                </a:cubicBezTo>
                <a:cubicBezTo>
                  <a:pt x="16332" y="11144"/>
                  <a:pt x="16597" y="11765"/>
                  <a:pt x="16491" y="11885"/>
                </a:cubicBezTo>
                <a:cubicBezTo>
                  <a:pt x="16453" y="11929"/>
                  <a:pt x="16307" y="11494"/>
                  <a:pt x="16275" y="11438"/>
                </a:cubicBezTo>
                <a:cubicBezTo>
                  <a:pt x="16218" y="11335"/>
                  <a:pt x="16160" y="11518"/>
                  <a:pt x="16115" y="11589"/>
                </a:cubicBezTo>
                <a:cubicBezTo>
                  <a:pt x="16095" y="11620"/>
                  <a:pt x="16365" y="12211"/>
                  <a:pt x="16407" y="12365"/>
                </a:cubicBezTo>
                <a:cubicBezTo>
                  <a:pt x="16507" y="12741"/>
                  <a:pt x="16660" y="13165"/>
                  <a:pt x="16842" y="13375"/>
                </a:cubicBezTo>
                <a:cubicBezTo>
                  <a:pt x="16926" y="13472"/>
                  <a:pt x="16990" y="12745"/>
                  <a:pt x="16822" y="12645"/>
                </a:cubicBezTo>
                <a:cubicBezTo>
                  <a:pt x="16772" y="12615"/>
                  <a:pt x="16787" y="11899"/>
                  <a:pt x="16763" y="11724"/>
                </a:cubicBezTo>
                <a:cubicBezTo>
                  <a:pt x="16698" y="11263"/>
                  <a:pt x="16485" y="11207"/>
                  <a:pt x="16517" y="10653"/>
                </a:cubicBezTo>
                <a:cubicBezTo>
                  <a:pt x="16541" y="10245"/>
                  <a:pt x="16739" y="11112"/>
                  <a:pt x="16780" y="11186"/>
                </a:cubicBezTo>
                <a:cubicBezTo>
                  <a:pt x="16830" y="11275"/>
                  <a:pt x="16890" y="11382"/>
                  <a:pt x="16921" y="11232"/>
                </a:cubicBezTo>
                <a:cubicBezTo>
                  <a:pt x="16975" y="10965"/>
                  <a:pt x="17065" y="10773"/>
                  <a:pt x="17080" y="10471"/>
                </a:cubicBezTo>
                <a:cubicBezTo>
                  <a:pt x="17106" y="9982"/>
                  <a:pt x="16875" y="9807"/>
                  <a:pt x="16864" y="9369"/>
                </a:cubicBezTo>
                <a:cubicBezTo>
                  <a:pt x="16859" y="9148"/>
                  <a:pt x="17013" y="9130"/>
                  <a:pt x="17007" y="9190"/>
                </a:cubicBezTo>
                <a:cubicBezTo>
                  <a:pt x="16987" y="9377"/>
                  <a:pt x="16915" y="9492"/>
                  <a:pt x="17062" y="9553"/>
                </a:cubicBezTo>
                <a:cubicBezTo>
                  <a:pt x="17102" y="9570"/>
                  <a:pt x="17178" y="9443"/>
                  <a:pt x="17156" y="9340"/>
                </a:cubicBezTo>
                <a:cubicBezTo>
                  <a:pt x="17127" y="9202"/>
                  <a:pt x="17039" y="9154"/>
                  <a:pt x="17157" y="9090"/>
                </a:cubicBezTo>
                <a:cubicBezTo>
                  <a:pt x="17326" y="8999"/>
                  <a:pt x="17570" y="8918"/>
                  <a:pt x="17639" y="8523"/>
                </a:cubicBezTo>
                <a:cubicBezTo>
                  <a:pt x="17730" y="8005"/>
                  <a:pt x="17768" y="7480"/>
                  <a:pt x="17539" y="7100"/>
                </a:cubicBezTo>
                <a:cubicBezTo>
                  <a:pt x="17409" y="6887"/>
                  <a:pt x="17487" y="6843"/>
                  <a:pt x="17598" y="6681"/>
                </a:cubicBezTo>
                <a:cubicBezTo>
                  <a:pt x="17691" y="6545"/>
                  <a:pt x="17409" y="6435"/>
                  <a:pt x="17393" y="6363"/>
                </a:cubicBezTo>
                <a:cubicBezTo>
                  <a:pt x="17333" y="6096"/>
                  <a:pt x="17628" y="6295"/>
                  <a:pt x="17656" y="6335"/>
                </a:cubicBezTo>
                <a:cubicBezTo>
                  <a:pt x="17736" y="6449"/>
                  <a:pt x="17842" y="6550"/>
                  <a:pt x="17842" y="6792"/>
                </a:cubicBezTo>
                <a:cubicBezTo>
                  <a:pt x="17842" y="7015"/>
                  <a:pt x="17883" y="7119"/>
                  <a:pt x="17997" y="7052"/>
                </a:cubicBezTo>
                <a:cubicBezTo>
                  <a:pt x="18174" y="6949"/>
                  <a:pt x="17992" y="6532"/>
                  <a:pt x="17914" y="6436"/>
                </a:cubicBezTo>
                <a:cubicBezTo>
                  <a:pt x="17751" y="6234"/>
                  <a:pt x="18080" y="5790"/>
                  <a:pt x="18144" y="5590"/>
                </a:cubicBezTo>
                <a:cubicBezTo>
                  <a:pt x="18213" y="5373"/>
                  <a:pt x="18240" y="4460"/>
                  <a:pt x="18406" y="4901"/>
                </a:cubicBezTo>
                <a:cubicBezTo>
                  <a:pt x="18461" y="5046"/>
                  <a:pt x="18385" y="5123"/>
                  <a:pt x="18413" y="5255"/>
                </a:cubicBezTo>
                <a:cubicBezTo>
                  <a:pt x="18445" y="5405"/>
                  <a:pt x="18497" y="5368"/>
                  <a:pt x="18445" y="5509"/>
                </a:cubicBezTo>
                <a:cubicBezTo>
                  <a:pt x="18367" y="5716"/>
                  <a:pt x="18640" y="6166"/>
                  <a:pt x="18533" y="6459"/>
                </a:cubicBezTo>
                <a:cubicBezTo>
                  <a:pt x="18497" y="6557"/>
                  <a:pt x="18411" y="6486"/>
                  <a:pt x="18421" y="6679"/>
                </a:cubicBezTo>
                <a:cubicBezTo>
                  <a:pt x="18427" y="6795"/>
                  <a:pt x="18282" y="6792"/>
                  <a:pt x="18243" y="6855"/>
                </a:cubicBezTo>
                <a:cubicBezTo>
                  <a:pt x="18205" y="6917"/>
                  <a:pt x="18035" y="7007"/>
                  <a:pt x="18080" y="7159"/>
                </a:cubicBezTo>
                <a:cubicBezTo>
                  <a:pt x="18121" y="7294"/>
                  <a:pt x="18127" y="7545"/>
                  <a:pt x="18220" y="7418"/>
                </a:cubicBezTo>
                <a:cubicBezTo>
                  <a:pt x="18327" y="7269"/>
                  <a:pt x="18414" y="7137"/>
                  <a:pt x="18507" y="6943"/>
                </a:cubicBezTo>
                <a:cubicBezTo>
                  <a:pt x="18564" y="6823"/>
                  <a:pt x="18629" y="6943"/>
                  <a:pt x="18695" y="6936"/>
                </a:cubicBezTo>
                <a:cubicBezTo>
                  <a:pt x="18771" y="6927"/>
                  <a:pt x="18740" y="6576"/>
                  <a:pt x="18735" y="6487"/>
                </a:cubicBezTo>
                <a:cubicBezTo>
                  <a:pt x="18728" y="6356"/>
                  <a:pt x="18566" y="5774"/>
                  <a:pt x="18586" y="5705"/>
                </a:cubicBezTo>
                <a:cubicBezTo>
                  <a:pt x="18615" y="5603"/>
                  <a:pt x="18767" y="5685"/>
                  <a:pt x="18816" y="5655"/>
                </a:cubicBezTo>
                <a:cubicBezTo>
                  <a:pt x="18889" y="5610"/>
                  <a:pt x="18754" y="5381"/>
                  <a:pt x="18727" y="5356"/>
                </a:cubicBezTo>
                <a:cubicBezTo>
                  <a:pt x="18644" y="5284"/>
                  <a:pt x="18401" y="5428"/>
                  <a:pt x="18480" y="5125"/>
                </a:cubicBezTo>
                <a:cubicBezTo>
                  <a:pt x="18514" y="4995"/>
                  <a:pt x="18478" y="4898"/>
                  <a:pt x="18434" y="4813"/>
                </a:cubicBezTo>
                <a:cubicBezTo>
                  <a:pt x="18359" y="4666"/>
                  <a:pt x="18422" y="4653"/>
                  <a:pt x="18474" y="4539"/>
                </a:cubicBezTo>
                <a:cubicBezTo>
                  <a:pt x="18521" y="4436"/>
                  <a:pt x="18404" y="4344"/>
                  <a:pt x="18378" y="4312"/>
                </a:cubicBezTo>
                <a:cubicBezTo>
                  <a:pt x="18302" y="4220"/>
                  <a:pt x="18268" y="4101"/>
                  <a:pt x="18233" y="3935"/>
                </a:cubicBezTo>
                <a:cubicBezTo>
                  <a:pt x="18163" y="3602"/>
                  <a:pt x="17924" y="3894"/>
                  <a:pt x="17782" y="3731"/>
                </a:cubicBezTo>
                <a:cubicBezTo>
                  <a:pt x="17705" y="3641"/>
                  <a:pt x="17809" y="3377"/>
                  <a:pt x="17840" y="3285"/>
                </a:cubicBezTo>
                <a:cubicBezTo>
                  <a:pt x="17888" y="3144"/>
                  <a:pt x="17967" y="3229"/>
                  <a:pt x="18034" y="3235"/>
                </a:cubicBezTo>
                <a:cubicBezTo>
                  <a:pt x="18119" y="3242"/>
                  <a:pt x="18197" y="3156"/>
                  <a:pt x="18280" y="3159"/>
                </a:cubicBezTo>
                <a:cubicBezTo>
                  <a:pt x="18303" y="3160"/>
                  <a:pt x="18420" y="3335"/>
                  <a:pt x="18414" y="3352"/>
                </a:cubicBezTo>
                <a:cubicBezTo>
                  <a:pt x="18454" y="3248"/>
                  <a:pt x="18507" y="3181"/>
                  <a:pt x="18488" y="3029"/>
                </a:cubicBezTo>
                <a:cubicBezTo>
                  <a:pt x="18482" y="2979"/>
                  <a:pt x="18437" y="2827"/>
                  <a:pt x="18494" y="2872"/>
                </a:cubicBezTo>
                <a:cubicBezTo>
                  <a:pt x="18535" y="2903"/>
                  <a:pt x="18631" y="3061"/>
                  <a:pt x="18676" y="2996"/>
                </a:cubicBezTo>
                <a:cubicBezTo>
                  <a:pt x="18696" y="2967"/>
                  <a:pt x="18756" y="2893"/>
                  <a:pt x="18775" y="2963"/>
                </a:cubicBezTo>
                <a:cubicBezTo>
                  <a:pt x="18840" y="3209"/>
                  <a:pt x="18570" y="3418"/>
                  <a:pt x="18691" y="3723"/>
                </a:cubicBezTo>
                <a:cubicBezTo>
                  <a:pt x="18809" y="4018"/>
                  <a:pt x="18962" y="4090"/>
                  <a:pt x="19070" y="4405"/>
                </a:cubicBezTo>
                <a:cubicBezTo>
                  <a:pt x="19122" y="4557"/>
                  <a:pt x="19127" y="4240"/>
                  <a:pt x="19128" y="4192"/>
                </a:cubicBezTo>
                <a:cubicBezTo>
                  <a:pt x="19134" y="4003"/>
                  <a:pt x="19156" y="3842"/>
                  <a:pt x="19172" y="3659"/>
                </a:cubicBezTo>
                <a:cubicBezTo>
                  <a:pt x="19189" y="3461"/>
                  <a:pt x="18873" y="3158"/>
                  <a:pt x="18932" y="3107"/>
                </a:cubicBezTo>
                <a:cubicBezTo>
                  <a:pt x="18978" y="3067"/>
                  <a:pt x="18991" y="3017"/>
                  <a:pt x="19046" y="3018"/>
                </a:cubicBezTo>
                <a:cubicBezTo>
                  <a:pt x="19105" y="3020"/>
                  <a:pt x="19223" y="3111"/>
                  <a:pt x="19277" y="3039"/>
                </a:cubicBezTo>
                <a:cubicBezTo>
                  <a:pt x="19337" y="2959"/>
                  <a:pt x="19340" y="2761"/>
                  <a:pt x="19406" y="2683"/>
                </a:cubicBezTo>
                <a:cubicBezTo>
                  <a:pt x="19426" y="2659"/>
                  <a:pt x="19573" y="2691"/>
                  <a:pt x="19573" y="2689"/>
                </a:cubicBezTo>
                <a:cubicBezTo>
                  <a:pt x="19579" y="2534"/>
                  <a:pt x="19242" y="1998"/>
                  <a:pt x="19172" y="1897"/>
                </a:cubicBezTo>
                <a:cubicBezTo>
                  <a:pt x="18938" y="1558"/>
                  <a:pt x="18689" y="1508"/>
                  <a:pt x="18420" y="1601"/>
                </a:cubicBezTo>
                <a:cubicBezTo>
                  <a:pt x="18338" y="1629"/>
                  <a:pt x="18268" y="1713"/>
                  <a:pt x="18189" y="1746"/>
                </a:cubicBezTo>
                <a:cubicBezTo>
                  <a:pt x="18083" y="1789"/>
                  <a:pt x="17970" y="1573"/>
                  <a:pt x="17882" y="1479"/>
                </a:cubicBezTo>
                <a:cubicBezTo>
                  <a:pt x="17771" y="1361"/>
                  <a:pt x="17651" y="1415"/>
                  <a:pt x="17539" y="1322"/>
                </a:cubicBezTo>
                <a:cubicBezTo>
                  <a:pt x="17415" y="1218"/>
                  <a:pt x="17181" y="1084"/>
                  <a:pt x="17050" y="1210"/>
                </a:cubicBezTo>
                <a:cubicBezTo>
                  <a:pt x="16874" y="1380"/>
                  <a:pt x="16650" y="1470"/>
                  <a:pt x="16458" y="1362"/>
                </a:cubicBezTo>
                <a:cubicBezTo>
                  <a:pt x="16303" y="1276"/>
                  <a:pt x="16341" y="1026"/>
                  <a:pt x="16166" y="1098"/>
                </a:cubicBezTo>
                <a:cubicBezTo>
                  <a:pt x="15943" y="1188"/>
                  <a:pt x="15882" y="1204"/>
                  <a:pt x="15706" y="977"/>
                </a:cubicBezTo>
                <a:cubicBezTo>
                  <a:pt x="15594" y="832"/>
                  <a:pt x="15468" y="823"/>
                  <a:pt x="15357" y="659"/>
                </a:cubicBezTo>
                <a:cubicBezTo>
                  <a:pt x="15185" y="402"/>
                  <a:pt x="14925" y="714"/>
                  <a:pt x="14745" y="781"/>
                </a:cubicBezTo>
                <a:cubicBezTo>
                  <a:pt x="14575" y="845"/>
                  <a:pt x="14484" y="990"/>
                  <a:pt x="14329" y="1162"/>
                </a:cubicBezTo>
                <a:cubicBezTo>
                  <a:pt x="14252" y="1246"/>
                  <a:pt x="14153" y="1336"/>
                  <a:pt x="14068" y="1249"/>
                </a:cubicBezTo>
                <a:cubicBezTo>
                  <a:pt x="14010" y="1188"/>
                  <a:pt x="13993" y="975"/>
                  <a:pt x="13918" y="980"/>
                </a:cubicBezTo>
                <a:cubicBezTo>
                  <a:pt x="13716" y="994"/>
                  <a:pt x="13652" y="1813"/>
                  <a:pt x="13439" y="1665"/>
                </a:cubicBezTo>
                <a:cubicBezTo>
                  <a:pt x="13408" y="1643"/>
                  <a:pt x="13201" y="1438"/>
                  <a:pt x="13217" y="1649"/>
                </a:cubicBezTo>
                <a:cubicBezTo>
                  <a:pt x="13232" y="1853"/>
                  <a:pt x="13061" y="1734"/>
                  <a:pt x="13010" y="1729"/>
                </a:cubicBezTo>
                <a:cubicBezTo>
                  <a:pt x="12952" y="1723"/>
                  <a:pt x="12836" y="1597"/>
                  <a:pt x="12782" y="1637"/>
                </a:cubicBezTo>
                <a:cubicBezTo>
                  <a:pt x="12712" y="1689"/>
                  <a:pt x="12739" y="1768"/>
                  <a:pt x="12647" y="1744"/>
                </a:cubicBezTo>
                <a:cubicBezTo>
                  <a:pt x="12565" y="1722"/>
                  <a:pt x="12640" y="2073"/>
                  <a:pt x="12561" y="2040"/>
                </a:cubicBezTo>
                <a:cubicBezTo>
                  <a:pt x="12446" y="1992"/>
                  <a:pt x="12314" y="1759"/>
                  <a:pt x="12205" y="1658"/>
                </a:cubicBezTo>
                <a:cubicBezTo>
                  <a:pt x="11991" y="1461"/>
                  <a:pt x="11855" y="1352"/>
                  <a:pt x="11621" y="1438"/>
                </a:cubicBezTo>
                <a:cubicBezTo>
                  <a:pt x="11473" y="1493"/>
                  <a:pt x="11377" y="1446"/>
                  <a:pt x="11263" y="1697"/>
                </a:cubicBezTo>
                <a:cubicBezTo>
                  <a:pt x="11167" y="1907"/>
                  <a:pt x="11101" y="2161"/>
                  <a:pt x="10982" y="2320"/>
                </a:cubicBezTo>
                <a:cubicBezTo>
                  <a:pt x="10818" y="2540"/>
                  <a:pt x="10697" y="2435"/>
                  <a:pt x="10627" y="2884"/>
                </a:cubicBezTo>
                <a:cubicBezTo>
                  <a:pt x="10589" y="3123"/>
                  <a:pt x="10630" y="3566"/>
                  <a:pt x="10782" y="3459"/>
                </a:cubicBezTo>
                <a:cubicBezTo>
                  <a:pt x="10837" y="3420"/>
                  <a:pt x="10887" y="3277"/>
                  <a:pt x="10943" y="3259"/>
                </a:cubicBezTo>
                <a:cubicBezTo>
                  <a:pt x="11017" y="3236"/>
                  <a:pt x="11064" y="3540"/>
                  <a:pt x="11098" y="3637"/>
                </a:cubicBezTo>
                <a:cubicBezTo>
                  <a:pt x="11182" y="3876"/>
                  <a:pt x="11352" y="3292"/>
                  <a:pt x="11375" y="3148"/>
                </a:cubicBezTo>
                <a:cubicBezTo>
                  <a:pt x="11419" y="2880"/>
                  <a:pt x="11399" y="2561"/>
                  <a:pt x="11574" y="2512"/>
                </a:cubicBezTo>
                <a:cubicBezTo>
                  <a:pt x="11570" y="2513"/>
                  <a:pt x="11514" y="2790"/>
                  <a:pt x="11509" y="2819"/>
                </a:cubicBezTo>
                <a:cubicBezTo>
                  <a:pt x="11484" y="2959"/>
                  <a:pt x="11558" y="3043"/>
                  <a:pt x="11538" y="3134"/>
                </a:cubicBezTo>
                <a:cubicBezTo>
                  <a:pt x="11500" y="3306"/>
                  <a:pt x="11481" y="3471"/>
                  <a:pt x="11450" y="3637"/>
                </a:cubicBezTo>
                <a:cubicBezTo>
                  <a:pt x="11435" y="3717"/>
                  <a:pt x="11217" y="3760"/>
                  <a:pt x="11174" y="3763"/>
                </a:cubicBezTo>
                <a:cubicBezTo>
                  <a:pt x="11138" y="3766"/>
                  <a:pt x="10757" y="3078"/>
                  <a:pt x="10767" y="3587"/>
                </a:cubicBezTo>
                <a:cubicBezTo>
                  <a:pt x="10774" y="3967"/>
                  <a:pt x="10735" y="3823"/>
                  <a:pt x="10597" y="3999"/>
                </a:cubicBezTo>
                <a:cubicBezTo>
                  <a:pt x="10548" y="4062"/>
                  <a:pt x="10459" y="4380"/>
                  <a:pt x="10408" y="4257"/>
                </a:cubicBezTo>
                <a:cubicBezTo>
                  <a:pt x="10383" y="4198"/>
                  <a:pt x="10281" y="3878"/>
                  <a:pt x="10282" y="3791"/>
                </a:cubicBezTo>
                <a:cubicBezTo>
                  <a:pt x="10285" y="3681"/>
                  <a:pt x="10378" y="3419"/>
                  <a:pt x="10312" y="3350"/>
                </a:cubicBezTo>
                <a:cubicBezTo>
                  <a:pt x="10285" y="3323"/>
                  <a:pt x="10134" y="3142"/>
                  <a:pt x="10110" y="3186"/>
                </a:cubicBezTo>
                <a:cubicBezTo>
                  <a:pt x="10068" y="3264"/>
                  <a:pt x="9927" y="3475"/>
                  <a:pt x="9975" y="3603"/>
                </a:cubicBezTo>
                <a:cubicBezTo>
                  <a:pt x="10030" y="3754"/>
                  <a:pt x="9878" y="3837"/>
                  <a:pt x="9829" y="3850"/>
                </a:cubicBezTo>
                <a:cubicBezTo>
                  <a:pt x="9720" y="3878"/>
                  <a:pt x="9737" y="4089"/>
                  <a:pt x="9753" y="4293"/>
                </a:cubicBezTo>
                <a:cubicBezTo>
                  <a:pt x="9796" y="4823"/>
                  <a:pt x="10106" y="3817"/>
                  <a:pt x="10070" y="3810"/>
                </a:cubicBezTo>
                <a:cubicBezTo>
                  <a:pt x="10226" y="3841"/>
                  <a:pt x="9987" y="4381"/>
                  <a:pt x="9983" y="4466"/>
                </a:cubicBezTo>
                <a:cubicBezTo>
                  <a:pt x="9973" y="4684"/>
                  <a:pt x="10123" y="4643"/>
                  <a:pt x="10174" y="4644"/>
                </a:cubicBezTo>
                <a:cubicBezTo>
                  <a:pt x="10062" y="4643"/>
                  <a:pt x="9987" y="4679"/>
                  <a:pt x="10003" y="4920"/>
                </a:cubicBezTo>
                <a:cubicBezTo>
                  <a:pt x="10021" y="5190"/>
                  <a:pt x="10093" y="4989"/>
                  <a:pt x="10128" y="5157"/>
                </a:cubicBezTo>
                <a:cubicBezTo>
                  <a:pt x="10156" y="5285"/>
                  <a:pt x="10102" y="5445"/>
                  <a:pt x="10045" y="5467"/>
                </a:cubicBezTo>
                <a:cubicBezTo>
                  <a:pt x="9971" y="5496"/>
                  <a:pt x="9884" y="5489"/>
                  <a:pt x="9812" y="5445"/>
                </a:cubicBezTo>
                <a:cubicBezTo>
                  <a:pt x="9675" y="5364"/>
                  <a:pt x="9656" y="5610"/>
                  <a:pt x="9612" y="5806"/>
                </a:cubicBezTo>
                <a:cubicBezTo>
                  <a:pt x="9598" y="5870"/>
                  <a:pt x="9567" y="5922"/>
                  <a:pt x="9569" y="6001"/>
                </a:cubicBezTo>
                <a:cubicBezTo>
                  <a:pt x="9572" y="6091"/>
                  <a:pt x="9605" y="6165"/>
                  <a:pt x="9582" y="6256"/>
                </a:cubicBezTo>
                <a:cubicBezTo>
                  <a:pt x="9536" y="6444"/>
                  <a:pt x="9602" y="6486"/>
                  <a:pt x="9668" y="6621"/>
                </a:cubicBezTo>
                <a:cubicBezTo>
                  <a:pt x="9740" y="6769"/>
                  <a:pt x="9970" y="6804"/>
                  <a:pt x="10059" y="6721"/>
                </a:cubicBezTo>
                <a:cubicBezTo>
                  <a:pt x="10219" y="6571"/>
                  <a:pt x="10215" y="5818"/>
                  <a:pt x="10422" y="5852"/>
                </a:cubicBezTo>
                <a:cubicBezTo>
                  <a:pt x="10485" y="5862"/>
                  <a:pt x="10488" y="5955"/>
                  <a:pt x="10546" y="5859"/>
                </a:cubicBezTo>
                <a:cubicBezTo>
                  <a:pt x="10587" y="5793"/>
                  <a:pt x="10691" y="5500"/>
                  <a:pt x="10744" y="5581"/>
                </a:cubicBezTo>
                <a:cubicBezTo>
                  <a:pt x="10840" y="5729"/>
                  <a:pt x="11000" y="6223"/>
                  <a:pt x="11120" y="6195"/>
                </a:cubicBezTo>
                <a:cubicBezTo>
                  <a:pt x="10837" y="6262"/>
                  <a:pt x="11041" y="6935"/>
                  <a:pt x="11172" y="6563"/>
                </a:cubicBezTo>
                <a:cubicBezTo>
                  <a:pt x="11232" y="6395"/>
                  <a:pt x="11337" y="6128"/>
                  <a:pt x="11274" y="5982"/>
                </a:cubicBezTo>
                <a:cubicBezTo>
                  <a:pt x="11234" y="5890"/>
                  <a:pt x="11047" y="5620"/>
                  <a:pt x="11049" y="5488"/>
                </a:cubicBezTo>
                <a:cubicBezTo>
                  <a:pt x="11050" y="5449"/>
                  <a:pt x="11229" y="5620"/>
                  <a:pt x="11250" y="5664"/>
                </a:cubicBezTo>
                <a:cubicBezTo>
                  <a:pt x="11348" y="5871"/>
                  <a:pt x="11357" y="6098"/>
                  <a:pt x="11371" y="6376"/>
                </a:cubicBezTo>
                <a:cubicBezTo>
                  <a:pt x="11377" y="6493"/>
                  <a:pt x="11462" y="6992"/>
                  <a:pt x="11551" y="6906"/>
                </a:cubicBezTo>
                <a:cubicBezTo>
                  <a:pt x="11640" y="6821"/>
                  <a:pt x="11681" y="6554"/>
                  <a:pt x="11655" y="6374"/>
                </a:cubicBezTo>
                <a:cubicBezTo>
                  <a:pt x="11648" y="6325"/>
                  <a:pt x="11595" y="6240"/>
                  <a:pt x="11600" y="6187"/>
                </a:cubicBezTo>
                <a:cubicBezTo>
                  <a:pt x="11610" y="6094"/>
                  <a:pt x="11686" y="6075"/>
                  <a:pt x="11709" y="6149"/>
                </a:cubicBezTo>
                <a:cubicBezTo>
                  <a:pt x="11752" y="6293"/>
                  <a:pt x="11714" y="6651"/>
                  <a:pt x="11768" y="6744"/>
                </a:cubicBezTo>
                <a:cubicBezTo>
                  <a:pt x="11860" y="6905"/>
                  <a:pt x="11961" y="6682"/>
                  <a:pt x="12051" y="6707"/>
                </a:cubicBezTo>
                <a:cubicBezTo>
                  <a:pt x="12120" y="6726"/>
                  <a:pt x="12018" y="7006"/>
                  <a:pt x="12025" y="7014"/>
                </a:cubicBezTo>
                <a:cubicBezTo>
                  <a:pt x="12075" y="7074"/>
                  <a:pt x="12194" y="7057"/>
                  <a:pt x="12252" y="7052"/>
                </a:cubicBezTo>
                <a:cubicBezTo>
                  <a:pt x="12314" y="7047"/>
                  <a:pt x="12251" y="6785"/>
                  <a:pt x="12294" y="6707"/>
                </a:cubicBezTo>
                <a:cubicBezTo>
                  <a:pt x="12358" y="6594"/>
                  <a:pt x="12299" y="6977"/>
                  <a:pt x="12296" y="6988"/>
                </a:cubicBezTo>
                <a:cubicBezTo>
                  <a:pt x="12270" y="7081"/>
                  <a:pt x="12241" y="7170"/>
                  <a:pt x="12210" y="7255"/>
                </a:cubicBezTo>
                <a:cubicBezTo>
                  <a:pt x="12210" y="7255"/>
                  <a:pt x="12210" y="7255"/>
                  <a:pt x="12210" y="7255"/>
                </a:cubicBezTo>
                <a:close/>
                <a:moveTo>
                  <a:pt x="5118" y="9530"/>
                </a:moveTo>
                <a:cubicBezTo>
                  <a:pt x="5087" y="9609"/>
                  <a:pt x="5009" y="9413"/>
                  <a:pt x="4957" y="9578"/>
                </a:cubicBezTo>
                <a:cubicBezTo>
                  <a:pt x="4908" y="9732"/>
                  <a:pt x="5006" y="9764"/>
                  <a:pt x="5044" y="9658"/>
                </a:cubicBezTo>
                <a:cubicBezTo>
                  <a:pt x="5090" y="9533"/>
                  <a:pt x="5216" y="9690"/>
                  <a:pt x="5267" y="9722"/>
                </a:cubicBezTo>
                <a:cubicBezTo>
                  <a:pt x="5347" y="9773"/>
                  <a:pt x="5386" y="9515"/>
                  <a:pt x="5418" y="9556"/>
                </a:cubicBezTo>
                <a:cubicBezTo>
                  <a:pt x="5453" y="9601"/>
                  <a:pt x="5573" y="9724"/>
                  <a:pt x="5585" y="9546"/>
                </a:cubicBezTo>
                <a:cubicBezTo>
                  <a:pt x="5593" y="9418"/>
                  <a:pt x="5412" y="9280"/>
                  <a:pt x="5374" y="9257"/>
                </a:cubicBezTo>
                <a:cubicBezTo>
                  <a:pt x="5186" y="9145"/>
                  <a:pt x="5323" y="9747"/>
                  <a:pt x="5118" y="9530"/>
                </a:cubicBezTo>
                <a:cubicBezTo>
                  <a:pt x="5118" y="9530"/>
                  <a:pt x="5118" y="9530"/>
                  <a:pt x="5118" y="9530"/>
                </a:cubicBezTo>
                <a:close/>
                <a:moveTo>
                  <a:pt x="4497" y="9049"/>
                </a:moveTo>
                <a:cubicBezTo>
                  <a:pt x="4457" y="9187"/>
                  <a:pt x="4790" y="9031"/>
                  <a:pt x="4848" y="9069"/>
                </a:cubicBezTo>
                <a:cubicBezTo>
                  <a:pt x="4958" y="9143"/>
                  <a:pt x="4987" y="9428"/>
                  <a:pt x="5133" y="9320"/>
                </a:cubicBezTo>
                <a:cubicBezTo>
                  <a:pt x="5252" y="9232"/>
                  <a:pt x="4948" y="9058"/>
                  <a:pt x="4896" y="8969"/>
                </a:cubicBezTo>
                <a:cubicBezTo>
                  <a:pt x="4787" y="8782"/>
                  <a:pt x="4578" y="8768"/>
                  <a:pt x="4497" y="9049"/>
                </a:cubicBezTo>
                <a:cubicBezTo>
                  <a:pt x="4445" y="9228"/>
                  <a:pt x="4522" y="8960"/>
                  <a:pt x="4497" y="9049"/>
                </a:cubicBezTo>
                <a:close/>
                <a:moveTo>
                  <a:pt x="2424" y="1072"/>
                </a:moveTo>
                <a:cubicBezTo>
                  <a:pt x="2467" y="1045"/>
                  <a:pt x="2731" y="1227"/>
                  <a:pt x="2707" y="998"/>
                </a:cubicBezTo>
                <a:cubicBezTo>
                  <a:pt x="2695" y="874"/>
                  <a:pt x="2430" y="941"/>
                  <a:pt x="2436" y="799"/>
                </a:cubicBezTo>
                <a:cubicBezTo>
                  <a:pt x="2436" y="785"/>
                  <a:pt x="2629" y="807"/>
                  <a:pt x="2646" y="804"/>
                </a:cubicBezTo>
                <a:cubicBezTo>
                  <a:pt x="2737" y="787"/>
                  <a:pt x="2710" y="612"/>
                  <a:pt x="2796" y="576"/>
                </a:cubicBezTo>
                <a:cubicBezTo>
                  <a:pt x="2840" y="558"/>
                  <a:pt x="3139" y="364"/>
                  <a:pt x="3131" y="512"/>
                </a:cubicBezTo>
                <a:cubicBezTo>
                  <a:pt x="3124" y="667"/>
                  <a:pt x="2927" y="786"/>
                  <a:pt x="2906" y="747"/>
                </a:cubicBezTo>
                <a:cubicBezTo>
                  <a:pt x="2961" y="850"/>
                  <a:pt x="3244" y="690"/>
                  <a:pt x="3156" y="947"/>
                </a:cubicBezTo>
                <a:cubicBezTo>
                  <a:pt x="3108" y="1088"/>
                  <a:pt x="2858" y="975"/>
                  <a:pt x="2849" y="1071"/>
                </a:cubicBezTo>
                <a:cubicBezTo>
                  <a:pt x="2840" y="1168"/>
                  <a:pt x="3122" y="1412"/>
                  <a:pt x="3167" y="1267"/>
                </a:cubicBezTo>
                <a:cubicBezTo>
                  <a:pt x="3212" y="1124"/>
                  <a:pt x="3191" y="1017"/>
                  <a:pt x="3322" y="1075"/>
                </a:cubicBezTo>
                <a:cubicBezTo>
                  <a:pt x="3388" y="1105"/>
                  <a:pt x="3289" y="1496"/>
                  <a:pt x="3333" y="1580"/>
                </a:cubicBezTo>
                <a:cubicBezTo>
                  <a:pt x="3358" y="1628"/>
                  <a:pt x="3530" y="1545"/>
                  <a:pt x="3523" y="1766"/>
                </a:cubicBezTo>
                <a:cubicBezTo>
                  <a:pt x="3522" y="1793"/>
                  <a:pt x="3446" y="1853"/>
                  <a:pt x="3473" y="1951"/>
                </a:cubicBezTo>
                <a:cubicBezTo>
                  <a:pt x="3511" y="2094"/>
                  <a:pt x="3734" y="1283"/>
                  <a:pt x="3738" y="1171"/>
                </a:cubicBezTo>
                <a:cubicBezTo>
                  <a:pt x="3741" y="1060"/>
                  <a:pt x="3479" y="960"/>
                  <a:pt x="3427" y="954"/>
                </a:cubicBezTo>
                <a:cubicBezTo>
                  <a:pt x="3359" y="946"/>
                  <a:pt x="3268" y="944"/>
                  <a:pt x="3275" y="748"/>
                </a:cubicBezTo>
                <a:cubicBezTo>
                  <a:pt x="3280" y="638"/>
                  <a:pt x="3270" y="473"/>
                  <a:pt x="3330" y="435"/>
                </a:cubicBezTo>
                <a:cubicBezTo>
                  <a:pt x="3420" y="377"/>
                  <a:pt x="3459" y="589"/>
                  <a:pt x="3537" y="467"/>
                </a:cubicBezTo>
                <a:cubicBezTo>
                  <a:pt x="3643" y="299"/>
                  <a:pt x="3653" y="486"/>
                  <a:pt x="3697" y="640"/>
                </a:cubicBezTo>
                <a:cubicBezTo>
                  <a:pt x="3748" y="815"/>
                  <a:pt x="3803" y="664"/>
                  <a:pt x="3757" y="513"/>
                </a:cubicBezTo>
                <a:cubicBezTo>
                  <a:pt x="3732" y="435"/>
                  <a:pt x="3748" y="180"/>
                  <a:pt x="3798" y="161"/>
                </a:cubicBezTo>
                <a:cubicBezTo>
                  <a:pt x="3844" y="143"/>
                  <a:pt x="3887" y="217"/>
                  <a:pt x="3933" y="215"/>
                </a:cubicBezTo>
                <a:cubicBezTo>
                  <a:pt x="3997" y="212"/>
                  <a:pt x="4063" y="156"/>
                  <a:pt x="4123" y="114"/>
                </a:cubicBezTo>
                <a:cubicBezTo>
                  <a:pt x="4348" y="-44"/>
                  <a:pt x="4562" y="-14"/>
                  <a:pt x="4794" y="66"/>
                </a:cubicBezTo>
                <a:cubicBezTo>
                  <a:pt x="4828" y="78"/>
                  <a:pt x="5029" y="102"/>
                  <a:pt x="5034" y="204"/>
                </a:cubicBezTo>
                <a:cubicBezTo>
                  <a:pt x="5038" y="292"/>
                  <a:pt x="4876" y="367"/>
                  <a:pt x="4852" y="384"/>
                </a:cubicBezTo>
                <a:cubicBezTo>
                  <a:pt x="4783" y="430"/>
                  <a:pt x="4360" y="797"/>
                  <a:pt x="4428" y="1002"/>
                </a:cubicBezTo>
                <a:cubicBezTo>
                  <a:pt x="4496" y="1209"/>
                  <a:pt x="4689" y="1348"/>
                  <a:pt x="4793" y="1409"/>
                </a:cubicBezTo>
                <a:cubicBezTo>
                  <a:pt x="4811" y="1419"/>
                  <a:pt x="4917" y="1419"/>
                  <a:pt x="4932" y="1444"/>
                </a:cubicBezTo>
                <a:cubicBezTo>
                  <a:pt x="4968" y="1505"/>
                  <a:pt x="4984" y="1612"/>
                  <a:pt x="5026" y="1675"/>
                </a:cubicBezTo>
                <a:cubicBezTo>
                  <a:pt x="5106" y="1797"/>
                  <a:pt x="5384" y="1923"/>
                  <a:pt x="5403" y="2140"/>
                </a:cubicBezTo>
                <a:cubicBezTo>
                  <a:pt x="5421" y="2349"/>
                  <a:pt x="5346" y="2276"/>
                  <a:pt x="5304" y="2402"/>
                </a:cubicBezTo>
                <a:cubicBezTo>
                  <a:pt x="5280" y="2471"/>
                  <a:pt x="5340" y="2650"/>
                  <a:pt x="5323" y="2754"/>
                </a:cubicBezTo>
                <a:cubicBezTo>
                  <a:pt x="5235" y="3275"/>
                  <a:pt x="5073" y="2705"/>
                  <a:pt x="4930" y="2637"/>
                </a:cubicBezTo>
                <a:cubicBezTo>
                  <a:pt x="4867" y="2607"/>
                  <a:pt x="4539" y="2441"/>
                  <a:pt x="4567" y="2325"/>
                </a:cubicBezTo>
                <a:cubicBezTo>
                  <a:pt x="4612" y="2139"/>
                  <a:pt x="4607" y="2173"/>
                  <a:pt x="4698" y="2227"/>
                </a:cubicBezTo>
                <a:cubicBezTo>
                  <a:pt x="4737" y="2250"/>
                  <a:pt x="4891" y="2138"/>
                  <a:pt x="4829" y="2017"/>
                </a:cubicBezTo>
                <a:cubicBezTo>
                  <a:pt x="4799" y="1958"/>
                  <a:pt x="4747" y="2176"/>
                  <a:pt x="4700" y="2152"/>
                </a:cubicBezTo>
                <a:cubicBezTo>
                  <a:pt x="4644" y="2123"/>
                  <a:pt x="4643" y="1992"/>
                  <a:pt x="4630" y="1898"/>
                </a:cubicBezTo>
                <a:cubicBezTo>
                  <a:pt x="4592" y="1638"/>
                  <a:pt x="4432" y="1882"/>
                  <a:pt x="4438" y="1899"/>
                </a:cubicBezTo>
                <a:cubicBezTo>
                  <a:pt x="4499" y="2083"/>
                  <a:pt x="4501" y="2099"/>
                  <a:pt x="4393" y="2274"/>
                </a:cubicBezTo>
                <a:cubicBezTo>
                  <a:pt x="4300" y="2426"/>
                  <a:pt x="4617" y="2489"/>
                  <a:pt x="4580" y="2598"/>
                </a:cubicBezTo>
                <a:cubicBezTo>
                  <a:pt x="4547" y="2693"/>
                  <a:pt x="4366" y="2921"/>
                  <a:pt x="4329" y="2813"/>
                </a:cubicBezTo>
                <a:cubicBezTo>
                  <a:pt x="4290" y="2699"/>
                  <a:pt x="4216" y="2474"/>
                  <a:pt x="4139" y="2574"/>
                </a:cubicBezTo>
                <a:cubicBezTo>
                  <a:pt x="4108" y="2614"/>
                  <a:pt x="3677" y="3175"/>
                  <a:pt x="3864" y="3377"/>
                </a:cubicBezTo>
                <a:cubicBezTo>
                  <a:pt x="4017" y="3543"/>
                  <a:pt x="4232" y="3691"/>
                  <a:pt x="4406" y="3685"/>
                </a:cubicBezTo>
                <a:cubicBezTo>
                  <a:pt x="4479" y="3682"/>
                  <a:pt x="4700" y="4130"/>
                  <a:pt x="4674" y="4234"/>
                </a:cubicBezTo>
                <a:cubicBezTo>
                  <a:pt x="4703" y="4119"/>
                  <a:pt x="4629" y="3904"/>
                  <a:pt x="4686" y="3792"/>
                </a:cubicBezTo>
                <a:cubicBezTo>
                  <a:pt x="4711" y="3743"/>
                  <a:pt x="4789" y="3686"/>
                  <a:pt x="4776" y="3587"/>
                </a:cubicBezTo>
                <a:cubicBezTo>
                  <a:pt x="4760" y="3472"/>
                  <a:pt x="4619" y="3420"/>
                  <a:pt x="4639" y="3287"/>
                </a:cubicBezTo>
                <a:cubicBezTo>
                  <a:pt x="4652" y="3197"/>
                  <a:pt x="4673" y="3167"/>
                  <a:pt x="4637" y="3075"/>
                </a:cubicBezTo>
                <a:cubicBezTo>
                  <a:pt x="4500" y="2723"/>
                  <a:pt x="4664" y="2547"/>
                  <a:pt x="4816" y="2648"/>
                </a:cubicBezTo>
                <a:cubicBezTo>
                  <a:pt x="4919" y="2716"/>
                  <a:pt x="5006" y="2843"/>
                  <a:pt x="5104" y="2930"/>
                </a:cubicBezTo>
                <a:cubicBezTo>
                  <a:pt x="5213" y="3028"/>
                  <a:pt x="5082" y="3146"/>
                  <a:pt x="5146" y="3245"/>
                </a:cubicBezTo>
                <a:cubicBezTo>
                  <a:pt x="5181" y="3301"/>
                  <a:pt x="5270" y="3275"/>
                  <a:pt x="5289" y="3180"/>
                </a:cubicBezTo>
                <a:cubicBezTo>
                  <a:pt x="5324" y="3002"/>
                  <a:pt x="5293" y="2981"/>
                  <a:pt x="5422" y="3059"/>
                </a:cubicBezTo>
                <a:cubicBezTo>
                  <a:pt x="5470" y="3087"/>
                  <a:pt x="5509" y="3118"/>
                  <a:pt x="5533" y="3221"/>
                </a:cubicBezTo>
                <a:cubicBezTo>
                  <a:pt x="5577" y="3417"/>
                  <a:pt x="5587" y="3598"/>
                  <a:pt x="5674" y="3736"/>
                </a:cubicBezTo>
                <a:cubicBezTo>
                  <a:pt x="5732" y="3828"/>
                  <a:pt x="5799" y="3884"/>
                  <a:pt x="5859" y="3972"/>
                </a:cubicBezTo>
                <a:cubicBezTo>
                  <a:pt x="5976" y="4143"/>
                  <a:pt x="6079" y="4148"/>
                  <a:pt x="6059" y="4532"/>
                </a:cubicBezTo>
                <a:cubicBezTo>
                  <a:pt x="6178" y="4546"/>
                  <a:pt x="6296" y="4698"/>
                  <a:pt x="6292" y="4983"/>
                </a:cubicBezTo>
                <a:cubicBezTo>
                  <a:pt x="6290" y="5116"/>
                  <a:pt x="6099" y="5035"/>
                  <a:pt x="6039" y="5045"/>
                </a:cubicBezTo>
                <a:cubicBezTo>
                  <a:pt x="5947" y="5060"/>
                  <a:pt x="5876" y="5031"/>
                  <a:pt x="5887" y="4804"/>
                </a:cubicBezTo>
                <a:cubicBezTo>
                  <a:pt x="5898" y="4555"/>
                  <a:pt x="5925" y="4418"/>
                  <a:pt x="5803" y="4597"/>
                </a:cubicBezTo>
                <a:cubicBezTo>
                  <a:pt x="5770" y="4644"/>
                  <a:pt x="5560" y="4840"/>
                  <a:pt x="5566" y="4929"/>
                </a:cubicBezTo>
                <a:cubicBezTo>
                  <a:pt x="5583" y="5166"/>
                  <a:pt x="5692" y="5031"/>
                  <a:pt x="5779" y="5043"/>
                </a:cubicBezTo>
                <a:cubicBezTo>
                  <a:pt x="6055" y="5082"/>
                  <a:pt x="5609" y="5662"/>
                  <a:pt x="5551" y="5712"/>
                </a:cubicBezTo>
                <a:cubicBezTo>
                  <a:pt x="5505" y="5752"/>
                  <a:pt x="5533" y="5441"/>
                  <a:pt x="5458" y="5468"/>
                </a:cubicBezTo>
                <a:cubicBezTo>
                  <a:pt x="5350" y="5505"/>
                  <a:pt x="5279" y="5551"/>
                  <a:pt x="5345" y="5765"/>
                </a:cubicBezTo>
                <a:cubicBezTo>
                  <a:pt x="5431" y="6046"/>
                  <a:pt x="5082" y="6020"/>
                  <a:pt x="5054" y="6257"/>
                </a:cubicBezTo>
                <a:cubicBezTo>
                  <a:pt x="5032" y="6447"/>
                  <a:pt x="5069" y="6634"/>
                  <a:pt x="5059" y="6823"/>
                </a:cubicBezTo>
                <a:cubicBezTo>
                  <a:pt x="5050" y="7003"/>
                  <a:pt x="4952" y="7128"/>
                  <a:pt x="4891" y="7223"/>
                </a:cubicBezTo>
                <a:cubicBezTo>
                  <a:pt x="4823" y="7330"/>
                  <a:pt x="4661" y="7494"/>
                  <a:pt x="4699" y="7730"/>
                </a:cubicBezTo>
                <a:cubicBezTo>
                  <a:pt x="4729" y="7916"/>
                  <a:pt x="4790" y="8068"/>
                  <a:pt x="4817" y="8263"/>
                </a:cubicBezTo>
                <a:cubicBezTo>
                  <a:pt x="4856" y="8549"/>
                  <a:pt x="4684" y="8510"/>
                  <a:pt x="4626" y="8353"/>
                </a:cubicBezTo>
                <a:cubicBezTo>
                  <a:pt x="4560" y="8171"/>
                  <a:pt x="4554" y="7897"/>
                  <a:pt x="4470" y="7744"/>
                </a:cubicBezTo>
                <a:cubicBezTo>
                  <a:pt x="4292" y="7423"/>
                  <a:pt x="4202" y="8171"/>
                  <a:pt x="4088" y="8027"/>
                </a:cubicBezTo>
                <a:cubicBezTo>
                  <a:pt x="4010" y="7928"/>
                  <a:pt x="4051" y="7779"/>
                  <a:pt x="3919" y="7800"/>
                </a:cubicBezTo>
                <a:cubicBezTo>
                  <a:pt x="3824" y="7815"/>
                  <a:pt x="3767" y="7951"/>
                  <a:pt x="3739" y="8140"/>
                </a:cubicBezTo>
                <a:cubicBezTo>
                  <a:pt x="3678" y="8544"/>
                  <a:pt x="3621" y="9198"/>
                  <a:pt x="3819" y="9464"/>
                </a:cubicBezTo>
                <a:cubicBezTo>
                  <a:pt x="3960" y="9654"/>
                  <a:pt x="4032" y="9534"/>
                  <a:pt x="4127" y="9289"/>
                </a:cubicBezTo>
                <a:cubicBezTo>
                  <a:pt x="4179" y="9155"/>
                  <a:pt x="4291" y="8845"/>
                  <a:pt x="4366" y="9122"/>
                </a:cubicBezTo>
                <a:cubicBezTo>
                  <a:pt x="4431" y="9363"/>
                  <a:pt x="4330" y="9622"/>
                  <a:pt x="4334" y="9861"/>
                </a:cubicBezTo>
                <a:cubicBezTo>
                  <a:pt x="4337" y="10002"/>
                  <a:pt x="4480" y="9937"/>
                  <a:pt x="4520" y="9958"/>
                </a:cubicBezTo>
                <a:cubicBezTo>
                  <a:pt x="4672" y="10037"/>
                  <a:pt x="4630" y="10375"/>
                  <a:pt x="4630" y="10619"/>
                </a:cubicBezTo>
                <a:cubicBezTo>
                  <a:pt x="4630" y="10680"/>
                  <a:pt x="4702" y="11147"/>
                  <a:pt x="4756" y="11035"/>
                </a:cubicBezTo>
                <a:cubicBezTo>
                  <a:pt x="4837" y="10868"/>
                  <a:pt x="4860" y="10892"/>
                  <a:pt x="4931" y="11001"/>
                </a:cubicBezTo>
                <a:cubicBezTo>
                  <a:pt x="5033" y="11159"/>
                  <a:pt x="5151" y="10794"/>
                  <a:pt x="5205" y="10670"/>
                </a:cubicBezTo>
                <a:cubicBezTo>
                  <a:pt x="5428" y="10163"/>
                  <a:pt x="5556" y="10872"/>
                  <a:pt x="5823" y="10759"/>
                </a:cubicBezTo>
                <a:cubicBezTo>
                  <a:pt x="5883" y="10733"/>
                  <a:pt x="6053" y="10723"/>
                  <a:pt x="6079" y="10873"/>
                </a:cubicBezTo>
                <a:cubicBezTo>
                  <a:pt x="6104" y="11021"/>
                  <a:pt x="6062" y="11058"/>
                  <a:pt x="6170" y="11065"/>
                </a:cubicBezTo>
                <a:cubicBezTo>
                  <a:pt x="6236" y="11070"/>
                  <a:pt x="6249" y="11356"/>
                  <a:pt x="6320" y="11409"/>
                </a:cubicBezTo>
                <a:cubicBezTo>
                  <a:pt x="6408" y="11474"/>
                  <a:pt x="6488" y="11465"/>
                  <a:pt x="6563" y="11597"/>
                </a:cubicBezTo>
                <a:cubicBezTo>
                  <a:pt x="6625" y="11705"/>
                  <a:pt x="6965" y="12277"/>
                  <a:pt x="6754" y="12381"/>
                </a:cubicBezTo>
                <a:cubicBezTo>
                  <a:pt x="6906" y="12404"/>
                  <a:pt x="6944" y="12575"/>
                  <a:pt x="7059" y="12721"/>
                </a:cubicBezTo>
                <a:cubicBezTo>
                  <a:pt x="7164" y="12854"/>
                  <a:pt x="7328" y="12598"/>
                  <a:pt x="7414" y="12780"/>
                </a:cubicBezTo>
                <a:cubicBezTo>
                  <a:pt x="7468" y="12893"/>
                  <a:pt x="7483" y="13078"/>
                  <a:pt x="7565" y="13123"/>
                </a:cubicBezTo>
                <a:cubicBezTo>
                  <a:pt x="7619" y="13152"/>
                  <a:pt x="7660" y="13114"/>
                  <a:pt x="7703" y="13202"/>
                </a:cubicBezTo>
                <a:cubicBezTo>
                  <a:pt x="7818" y="13443"/>
                  <a:pt x="7856" y="13606"/>
                  <a:pt x="7780" y="13959"/>
                </a:cubicBezTo>
                <a:cubicBezTo>
                  <a:pt x="7714" y="14263"/>
                  <a:pt x="7563" y="14427"/>
                  <a:pt x="7500" y="14694"/>
                </a:cubicBezTo>
                <a:cubicBezTo>
                  <a:pt x="7446" y="14922"/>
                  <a:pt x="7476" y="15309"/>
                  <a:pt x="7451" y="15561"/>
                </a:cubicBezTo>
                <a:cubicBezTo>
                  <a:pt x="7425" y="15823"/>
                  <a:pt x="7390" y="16227"/>
                  <a:pt x="7243" y="16289"/>
                </a:cubicBezTo>
                <a:cubicBezTo>
                  <a:pt x="7133" y="16336"/>
                  <a:pt x="6993" y="16473"/>
                  <a:pt x="6906" y="16623"/>
                </a:cubicBezTo>
                <a:cubicBezTo>
                  <a:pt x="6854" y="16713"/>
                  <a:pt x="6914" y="16749"/>
                  <a:pt x="6918" y="16840"/>
                </a:cubicBezTo>
                <a:cubicBezTo>
                  <a:pt x="6921" y="16924"/>
                  <a:pt x="6838" y="16971"/>
                  <a:pt x="6818" y="17035"/>
                </a:cubicBezTo>
                <a:cubicBezTo>
                  <a:pt x="6740" y="17295"/>
                  <a:pt x="6713" y="17591"/>
                  <a:pt x="6609" y="17844"/>
                </a:cubicBezTo>
                <a:cubicBezTo>
                  <a:pt x="6521" y="18061"/>
                  <a:pt x="6346" y="17987"/>
                  <a:pt x="6373" y="18287"/>
                </a:cubicBezTo>
                <a:cubicBezTo>
                  <a:pt x="6401" y="18610"/>
                  <a:pt x="6222" y="18693"/>
                  <a:pt x="6110" y="18740"/>
                </a:cubicBezTo>
                <a:cubicBezTo>
                  <a:pt x="5949" y="18808"/>
                  <a:pt x="5983" y="19078"/>
                  <a:pt x="5938" y="19354"/>
                </a:cubicBezTo>
                <a:cubicBezTo>
                  <a:pt x="5904" y="19561"/>
                  <a:pt x="5742" y="19497"/>
                  <a:pt x="5722" y="19661"/>
                </a:cubicBezTo>
                <a:cubicBezTo>
                  <a:pt x="5688" y="19942"/>
                  <a:pt x="5912" y="20090"/>
                  <a:pt x="5748" y="20374"/>
                </a:cubicBezTo>
                <a:cubicBezTo>
                  <a:pt x="5612" y="20608"/>
                  <a:pt x="5745" y="20875"/>
                  <a:pt x="5847" y="20970"/>
                </a:cubicBezTo>
                <a:cubicBezTo>
                  <a:pt x="5891" y="21011"/>
                  <a:pt x="5689" y="21327"/>
                  <a:pt x="5626" y="21303"/>
                </a:cubicBezTo>
                <a:cubicBezTo>
                  <a:pt x="5505" y="21257"/>
                  <a:pt x="5422" y="21043"/>
                  <a:pt x="5367" y="20828"/>
                </a:cubicBezTo>
                <a:cubicBezTo>
                  <a:pt x="5325" y="20664"/>
                  <a:pt x="5222" y="20556"/>
                  <a:pt x="5211" y="20365"/>
                </a:cubicBezTo>
                <a:cubicBezTo>
                  <a:pt x="5198" y="20132"/>
                  <a:pt x="5244" y="19872"/>
                  <a:pt x="5261" y="19644"/>
                </a:cubicBezTo>
                <a:cubicBezTo>
                  <a:pt x="5284" y="19334"/>
                  <a:pt x="5194" y="18796"/>
                  <a:pt x="5277" y="18547"/>
                </a:cubicBezTo>
                <a:cubicBezTo>
                  <a:pt x="5370" y="18271"/>
                  <a:pt x="5404" y="17895"/>
                  <a:pt x="5384" y="17565"/>
                </a:cubicBezTo>
                <a:cubicBezTo>
                  <a:pt x="5360" y="17166"/>
                  <a:pt x="5386" y="16717"/>
                  <a:pt x="5445" y="16341"/>
                </a:cubicBezTo>
                <a:cubicBezTo>
                  <a:pt x="5502" y="15973"/>
                  <a:pt x="5494" y="15498"/>
                  <a:pt x="5333" y="15280"/>
                </a:cubicBezTo>
                <a:cubicBezTo>
                  <a:pt x="5240" y="15155"/>
                  <a:pt x="5129" y="15131"/>
                  <a:pt x="5071" y="14899"/>
                </a:cubicBezTo>
                <a:cubicBezTo>
                  <a:pt x="5047" y="14802"/>
                  <a:pt x="5052" y="14696"/>
                  <a:pt x="5042" y="14591"/>
                </a:cubicBezTo>
                <a:cubicBezTo>
                  <a:pt x="5030" y="14454"/>
                  <a:pt x="4983" y="14380"/>
                  <a:pt x="4949" y="14271"/>
                </a:cubicBezTo>
                <a:cubicBezTo>
                  <a:pt x="4890" y="14081"/>
                  <a:pt x="4884" y="13853"/>
                  <a:pt x="4841" y="13650"/>
                </a:cubicBezTo>
                <a:cubicBezTo>
                  <a:pt x="4821" y="13558"/>
                  <a:pt x="4641" y="13335"/>
                  <a:pt x="4667" y="13246"/>
                </a:cubicBezTo>
                <a:cubicBezTo>
                  <a:pt x="4715" y="13082"/>
                  <a:pt x="4835" y="13109"/>
                  <a:pt x="4748" y="12845"/>
                </a:cubicBezTo>
                <a:cubicBezTo>
                  <a:pt x="4678" y="12631"/>
                  <a:pt x="4764" y="12414"/>
                  <a:pt x="4836" y="12271"/>
                </a:cubicBezTo>
                <a:cubicBezTo>
                  <a:pt x="4916" y="12111"/>
                  <a:pt x="4979" y="11989"/>
                  <a:pt x="4975" y="11734"/>
                </a:cubicBezTo>
                <a:cubicBezTo>
                  <a:pt x="4973" y="11610"/>
                  <a:pt x="4968" y="11451"/>
                  <a:pt x="4932" y="11347"/>
                </a:cubicBezTo>
                <a:cubicBezTo>
                  <a:pt x="4891" y="11223"/>
                  <a:pt x="4861" y="11403"/>
                  <a:pt x="4829" y="11437"/>
                </a:cubicBezTo>
                <a:cubicBezTo>
                  <a:pt x="4803" y="11464"/>
                  <a:pt x="4661" y="11320"/>
                  <a:pt x="4642" y="11260"/>
                </a:cubicBezTo>
                <a:cubicBezTo>
                  <a:pt x="4583" y="11067"/>
                  <a:pt x="4513" y="11075"/>
                  <a:pt x="4427" y="10964"/>
                </a:cubicBezTo>
                <a:cubicBezTo>
                  <a:pt x="4357" y="10873"/>
                  <a:pt x="4374" y="10690"/>
                  <a:pt x="4382" y="10543"/>
                </a:cubicBezTo>
                <a:cubicBezTo>
                  <a:pt x="4391" y="10369"/>
                  <a:pt x="4258" y="10521"/>
                  <a:pt x="4212" y="10528"/>
                </a:cubicBezTo>
                <a:cubicBezTo>
                  <a:pt x="4077" y="10548"/>
                  <a:pt x="4012" y="10432"/>
                  <a:pt x="3964" y="10178"/>
                </a:cubicBezTo>
                <a:cubicBezTo>
                  <a:pt x="3955" y="10129"/>
                  <a:pt x="3923" y="9851"/>
                  <a:pt x="3879" y="9896"/>
                </a:cubicBezTo>
                <a:cubicBezTo>
                  <a:pt x="3814" y="9962"/>
                  <a:pt x="3812" y="10066"/>
                  <a:pt x="3729" y="10014"/>
                </a:cubicBezTo>
                <a:cubicBezTo>
                  <a:pt x="3623" y="9948"/>
                  <a:pt x="3510" y="9914"/>
                  <a:pt x="3407" y="9837"/>
                </a:cubicBezTo>
                <a:cubicBezTo>
                  <a:pt x="3318" y="9771"/>
                  <a:pt x="3187" y="9630"/>
                  <a:pt x="3114" y="9512"/>
                </a:cubicBezTo>
                <a:cubicBezTo>
                  <a:pt x="3029" y="9373"/>
                  <a:pt x="3097" y="9152"/>
                  <a:pt x="3101" y="8974"/>
                </a:cubicBezTo>
                <a:cubicBezTo>
                  <a:pt x="3106" y="8798"/>
                  <a:pt x="2884" y="7890"/>
                  <a:pt x="2809" y="7931"/>
                </a:cubicBezTo>
                <a:cubicBezTo>
                  <a:pt x="2749" y="7964"/>
                  <a:pt x="3081" y="9088"/>
                  <a:pt x="2791" y="8681"/>
                </a:cubicBezTo>
                <a:cubicBezTo>
                  <a:pt x="2657" y="8493"/>
                  <a:pt x="2564" y="8234"/>
                  <a:pt x="2505" y="7912"/>
                </a:cubicBezTo>
                <a:cubicBezTo>
                  <a:pt x="2457" y="7644"/>
                  <a:pt x="2442" y="7391"/>
                  <a:pt x="2335" y="7191"/>
                </a:cubicBezTo>
                <a:cubicBezTo>
                  <a:pt x="2222" y="6980"/>
                  <a:pt x="2148" y="6716"/>
                  <a:pt x="2121" y="6396"/>
                </a:cubicBezTo>
                <a:cubicBezTo>
                  <a:pt x="2102" y="6178"/>
                  <a:pt x="2021" y="5881"/>
                  <a:pt x="2029" y="5677"/>
                </a:cubicBezTo>
                <a:cubicBezTo>
                  <a:pt x="2037" y="5448"/>
                  <a:pt x="2178" y="5128"/>
                  <a:pt x="2126" y="4894"/>
                </a:cubicBezTo>
                <a:cubicBezTo>
                  <a:pt x="2074" y="4663"/>
                  <a:pt x="1940" y="4652"/>
                  <a:pt x="1901" y="4359"/>
                </a:cubicBezTo>
                <a:cubicBezTo>
                  <a:pt x="1834" y="3865"/>
                  <a:pt x="1623" y="3223"/>
                  <a:pt x="1366" y="3228"/>
                </a:cubicBezTo>
                <a:cubicBezTo>
                  <a:pt x="1074" y="3234"/>
                  <a:pt x="824" y="3176"/>
                  <a:pt x="566" y="3491"/>
                </a:cubicBezTo>
                <a:cubicBezTo>
                  <a:pt x="430" y="3657"/>
                  <a:pt x="262" y="3913"/>
                  <a:pt x="99" y="3922"/>
                </a:cubicBezTo>
                <a:cubicBezTo>
                  <a:pt x="31" y="3926"/>
                  <a:pt x="-42" y="3795"/>
                  <a:pt x="28" y="3675"/>
                </a:cubicBezTo>
                <a:cubicBezTo>
                  <a:pt x="63" y="3614"/>
                  <a:pt x="416" y="3374"/>
                  <a:pt x="415" y="3352"/>
                </a:cubicBezTo>
                <a:cubicBezTo>
                  <a:pt x="414" y="3329"/>
                  <a:pt x="313" y="3366"/>
                  <a:pt x="303" y="3363"/>
                </a:cubicBezTo>
                <a:cubicBezTo>
                  <a:pt x="230" y="3342"/>
                  <a:pt x="167" y="3153"/>
                  <a:pt x="155" y="3006"/>
                </a:cubicBezTo>
                <a:cubicBezTo>
                  <a:pt x="139" y="2821"/>
                  <a:pt x="309" y="2500"/>
                  <a:pt x="304" y="2483"/>
                </a:cubicBezTo>
                <a:cubicBezTo>
                  <a:pt x="280" y="2399"/>
                  <a:pt x="128" y="2105"/>
                  <a:pt x="239" y="2060"/>
                </a:cubicBezTo>
                <a:cubicBezTo>
                  <a:pt x="252" y="2055"/>
                  <a:pt x="379" y="2061"/>
                  <a:pt x="378" y="2037"/>
                </a:cubicBezTo>
                <a:cubicBezTo>
                  <a:pt x="371" y="1923"/>
                  <a:pt x="281" y="1923"/>
                  <a:pt x="378" y="1814"/>
                </a:cubicBezTo>
                <a:cubicBezTo>
                  <a:pt x="467" y="1714"/>
                  <a:pt x="569" y="1667"/>
                  <a:pt x="664" y="1600"/>
                </a:cubicBezTo>
                <a:cubicBezTo>
                  <a:pt x="912" y="1427"/>
                  <a:pt x="1123" y="1470"/>
                  <a:pt x="1383" y="1518"/>
                </a:cubicBezTo>
                <a:cubicBezTo>
                  <a:pt x="1536" y="1546"/>
                  <a:pt x="1659" y="1642"/>
                  <a:pt x="1803" y="1734"/>
                </a:cubicBezTo>
                <a:cubicBezTo>
                  <a:pt x="1905" y="1799"/>
                  <a:pt x="1949" y="1559"/>
                  <a:pt x="2041" y="1519"/>
                </a:cubicBezTo>
                <a:cubicBezTo>
                  <a:pt x="2172" y="1463"/>
                  <a:pt x="2278" y="1840"/>
                  <a:pt x="2424" y="1705"/>
                </a:cubicBezTo>
                <a:cubicBezTo>
                  <a:pt x="2519" y="1616"/>
                  <a:pt x="2349" y="1472"/>
                  <a:pt x="2339" y="1408"/>
                </a:cubicBezTo>
                <a:cubicBezTo>
                  <a:pt x="2346" y="1450"/>
                  <a:pt x="2420" y="1114"/>
                  <a:pt x="2424" y="1072"/>
                </a:cubicBezTo>
                <a:cubicBezTo>
                  <a:pt x="2424" y="1072"/>
                  <a:pt x="2424" y="1072"/>
                  <a:pt x="2424" y="1072"/>
                </a:cubicBezTo>
                <a:close/>
              </a:path>
            </a:pathLst>
          </a:custGeom>
          <a:solidFill>
            <a:srgbClr val="E2E4E4"/>
          </a:solidFill>
          <a:ln w="12700">
            <a:miter lim="400000"/>
          </a:ln>
        </p:spPr>
        <p:txBody>
          <a:bodyPr lIns="0" tIns="0" rIns="0" bIns="0"/>
          <a:lstStyle/>
          <a:p>
            <a:pPr>
              <a:lnSpc>
                <a:spcPct val="80000"/>
              </a:lnSpc>
              <a:spcBef>
                <a:spcPts val="2100"/>
              </a:spcBef>
              <a:tabLst>
                <a:tab pos="2997200" algn="l"/>
              </a:tabLst>
              <a:defRPr sz="5200" cap="all">
                <a:solidFill>
                  <a:srgbClr val="949BA6"/>
                </a:solidFill>
                <a:latin typeface="Gill Sans Light"/>
                <a:ea typeface="Gill Sans Light"/>
                <a:cs typeface="Gill Sans Light"/>
                <a:sym typeface="Gill Sans Light"/>
              </a:defRPr>
            </a:pPr>
            <a:endParaRPr/>
          </a:p>
        </p:txBody>
      </p:sp>
      <p:sp>
        <p:nvSpPr>
          <p:cNvPr id="333" name="Figure"/>
          <p:cNvSpPr/>
          <p:nvPr/>
        </p:nvSpPr>
        <p:spPr>
          <a:xfrm>
            <a:off x="14895898" y="5423635"/>
            <a:ext cx="637181"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B57B3"/>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4" name="Figure"/>
          <p:cNvSpPr/>
          <p:nvPr/>
        </p:nvSpPr>
        <p:spPr>
          <a:xfrm rot="467441">
            <a:off x="15580507" y="5470862"/>
            <a:ext cx="637182"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B57B3"/>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5" name="Figure"/>
          <p:cNvSpPr/>
          <p:nvPr/>
        </p:nvSpPr>
        <p:spPr>
          <a:xfrm rot="1324594">
            <a:off x="16253211" y="5673268"/>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6" name="Figure"/>
          <p:cNvSpPr/>
          <p:nvPr/>
        </p:nvSpPr>
        <p:spPr>
          <a:xfrm rot="2573157">
            <a:off x="16872336" y="6030455"/>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7" name="Figure"/>
          <p:cNvSpPr/>
          <p:nvPr/>
        </p:nvSpPr>
        <p:spPr>
          <a:xfrm rot="3452157">
            <a:off x="17300961" y="6625768"/>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8" name="Figure"/>
          <p:cNvSpPr/>
          <p:nvPr/>
        </p:nvSpPr>
        <p:spPr>
          <a:xfrm rot="4360305">
            <a:off x="17586711" y="7268705"/>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A82C8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39" name="Figure"/>
          <p:cNvSpPr/>
          <p:nvPr/>
        </p:nvSpPr>
        <p:spPr>
          <a:xfrm rot="5129044">
            <a:off x="17702215" y="7947362"/>
            <a:ext cx="637182"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0" name="Figure"/>
          <p:cNvSpPr/>
          <p:nvPr/>
        </p:nvSpPr>
        <p:spPr>
          <a:xfrm rot="5746089">
            <a:off x="17702215" y="8661737"/>
            <a:ext cx="637182"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1" name="Figure"/>
          <p:cNvSpPr/>
          <p:nvPr/>
        </p:nvSpPr>
        <p:spPr>
          <a:xfrm rot="6789017">
            <a:off x="17524629" y="9340393"/>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2" name="76%"/>
          <p:cNvSpPr txBox="1">
            <a:spLocks noGrp="1"/>
          </p:cNvSpPr>
          <p:nvPr>
            <p:ph type="body" sz="quarter" idx="21"/>
          </p:nvPr>
        </p:nvSpPr>
        <p:spPr>
          <a:xfrm>
            <a:off x="14374037" y="7928559"/>
            <a:ext cx="2459271" cy="1246697"/>
          </a:xfrm>
          <a:prstGeom prst="rect">
            <a:avLst/>
          </a:prstGeom>
        </p:spPr>
        <p:txBody>
          <a:bodyPr anchor="t">
            <a:noAutofit/>
          </a:bodyPr>
          <a:lstStyle>
            <a:lvl1pPr marL="0" indent="0" algn="ctr" defTabSz="642937">
              <a:lnSpc>
                <a:spcPct val="80000"/>
              </a:lnSpc>
              <a:spcBef>
                <a:spcPts val="7700"/>
              </a:spcBef>
              <a:buSzTx/>
              <a:buNone/>
              <a:defRPr sz="6000" b="1">
                <a:solidFill>
                  <a:srgbClr val="333333"/>
                </a:solidFill>
                <a:latin typeface="Avenir Next Regular"/>
                <a:ea typeface="Avenir Next Regular"/>
                <a:cs typeface="Avenir Next Regular"/>
                <a:sym typeface="Avenir Next Regular"/>
              </a:defRPr>
            </a:lvl1pPr>
          </a:lstStyle>
          <a:p>
            <a:r>
              <a:t>76%</a:t>
            </a:r>
          </a:p>
        </p:txBody>
      </p:sp>
      <p:sp>
        <p:nvSpPr>
          <p:cNvPr id="343" name="Figure"/>
          <p:cNvSpPr/>
          <p:nvPr/>
        </p:nvSpPr>
        <p:spPr>
          <a:xfrm rot="17550132" flipH="1">
            <a:off x="5654330" y="6424872"/>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2C6CE"/>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4" name="Figure"/>
          <p:cNvSpPr/>
          <p:nvPr/>
        </p:nvSpPr>
        <p:spPr>
          <a:xfrm rot="17082693" flipH="1">
            <a:off x="5435948" y="7075434"/>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2C6CE"/>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5" name="Figure"/>
          <p:cNvSpPr/>
          <p:nvPr/>
        </p:nvSpPr>
        <p:spPr>
          <a:xfrm rot="16225540" flipH="1">
            <a:off x="5365488" y="7774385"/>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00A9C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6" name="Figure"/>
          <p:cNvSpPr/>
          <p:nvPr/>
        </p:nvSpPr>
        <p:spPr>
          <a:xfrm rot="14976975" flipH="1">
            <a:off x="5458530" y="8483076"/>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00A9CD"/>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7" name="Figure"/>
          <p:cNvSpPr/>
          <p:nvPr/>
        </p:nvSpPr>
        <p:spPr>
          <a:xfrm rot="14097976" flipH="1">
            <a:off x="5844476" y="9106905"/>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8" name="Figure"/>
          <p:cNvSpPr/>
          <p:nvPr/>
        </p:nvSpPr>
        <p:spPr>
          <a:xfrm rot="13189828" flipH="1">
            <a:off x="6329101" y="9616964"/>
            <a:ext cx="637181"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49" name="Figure"/>
          <p:cNvSpPr/>
          <p:nvPr/>
        </p:nvSpPr>
        <p:spPr>
          <a:xfrm rot="12421089" flipH="1">
            <a:off x="6911881" y="9983409"/>
            <a:ext cx="637182" cy="1643360"/>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5E97D2"/>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50" name="Figure"/>
          <p:cNvSpPr/>
          <p:nvPr/>
        </p:nvSpPr>
        <p:spPr>
          <a:xfrm rot="11804043" flipH="1">
            <a:off x="7571868" y="10256814"/>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51" name="Figure"/>
          <p:cNvSpPr/>
          <p:nvPr/>
        </p:nvSpPr>
        <p:spPr>
          <a:xfrm rot="10761116" flipH="1">
            <a:off x="8266820" y="10352483"/>
            <a:ext cx="637181" cy="1643361"/>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8778C9"/>
          </a:solidFill>
          <a:ln w="12700">
            <a:miter lim="400000"/>
          </a:ln>
        </p:spPr>
        <p:txBody>
          <a:bodyPr lIns="0" tIns="0" rIns="0" bIns="0" anchor="ctr"/>
          <a:lstStyle/>
          <a:p>
            <a:pP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endParaRPr/>
          </a:p>
        </p:txBody>
      </p:sp>
      <p:sp>
        <p:nvSpPr>
          <p:cNvPr id="352" name="56%"/>
          <p:cNvSpPr txBox="1">
            <a:spLocks noGrp="1"/>
          </p:cNvSpPr>
          <p:nvPr>
            <p:ph type="body" sz="quarter" idx="22"/>
          </p:nvPr>
        </p:nvSpPr>
        <p:spPr>
          <a:xfrm>
            <a:off x="6904772" y="8187696"/>
            <a:ext cx="2332314" cy="1246697"/>
          </a:xfrm>
          <a:prstGeom prst="rect">
            <a:avLst/>
          </a:prstGeom>
        </p:spPr>
        <p:txBody>
          <a:bodyPr anchor="t">
            <a:noAutofit/>
          </a:bodyPr>
          <a:lstStyle>
            <a:lvl1pPr marL="0" indent="0" algn="ctr" defTabSz="642937">
              <a:lnSpc>
                <a:spcPct val="80000"/>
              </a:lnSpc>
              <a:spcBef>
                <a:spcPts val="7700"/>
              </a:spcBef>
              <a:buSzTx/>
              <a:buNone/>
              <a:defRPr sz="6000" b="1">
                <a:solidFill>
                  <a:srgbClr val="333333"/>
                </a:solidFill>
                <a:latin typeface="Avenir Next Regular"/>
                <a:ea typeface="Avenir Next Regular"/>
                <a:cs typeface="Avenir Next Regular"/>
                <a:sym typeface="Avenir Next Regular"/>
              </a:defRPr>
            </a:lvl1pPr>
          </a:lstStyle>
          <a:p>
            <a:r>
              <a:t>56%</a:t>
            </a:r>
          </a:p>
        </p:txBody>
      </p:sp>
      <p:sp>
        <p:nvSpPr>
          <p:cNvPr id="353" name="congue nihil imperdiet"/>
          <p:cNvSpPr txBox="1">
            <a:spLocks noGrp="1"/>
          </p:cNvSpPr>
          <p:nvPr>
            <p:ph type="body" sz="quarter" idx="23"/>
          </p:nvPr>
        </p:nvSpPr>
        <p:spPr>
          <a:xfrm>
            <a:off x="5349505" y="2929462"/>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354" name="euismod tincidunt ut laoreet dolore"/>
          <p:cNvSpPr txBox="1">
            <a:spLocks noGrp="1"/>
          </p:cNvSpPr>
          <p:nvPr>
            <p:ph type="body" sz="quarter" idx="24"/>
          </p:nvPr>
        </p:nvSpPr>
        <p:spPr>
          <a:xfrm>
            <a:off x="5213353" y="4143702"/>
            <a:ext cx="13957295"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355" name="Ut wisi enim ad minim veniam, quis nostrud exerci tation ullamcorper suscipit lobortis nisl ut aliquip ex ea commodo consequat."/>
          <p:cNvSpPr txBox="1">
            <a:spLocks noGrp="1"/>
          </p:cNvSpPr>
          <p:nvPr>
            <p:ph type="body" sz="quarter" idx="25"/>
          </p:nvPr>
        </p:nvSpPr>
        <p:spPr>
          <a:xfrm>
            <a:off x="11585420" y="9168779"/>
            <a:ext cx="4936181" cy="981076"/>
          </a:xfrm>
          <a:prstGeom prst="rect">
            <a:avLst/>
          </a:prstGeom>
        </p:spPr>
        <p:txBody>
          <a:bodyPr>
            <a:spAutoFit/>
          </a:bodyPr>
          <a:lstStyle>
            <a:lvl1pPr marL="0" indent="0" algn="r">
              <a:spcBef>
                <a:spcPts val="0"/>
              </a:spcBef>
              <a:buSzTx/>
              <a:buNone/>
              <a:defRPr sz="1800" b="1">
                <a:latin typeface="Helvetica"/>
                <a:ea typeface="Helvetica"/>
                <a:cs typeface="Helvetica"/>
                <a:sym typeface="Helvetica"/>
              </a:defRPr>
            </a:lvl1pPr>
          </a:lstStyle>
          <a:p>
            <a:r>
              <a:t>Ut wisi enim ad minim veniam, quis nostrud exerci tation ullamcorper suscipit lobortis nisl ut aliquip ex ea commodo consequat.</a:t>
            </a:r>
          </a:p>
        </p:txBody>
      </p:sp>
      <p:sp>
        <p:nvSpPr>
          <p:cNvPr id="356" name="Ut wisi enim ad minim veniam, quis nostrud exerci tation ullamcorper suscipit lobortis nisl ut aliquip ex ea commodo consequat."/>
          <p:cNvSpPr txBox="1">
            <a:spLocks noGrp="1"/>
          </p:cNvSpPr>
          <p:nvPr>
            <p:ph type="body" sz="quarter" idx="26"/>
          </p:nvPr>
        </p:nvSpPr>
        <p:spPr>
          <a:xfrm>
            <a:off x="7156295" y="7024523"/>
            <a:ext cx="4936181" cy="981076"/>
          </a:xfrm>
          <a:prstGeom prst="rect">
            <a:avLst/>
          </a:prstGeom>
        </p:spPr>
        <p:txBody>
          <a:bodyPr>
            <a:spAutoFit/>
          </a:bodyPr>
          <a:lstStyle>
            <a:lvl1pPr marL="0" indent="0">
              <a:spcBef>
                <a:spcPts val="0"/>
              </a:spcBef>
              <a:buSzTx/>
              <a:buNone/>
              <a:defRPr sz="1800" b="1">
                <a:latin typeface="Helvetica"/>
                <a:ea typeface="Helvetica"/>
                <a:cs typeface="Helvetica"/>
                <a:sym typeface="Helvetica"/>
              </a:defRPr>
            </a:lvl1pPr>
          </a:lstStyle>
          <a:p>
            <a:r>
              <a:t>Ut wisi enim ad minim veniam, quis nostrud exerci tation ullamcorper suscipit lobortis nisl ut aliquip ex ea commodo consequat.</a:t>
            </a:r>
          </a:p>
        </p:txBody>
      </p:sp>
      <p:pic>
        <p:nvPicPr>
          <p:cNvPr id="357" name="abstract20.png" descr="abstract20.png"/>
          <p:cNvPicPr>
            <a:picLocks noChangeAspect="1"/>
          </p:cNvPicPr>
          <p:nvPr/>
        </p:nvPicPr>
        <p:blipFill>
          <a:blip r:embed="rId2"/>
          <a:srcRect t="28886" b="63635"/>
          <a:stretch>
            <a:fillRect/>
          </a:stretch>
        </p:blipFill>
        <p:spPr>
          <a:xfrm>
            <a:off x="1850" y="-1954"/>
            <a:ext cx="24374637" cy="2429504"/>
          </a:xfrm>
          <a:prstGeom prst="rect">
            <a:avLst/>
          </a:prstGeom>
          <a:ln w="12700">
            <a:miter lim="400000"/>
          </a:ln>
        </p:spPr>
      </p:pic>
      <p:sp>
        <p:nvSpPr>
          <p:cNvPr id="358" name="36"/>
          <p:cNvSpPr txBox="1">
            <a:spLocks noGrp="1"/>
          </p:cNvSpPr>
          <p:nvPr>
            <p:ph type="body" sz="quarter" idx="27"/>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59" name="GN Designe"/>
          <p:cNvSpPr txBox="1">
            <a:spLocks noGrp="1"/>
          </p:cNvSpPr>
          <p:nvPr>
            <p:ph type="body" sz="quarter" idx="28"/>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60" name="o"/>
          <p:cNvSpPr txBox="1">
            <a:spLocks noGrp="1"/>
          </p:cNvSpPr>
          <p:nvPr>
            <p:ph type="body" sz="quarter" idx="29"/>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36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harts - 2 Up">
    <p:spTree>
      <p:nvGrpSpPr>
        <p:cNvPr id="1" name=""/>
        <p:cNvGrpSpPr/>
        <p:nvPr/>
      </p:nvGrpSpPr>
      <p:grpSpPr>
        <a:xfrm>
          <a:off x="0" y="0"/>
          <a:ext cx="0" cy="0"/>
          <a:chOff x="0" y="0"/>
          <a:chExt cx="0" cy="0"/>
        </a:xfrm>
      </p:grpSpPr>
      <p:sp>
        <p:nvSpPr>
          <p:cNvPr id="368" name="congue nihil imperdiet"/>
          <p:cNvSpPr txBox="1">
            <a:spLocks noGrp="1"/>
          </p:cNvSpPr>
          <p:nvPr>
            <p:ph type="body" sz="quarter" idx="21"/>
          </p:nvPr>
        </p:nvSpPr>
        <p:spPr>
          <a:xfrm>
            <a:off x="5349505" y="2798493"/>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369" name="euismod tincidunt ut laoreet dolore"/>
          <p:cNvSpPr txBox="1">
            <a:spLocks noGrp="1"/>
          </p:cNvSpPr>
          <p:nvPr>
            <p:ph type="body" sz="quarter" idx="22"/>
          </p:nvPr>
        </p:nvSpPr>
        <p:spPr>
          <a:xfrm>
            <a:off x="5213353" y="4012733"/>
            <a:ext cx="13957295" cy="1288892"/>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graphicFrame>
        <p:nvGraphicFramePr>
          <p:cNvPr id="370" name="Diagramme 2D circulaire"/>
          <p:cNvGraphicFramePr/>
          <p:nvPr/>
        </p:nvGraphicFramePr>
        <p:xfrm>
          <a:off x="7001061" y="5613238"/>
          <a:ext cx="4238254" cy="4238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1" name="Diagramme 2D circulaire"/>
          <p:cNvGraphicFramePr/>
          <p:nvPr/>
        </p:nvGraphicFramePr>
        <p:xfrm>
          <a:off x="13144686" y="5613238"/>
          <a:ext cx="4238254" cy="4238255"/>
        </p:xfrm>
        <a:graphic>
          <a:graphicData uri="http://schemas.openxmlformats.org/drawingml/2006/chart">
            <c:chart xmlns:c="http://schemas.openxmlformats.org/drawingml/2006/chart" xmlns:r="http://schemas.openxmlformats.org/officeDocument/2006/relationships" r:id="rId3"/>
          </a:graphicData>
        </a:graphic>
      </p:graphicFrame>
      <p:sp>
        <p:nvSpPr>
          <p:cNvPr id="372" name="Cercle"/>
          <p:cNvSpPr/>
          <p:nvPr/>
        </p:nvSpPr>
        <p:spPr>
          <a:xfrm>
            <a:off x="13793739" y="6262292"/>
            <a:ext cx="2940147" cy="2940147"/>
          </a:xfrm>
          <a:prstGeom prst="ellipse">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373" name="Cercle"/>
          <p:cNvSpPr/>
          <p:nvPr/>
        </p:nvSpPr>
        <p:spPr>
          <a:xfrm>
            <a:off x="7650114" y="6262292"/>
            <a:ext cx="2940147" cy="2940147"/>
          </a:xfrm>
          <a:prstGeom prst="ellipse">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374" name="60%"/>
          <p:cNvSpPr>
            <a:spLocks noGrp="1"/>
          </p:cNvSpPr>
          <p:nvPr>
            <p:ph type="body" sz="quarter" idx="23"/>
          </p:nvPr>
        </p:nvSpPr>
        <p:spPr>
          <a:xfrm>
            <a:off x="7512843" y="6660802"/>
            <a:ext cx="3214689" cy="2143126"/>
          </a:xfrm>
          <a:prstGeom prst="rect">
            <a:avLst/>
          </a:prstGeom>
        </p:spPr>
        <p:txBody>
          <a:bodyPr lIns="0" tIns="0" rIns="0" bIns="0">
            <a:noAutofit/>
          </a:bodyPr>
          <a:lstStyle>
            <a:lvl1pPr marL="0" indent="0" algn="ctr">
              <a:spcBef>
                <a:spcPts val="0"/>
              </a:spcBef>
              <a:buSzTx/>
              <a:buNone/>
              <a:defRPr sz="7600" b="1">
                <a:latin typeface="Avenir Next Regular"/>
                <a:ea typeface="Avenir Next Regular"/>
                <a:cs typeface="Avenir Next Regular"/>
                <a:sym typeface="Avenir Next Regular"/>
              </a:defRPr>
            </a:lvl1pPr>
          </a:lstStyle>
          <a:p>
            <a:r>
              <a:t>60%</a:t>
            </a:r>
          </a:p>
        </p:txBody>
      </p:sp>
      <p:sp>
        <p:nvSpPr>
          <p:cNvPr id="375" name="40%"/>
          <p:cNvSpPr>
            <a:spLocks noGrp="1"/>
          </p:cNvSpPr>
          <p:nvPr>
            <p:ph type="body" sz="quarter" idx="24"/>
          </p:nvPr>
        </p:nvSpPr>
        <p:spPr>
          <a:xfrm>
            <a:off x="13656468" y="6660802"/>
            <a:ext cx="3214689" cy="2143126"/>
          </a:xfrm>
          <a:prstGeom prst="rect">
            <a:avLst/>
          </a:prstGeom>
        </p:spPr>
        <p:txBody>
          <a:bodyPr lIns="0" tIns="0" rIns="0" bIns="0">
            <a:noAutofit/>
          </a:bodyPr>
          <a:lstStyle>
            <a:lvl1pPr marL="0" indent="0" algn="ctr">
              <a:spcBef>
                <a:spcPts val="0"/>
              </a:spcBef>
              <a:buSzTx/>
              <a:buNone/>
              <a:defRPr sz="7600" b="1">
                <a:latin typeface="Avenir Next Regular"/>
                <a:ea typeface="Avenir Next Regular"/>
                <a:cs typeface="Avenir Next Regular"/>
                <a:sym typeface="Avenir Next Regular"/>
              </a:defRPr>
            </a:lvl1pPr>
          </a:lstStyle>
          <a:p>
            <a:r>
              <a:t>40%</a:t>
            </a:r>
          </a:p>
        </p:txBody>
      </p:sp>
      <p:sp>
        <p:nvSpPr>
          <p:cNvPr id="376" name="euismod tincidunt ut laoreet dolore maecenas elit"/>
          <p:cNvSpPr txBox="1">
            <a:spLocks noGrp="1"/>
          </p:cNvSpPr>
          <p:nvPr>
            <p:ph type="body" sz="quarter" idx="25"/>
          </p:nvPr>
        </p:nvSpPr>
        <p:spPr>
          <a:xfrm>
            <a:off x="6925853" y="10006132"/>
            <a:ext cx="4388669" cy="1545248"/>
          </a:xfrm>
          <a:prstGeom prst="rect">
            <a:avLst/>
          </a:prstGeom>
        </p:spPr>
        <p:txBody>
          <a:bodyPr>
            <a:noAutofit/>
          </a:bodyPr>
          <a:lstStyle>
            <a:lvl1pPr marL="0" indent="0" algn="ctr"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 maecenas elit</a:t>
            </a:r>
          </a:p>
        </p:txBody>
      </p:sp>
      <p:sp>
        <p:nvSpPr>
          <p:cNvPr id="377" name="euismod tincidunt ut laoreet dolore maecenas elit"/>
          <p:cNvSpPr txBox="1">
            <a:spLocks noGrp="1"/>
          </p:cNvSpPr>
          <p:nvPr>
            <p:ph type="body" sz="quarter" idx="26"/>
          </p:nvPr>
        </p:nvSpPr>
        <p:spPr>
          <a:xfrm>
            <a:off x="13069478" y="10006132"/>
            <a:ext cx="4388669" cy="1545248"/>
          </a:xfrm>
          <a:prstGeom prst="rect">
            <a:avLst/>
          </a:prstGeom>
        </p:spPr>
        <p:txBody>
          <a:bodyPr>
            <a:noAutofit/>
          </a:bodyPr>
          <a:lstStyle>
            <a:lvl1pPr marL="0" indent="0" algn="ctr"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 maecenas elit</a:t>
            </a:r>
          </a:p>
        </p:txBody>
      </p:sp>
      <p:sp>
        <p:nvSpPr>
          <p:cNvPr id="378" name="Keynote theme by graphicnode"/>
          <p:cNvSpPr txBox="1">
            <a:spLocks noGrp="1"/>
          </p:cNvSpPr>
          <p:nvPr>
            <p:ph type="body" sz="quarter" idx="27"/>
          </p:nvPr>
        </p:nvSpPr>
        <p:spPr>
          <a:xfrm>
            <a:off x="6843410" y="12063206"/>
            <a:ext cx="10697180"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pic>
        <p:nvPicPr>
          <p:cNvPr id="379" name="abstract20.png" descr="abstract20.png"/>
          <p:cNvPicPr>
            <a:picLocks noChangeAspect="1"/>
          </p:cNvPicPr>
          <p:nvPr/>
        </p:nvPicPr>
        <p:blipFill>
          <a:blip r:embed="rId4"/>
          <a:srcRect t="28897" b="63628"/>
          <a:stretch>
            <a:fillRect/>
          </a:stretch>
        </p:blipFill>
        <p:spPr>
          <a:xfrm>
            <a:off x="-1633" y="-1954"/>
            <a:ext cx="24387414" cy="2429504"/>
          </a:xfrm>
          <a:prstGeom prst="rect">
            <a:avLst/>
          </a:prstGeom>
          <a:ln w="12700">
            <a:miter lim="400000"/>
          </a:ln>
        </p:spPr>
      </p:pic>
      <p:sp>
        <p:nvSpPr>
          <p:cNvPr id="380" name="36"/>
          <p:cNvSpPr txBox="1">
            <a:spLocks noGrp="1"/>
          </p:cNvSpPr>
          <p:nvPr>
            <p:ph type="body" sz="quarter" idx="28"/>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81" name="GN Designe"/>
          <p:cNvSpPr txBox="1">
            <a:spLocks noGrp="1"/>
          </p:cNvSpPr>
          <p:nvPr>
            <p:ph type="body" sz="quarter" idx="29"/>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82" name="o"/>
          <p:cNvSpPr txBox="1">
            <a:spLocks noGrp="1"/>
          </p:cNvSpPr>
          <p:nvPr>
            <p:ph type="body" sz="quarter" idx="30"/>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38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hart">
    <p:spTree>
      <p:nvGrpSpPr>
        <p:cNvPr id="1" name=""/>
        <p:cNvGrpSpPr/>
        <p:nvPr/>
      </p:nvGrpSpPr>
      <p:grpSpPr>
        <a:xfrm>
          <a:off x="0" y="0"/>
          <a:ext cx="0" cy="0"/>
          <a:chOff x="0" y="0"/>
          <a:chExt cx="0" cy="0"/>
        </a:xfrm>
      </p:grpSpPr>
      <p:pic>
        <p:nvPicPr>
          <p:cNvPr id="390" name="abstract20.png" descr="abstract20.png"/>
          <p:cNvPicPr>
            <a:picLocks noChangeAspect="1"/>
          </p:cNvPicPr>
          <p:nvPr/>
        </p:nvPicPr>
        <p:blipFill>
          <a:blip r:embed="rId2"/>
          <a:srcRect t="28890" b="28890"/>
          <a:stretch>
            <a:fillRect/>
          </a:stretch>
        </p:blipFill>
        <p:spPr>
          <a:xfrm>
            <a:off x="2656" y="-1954"/>
            <a:ext cx="24378657" cy="13719978"/>
          </a:xfrm>
          <a:prstGeom prst="rect">
            <a:avLst/>
          </a:prstGeom>
          <a:ln w="12700">
            <a:miter lim="400000"/>
          </a:ln>
        </p:spPr>
      </p:pic>
      <p:sp>
        <p:nvSpPr>
          <p:cNvPr id="391" name="36"/>
          <p:cNvSpPr txBox="1">
            <a:spLocks noGrp="1"/>
          </p:cNvSpPr>
          <p:nvPr>
            <p:ph type="body" sz="quarter" idx="21"/>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92" name="GN Designe"/>
          <p:cNvSpPr txBox="1">
            <a:spLocks noGrp="1"/>
          </p:cNvSpPr>
          <p:nvPr>
            <p:ph type="body" sz="quarter" idx="2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93" name="o"/>
          <p:cNvSpPr txBox="1">
            <a:spLocks noGrp="1"/>
          </p:cNvSpPr>
          <p:nvPr>
            <p:ph type="body" sz="quarter" idx="23"/>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graphicFrame>
        <p:nvGraphicFramePr>
          <p:cNvPr id="394" name="Graphique 2D à colonnes"/>
          <p:cNvGraphicFramePr/>
          <p:nvPr/>
        </p:nvGraphicFramePr>
        <p:xfrm>
          <a:off x="4823083" y="4985338"/>
          <a:ext cx="14782557" cy="4478314"/>
        </p:xfrm>
        <a:graphic>
          <a:graphicData uri="http://schemas.openxmlformats.org/drawingml/2006/chart">
            <c:chart xmlns:c="http://schemas.openxmlformats.org/drawingml/2006/chart" xmlns:r="http://schemas.openxmlformats.org/officeDocument/2006/relationships" r:id="rId3"/>
          </a:graphicData>
        </a:graphic>
      </p:graphicFrame>
      <p:sp>
        <p:nvSpPr>
          <p:cNvPr id="395" name="congue nihil imperdiet"/>
          <p:cNvSpPr txBox="1">
            <a:spLocks noGrp="1"/>
          </p:cNvSpPr>
          <p:nvPr>
            <p:ph type="body" sz="quarter" idx="24"/>
          </p:nvPr>
        </p:nvSpPr>
        <p:spPr>
          <a:xfrm>
            <a:off x="5349505" y="2193555"/>
            <a:ext cx="13684989" cy="2070701"/>
          </a:xfrm>
          <a:prstGeom prst="rect">
            <a:avLst/>
          </a:prstGeom>
        </p:spPr>
        <p:txBody>
          <a:bodyPr>
            <a:noAutofit/>
          </a:bodyPr>
          <a:lstStyle>
            <a:lvl1pPr marL="0" indent="0" algn="ctr" defTabSz="642937">
              <a:spcBef>
                <a:spcPts val="0"/>
              </a:spcBef>
              <a:buSzTx/>
              <a:buNone/>
              <a:defRPr sz="6000" cap="all">
                <a:solidFill>
                  <a:srgbClr val="FFFFFF"/>
                </a:solidFill>
                <a:latin typeface="Futura Bold"/>
                <a:ea typeface="Futura Bold"/>
                <a:cs typeface="Futura Bold"/>
                <a:sym typeface="Futura Bold"/>
              </a:defRPr>
            </a:lvl1pPr>
          </a:lstStyle>
          <a:p>
            <a:r>
              <a:t>congue nihil imperdiet </a:t>
            </a:r>
          </a:p>
        </p:txBody>
      </p:sp>
      <p:sp>
        <p:nvSpPr>
          <p:cNvPr id="396" name="euismod tincidunt ut laoreet dolore"/>
          <p:cNvSpPr txBox="1">
            <a:spLocks noGrp="1"/>
          </p:cNvSpPr>
          <p:nvPr>
            <p:ph type="body" sz="quarter" idx="25"/>
          </p:nvPr>
        </p:nvSpPr>
        <p:spPr>
          <a:xfrm>
            <a:off x="5213353" y="3407795"/>
            <a:ext cx="13957295" cy="1288891"/>
          </a:xfrm>
          <a:prstGeom prst="rect">
            <a:avLst/>
          </a:prstGeom>
        </p:spPr>
        <p:txBody>
          <a:bodyPr>
            <a:noAutofit/>
          </a:bodyPr>
          <a:lstStyle>
            <a:lvl1pPr marL="0" indent="0" algn="ctr" defTabSz="642937">
              <a:spcBef>
                <a:spcPts val="0"/>
              </a:spcBef>
              <a:buSzTx/>
              <a:buNone/>
              <a:defRPr sz="3000" cap="all" spc="510">
                <a:solidFill>
                  <a:srgbClr val="FFFFFF"/>
                </a:solidFill>
                <a:latin typeface="Avenir Next Regular"/>
                <a:ea typeface="Avenir Next Regular"/>
                <a:cs typeface="Avenir Next Regular"/>
                <a:sym typeface="Avenir Next Regular"/>
              </a:defRPr>
            </a:lvl1pPr>
          </a:lstStyle>
          <a:p>
            <a:r>
              <a:t>euismod tincidunt ut laoreet dolore</a:t>
            </a:r>
          </a:p>
        </p:txBody>
      </p:sp>
      <p:sp>
        <p:nvSpPr>
          <p:cNvPr id="397"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4641992" y="9902344"/>
            <a:ext cx="15100016" cy="1463676"/>
          </a:xfrm>
          <a:prstGeom prst="rect">
            <a:avLst/>
          </a:prstGeom>
        </p:spPr>
        <p:txBody>
          <a:bodyPr>
            <a:spAutoFit/>
          </a:bodyPr>
          <a:lstStyle>
            <a:lvl1pPr marL="0" indent="0" algn="ctr">
              <a:spcBef>
                <a:spcPts val="0"/>
              </a:spcBef>
              <a:buSzTx/>
              <a:buNone/>
              <a:defRPr sz="2200" b="1">
                <a:solidFill>
                  <a:srgbClr val="FFFFFF"/>
                </a:solidFill>
                <a:latin typeface="Helvetica"/>
                <a:ea typeface="Helvetica"/>
                <a:cs typeface="Helvetica"/>
                <a:sym typeface="Helvetica"/>
              </a:defRPr>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398" name="Keynote theme by graphicnode"/>
          <p:cNvSpPr txBox="1">
            <a:spLocks noGrp="1"/>
          </p:cNvSpPr>
          <p:nvPr>
            <p:ph type="body" sz="quarter" idx="27"/>
          </p:nvPr>
        </p:nvSpPr>
        <p:spPr>
          <a:xfrm>
            <a:off x="6843410" y="12091524"/>
            <a:ext cx="10697180" cy="865666"/>
          </a:xfrm>
          <a:prstGeom prst="rect">
            <a:avLst/>
          </a:prstGeom>
        </p:spPr>
        <p:txBody>
          <a:bodyPr>
            <a:noAutofit/>
          </a:bodyPr>
          <a:lstStyle>
            <a:lvl1pPr marL="0" indent="0" algn="ctr" defTabSz="642937">
              <a:spcBef>
                <a:spcPts val="0"/>
              </a:spcBef>
              <a:buSzTx/>
              <a:buNone/>
              <a:defRPr sz="2800" cap="all" spc="476">
                <a:solidFill>
                  <a:srgbClr val="FFFFFF"/>
                </a:solidFill>
                <a:latin typeface="Futura Bold"/>
                <a:ea typeface="Futura Bold"/>
                <a:cs typeface="Futura Bold"/>
                <a:sym typeface="Futura Bold"/>
              </a:defRPr>
            </a:lvl1pPr>
          </a:lstStyle>
          <a:p>
            <a:r>
              <a:t>Keynote theme by graphicnode</a:t>
            </a:r>
          </a:p>
        </p:txBody>
      </p:sp>
      <p:sp>
        <p:nvSpPr>
          <p:cNvPr id="39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Services Analyzes">
    <p:spTree>
      <p:nvGrpSpPr>
        <p:cNvPr id="1" name=""/>
        <p:cNvGrpSpPr/>
        <p:nvPr/>
      </p:nvGrpSpPr>
      <p:grpSpPr>
        <a:xfrm>
          <a:off x="0" y="0"/>
          <a:ext cx="0" cy="0"/>
          <a:chOff x="0" y="0"/>
          <a:chExt cx="0" cy="0"/>
        </a:xfrm>
      </p:grpSpPr>
      <p:sp>
        <p:nvSpPr>
          <p:cNvPr id="406" name="congue nihil imperdiet"/>
          <p:cNvSpPr txBox="1">
            <a:spLocks noGrp="1"/>
          </p:cNvSpPr>
          <p:nvPr>
            <p:ph type="body" sz="quarter" idx="21"/>
          </p:nvPr>
        </p:nvSpPr>
        <p:spPr>
          <a:xfrm>
            <a:off x="5349505" y="3054205"/>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407" name="euismod tincidunt ut laoreet dolore"/>
          <p:cNvSpPr txBox="1">
            <a:spLocks noGrp="1"/>
          </p:cNvSpPr>
          <p:nvPr>
            <p:ph type="body" sz="quarter" idx="22"/>
          </p:nvPr>
        </p:nvSpPr>
        <p:spPr>
          <a:xfrm>
            <a:off x="5213353" y="4268445"/>
            <a:ext cx="13957295"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408" name="Figure"/>
          <p:cNvSpPr>
            <a:spLocks noGrp="1"/>
          </p:cNvSpPr>
          <p:nvPr>
            <p:ph type="body" sz="quarter" idx="23"/>
          </p:nvPr>
        </p:nvSpPr>
        <p:spPr>
          <a:xfrm>
            <a:off x="7150561" y="6169328"/>
            <a:ext cx="1430195" cy="1893317"/>
          </a:xfrm>
          <a:custGeom>
            <a:avLst/>
            <a:gdLst/>
            <a:ahLst/>
            <a:cxnLst>
              <a:cxn ang="0">
                <a:pos x="wd2" y="hd2"/>
              </a:cxn>
              <a:cxn ang="5400000">
                <a:pos x="wd2" y="hd2"/>
              </a:cxn>
              <a:cxn ang="10800000">
                <a:pos x="wd2" y="hd2"/>
              </a:cxn>
              <a:cxn ang="16200000">
                <a:pos x="wd2" y="hd2"/>
              </a:cxn>
            </a:cxnLst>
            <a:rect l="0" t="0" r="r" b="b"/>
            <a:pathLst>
              <a:path w="21600" h="21600"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000000"/>
          </a:solidFill>
        </p:spPr>
        <p:txBody>
          <a:bodyPr lIns="53578" tIns="53578" rIns="53578" bIns="53578">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9" name="Figure"/>
          <p:cNvSpPr>
            <a:spLocks noGrp="1"/>
          </p:cNvSpPr>
          <p:nvPr>
            <p:ph type="body" sz="quarter" idx="24"/>
          </p:nvPr>
        </p:nvSpPr>
        <p:spPr>
          <a:xfrm>
            <a:off x="11264196" y="6311106"/>
            <a:ext cx="1715027" cy="1609760"/>
          </a:xfrm>
          <a:custGeom>
            <a:avLst/>
            <a:gdLst/>
            <a:ahLst/>
            <a:cxnLst>
              <a:cxn ang="0">
                <a:pos x="wd2" y="hd2"/>
              </a:cxn>
              <a:cxn ang="5400000">
                <a:pos x="wd2" y="hd2"/>
              </a:cxn>
              <a:cxn ang="10800000">
                <a:pos x="wd2" y="hd2"/>
              </a:cxn>
              <a:cxn ang="16200000">
                <a:pos x="wd2" y="hd2"/>
              </a:cxn>
            </a:cxnLst>
            <a:rect l="0" t="0" r="r" b="b"/>
            <a:pathLst>
              <a:path w="21600" h="21600"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000000"/>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Figure"/>
          <p:cNvSpPr>
            <a:spLocks noGrp="1"/>
          </p:cNvSpPr>
          <p:nvPr>
            <p:ph type="body" sz="quarter" idx="25"/>
          </p:nvPr>
        </p:nvSpPr>
        <p:spPr>
          <a:xfrm>
            <a:off x="15662662" y="6260315"/>
            <a:ext cx="1711358" cy="1711342"/>
          </a:xfrm>
          <a:custGeom>
            <a:avLst/>
            <a:gdLst/>
            <a:ahLst/>
            <a:cxnLst>
              <a:cxn ang="0">
                <a:pos x="wd2" y="hd2"/>
              </a:cxn>
              <a:cxn ang="5400000">
                <a:pos x="wd2" y="hd2"/>
              </a:cxn>
              <a:cxn ang="10800000">
                <a:pos x="wd2" y="hd2"/>
              </a:cxn>
              <a:cxn ang="16200000">
                <a:pos x="wd2" y="hd2"/>
              </a:cxn>
            </a:cxnLst>
            <a:rect l="0" t="0" r="r" b="b"/>
            <a:pathLst>
              <a:path w="21600" h="21600"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000000"/>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euismod tincidunt ut laoreet dolore"/>
          <p:cNvSpPr txBox="1">
            <a:spLocks noGrp="1"/>
          </p:cNvSpPr>
          <p:nvPr>
            <p:ph type="body" sz="quarter" idx="26"/>
          </p:nvPr>
        </p:nvSpPr>
        <p:spPr>
          <a:xfrm>
            <a:off x="5980235" y="8592102"/>
            <a:ext cx="3770846" cy="1395102"/>
          </a:xfrm>
          <a:prstGeom prst="rect">
            <a:avLst/>
          </a:prstGeom>
        </p:spPr>
        <p:txBody>
          <a:bodyPr>
            <a:noAutofit/>
          </a:bodyPr>
          <a:lstStyle>
            <a:lvl1pPr marL="0" indent="0" algn="ctr" defTabSz="642937">
              <a:spcBef>
                <a:spcPts val="0"/>
              </a:spcBef>
              <a:buSzTx/>
              <a:buNone/>
              <a:defRPr sz="2200" cap="all" spc="374">
                <a:latin typeface="Avenir Next Medium"/>
                <a:ea typeface="Avenir Next Medium"/>
                <a:cs typeface="Avenir Next Medium"/>
                <a:sym typeface="Avenir Next Medium"/>
              </a:defRPr>
            </a:lvl1pPr>
          </a:lstStyle>
          <a:p>
            <a:r>
              <a:t>euismod tincidunt ut laoreet dolore</a:t>
            </a:r>
          </a:p>
        </p:txBody>
      </p:sp>
      <p:sp>
        <p:nvSpPr>
          <p:cNvPr id="412" name="euismod tincidunt ut laoreet dolore"/>
          <p:cNvSpPr txBox="1">
            <a:spLocks noGrp="1"/>
          </p:cNvSpPr>
          <p:nvPr>
            <p:ph type="body" sz="quarter" idx="27"/>
          </p:nvPr>
        </p:nvSpPr>
        <p:spPr>
          <a:xfrm>
            <a:off x="10236286" y="8615915"/>
            <a:ext cx="3770846" cy="1347477"/>
          </a:xfrm>
          <a:prstGeom prst="rect">
            <a:avLst/>
          </a:prstGeom>
        </p:spPr>
        <p:txBody>
          <a:bodyPr>
            <a:noAutofit/>
          </a:bodyPr>
          <a:lstStyle>
            <a:lvl1pPr marL="0" indent="0" algn="ctr" defTabSz="642937">
              <a:spcBef>
                <a:spcPts val="0"/>
              </a:spcBef>
              <a:buSzTx/>
              <a:buNone/>
              <a:defRPr sz="2200" cap="all" spc="374">
                <a:latin typeface="Avenir Next Medium"/>
                <a:ea typeface="Avenir Next Medium"/>
                <a:cs typeface="Avenir Next Medium"/>
                <a:sym typeface="Avenir Next Medium"/>
              </a:defRPr>
            </a:lvl1pPr>
          </a:lstStyle>
          <a:p>
            <a:r>
              <a:t>euismod tincidunt ut laoreet dolore</a:t>
            </a:r>
          </a:p>
        </p:txBody>
      </p:sp>
      <p:sp>
        <p:nvSpPr>
          <p:cNvPr id="413" name="euismod tincidunt ut laoreet dolore"/>
          <p:cNvSpPr txBox="1">
            <a:spLocks noGrp="1"/>
          </p:cNvSpPr>
          <p:nvPr>
            <p:ph type="body" sz="quarter" idx="28"/>
          </p:nvPr>
        </p:nvSpPr>
        <p:spPr>
          <a:xfrm>
            <a:off x="14632919" y="8592102"/>
            <a:ext cx="3770847" cy="1395102"/>
          </a:xfrm>
          <a:prstGeom prst="rect">
            <a:avLst/>
          </a:prstGeom>
        </p:spPr>
        <p:txBody>
          <a:bodyPr>
            <a:noAutofit/>
          </a:bodyPr>
          <a:lstStyle>
            <a:lvl1pPr marL="0" indent="0" algn="ctr" defTabSz="642937">
              <a:spcBef>
                <a:spcPts val="0"/>
              </a:spcBef>
              <a:buSzTx/>
              <a:buNone/>
              <a:defRPr sz="2200" cap="all" spc="374">
                <a:latin typeface="Avenir Next Medium"/>
                <a:ea typeface="Avenir Next Medium"/>
                <a:cs typeface="Avenir Next Medium"/>
                <a:sym typeface="Avenir Next Medium"/>
              </a:defRPr>
            </a:lvl1pPr>
          </a:lstStyle>
          <a:p>
            <a:r>
              <a:t>euismod tincidunt ut laoreet dolore</a:t>
            </a:r>
          </a:p>
        </p:txBody>
      </p:sp>
      <p:sp>
        <p:nvSpPr>
          <p:cNvPr id="414" name="32%"/>
          <p:cNvSpPr txBox="1">
            <a:spLocks noGrp="1"/>
          </p:cNvSpPr>
          <p:nvPr>
            <p:ph type="body" sz="quarter" idx="29"/>
          </p:nvPr>
        </p:nvSpPr>
        <p:spPr>
          <a:xfrm>
            <a:off x="6379234" y="10170251"/>
            <a:ext cx="2972848" cy="1171317"/>
          </a:xfrm>
          <a:prstGeom prst="rect">
            <a:avLst/>
          </a:prstGeom>
        </p:spPr>
        <p:txBody>
          <a:bodyPr>
            <a:noAutofit/>
          </a:bodyPr>
          <a:lstStyle>
            <a:lvl1pPr marL="0" indent="0" algn="ctr" defTabSz="642937">
              <a:spcBef>
                <a:spcPts val="0"/>
              </a:spcBef>
              <a:buSzTx/>
              <a:buNone/>
              <a:defRPr sz="6600" cap="all" spc="1122">
                <a:latin typeface="Avenir Next Regular"/>
                <a:ea typeface="Avenir Next Regular"/>
                <a:cs typeface="Avenir Next Regular"/>
                <a:sym typeface="Avenir Next Regular"/>
              </a:defRPr>
            </a:lvl1pPr>
          </a:lstStyle>
          <a:p>
            <a:r>
              <a:t>32%</a:t>
            </a:r>
          </a:p>
        </p:txBody>
      </p:sp>
      <p:sp>
        <p:nvSpPr>
          <p:cNvPr id="415" name="78%"/>
          <p:cNvSpPr txBox="1">
            <a:spLocks noGrp="1"/>
          </p:cNvSpPr>
          <p:nvPr>
            <p:ph type="body" sz="quarter" idx="30"/>
          </p:nvPr>
        </p:nvSpPr>
        <p:spPr>
          <a:xfrm>
            <a:off x="10635284" y="10170251"/>
            <a:ext cx="2972849" cy="1171317"/>
          </a:xfrm>
          <a:prstGeom prst="rect">
            <a:avLst/>
          </a:prstGeom>
        </p:spPr>
        <p:txBody>
          <a:bodyPr>
            <a:noAutofit/>
          </a:bodyPr>
          <a:lstStyle>
            <a:lvl1pPr marL="0" indent="0" algn="ctr" defTabSz="642937">
              <a:spcBef>
                <a:spcPts val="0"/>
              </a:spcBef>
              <a:buSzTx/>
              <a:buNone/>
              <a:defRPr sz="6600" cap="all" spc="1122">
                <a:latin typeface="Avenir Next Regular"/>
                <a:ea typeface="Avenir Next Regular"/>
                <a:cs typeface="Avenir Next Regular"/>
                <a:sym typeface="Avenir Next Regular"/>
              </a:defRPr>
            </a:lvl1pPr>
          </a:lstStyle>
          <a:p>
            <a:r>
              <a:t>78%</a:t>
            </a:r>
          </a:p>
        </p:txBody>
      </p:sp>
      <p:sp>
        <p:nvSpPr>
          <p:cNvPr id="416" name="46%"/>
          <p:cNvSpPr txBox="1">
            <a:spLocks noGrp="1"/>
          </p:cNvSpPr>
          <p:nvPr>
            <p:ph type="body" sz="quarter" idx="31"/>
          </p:nvPr>
        </p:nvSpPr>
        <p:spPr>
          <a:xfrm>
            <a:off x="15031918" y="10170251"/>
            <a:ext cx="2972848" cy="1171317"/>
          </a:xfrm>
          <a:prstGeom prst="rect">
            <a:avLst/>
          </a:prstGeom>
        </p:spPr>
        <p:txBody>
          <a:bodyPr>
            <a:noAutofit/>
          </a:bodyPr>
          <a:lstStyle>
            <a:lvl1pPr marL="0" indent="0" algn="ctr" defTabSz="642937">
              <a:spcBef>
                <a:spcPts val="0"/>
              </a:spcBef>
              <a:buSzTx/>
              <a:buNone/>
              <a:defRPr sz="6600" cap="all" spc="1122">
                <a:latin typeface="Avenir Next Regular"/>
                <a:ea typeface="Avenir Next Regular"/>
                <a:cs typeface="Avenir Next Regular"/>
                <a:sym typeface="Avenir Next Regular"/>
              </a:defRPr>
            </a:lvl1pPr>
          </a:lstStyle>
          <a:p>
            <a:r>
              <a:t>46%</a:t>
            </a:r>
          </a:p>
        </p:txBody>
      </p:sp>
      <p:sp>
        <p:nvSpPr>
          <p:cNvPr id="417" name="Keynote theme by graphicnode"/>
          <p:cNvSpPr txBox="1">
            <a:spLocks noGrp="1"/>
          </p:cNvSpPr>
          <p:nvPr>
            <p:ph type="body" sz="quarter" idx="32"/>
          </p:nvPr>
        </p:nvSpPr>
        <p:spPr>
          <a:xfrm>
            <a:off x="6843410" y="11827968"/>
            <a:ext cx="10697180"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pic>
        <p:nvPicPr>
          <p:cNvPr id="418" name="abstract20.png" descr="abstract20.png"/>
          <p:cNvPicPr>
            <a:picLocks noChangeAspect="1"/>
          </p:cNvPicPr>
          <p:nvPr/>
        </p:nvPicPr>
        <p:blipFill>
          <a:blip r:embed="rId2"/>
          <a:srcRect t="28919" b="63614"/>
          <a:stretch>
            <a:fillRect/>
          </a:stretch>
        </p:blipFill>
        <p:spPr>
          <a:xfrm>
            <a:off x="-7531" y="-1954"/>
            <a:ext cx="24412433" cy="2429504"/>
          </a:xfrm>
          <a:prstGeom prst="rect">
            <a:avLst/>
          </a:prstGeom>
          <a:ln w="12700">
            <a:miter lim="400000"/>
          </a:ln>
        </p:spPr>
      </p:pic>
      <p:sp>
        <p:nvSpPr>
          <p:cNvPr id="419" name="36"/>
          <p:cNvSpPr txBox="1">
            <a:spLocks noGrp="1"/>
          </p:cNvSpPr>
          <p:nvPr>
            <p:ph type="body" sz="quarter" idx="33"/>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420" name="GN Designe"/>
          <p:cNvSpPr txBox="1">
            <a:spLocks noGrp="1"/>
          </p:cNvSpPr>
          <p:nvPr>
            <p:ph type="body" sz="quarter" idx="3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421" name="o"/>
          <p:cNvSpPr txBox="1">
            <a:spLocks noGrp="1"/>
          </p:cNvSpPr>
          <p:nvPr>
            <p:ph type="body" sz="quarter" idx="35"/>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42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rt &amp; Text">
    <p:spTree>
      <p:nvGrpSpPr>
        <p:cNvPr id="1" name=""/>
        <p:cNvGrpSpPr/>
        <p:nvPr/>
      </p:nvGrpSpPr>
      <p:grpSpPr>
        <a:xfrm>
          <a:off x="0" y="0"/>
          <a:ext cx="0" cy="0"/>
          <a:chOff x="0" y="0"/>
          <a:chExt cx="0" cy="0"/>
        </a:xfrm>
      </p:grpSpPr>
      <p:graphicFrame>
        <p:nvGraphicFramePr>
          <p:cNvPr id="429" name="Graphique 2D à aires"/>
          <p:cNvGraphicFramePr/>
          <p:nvPr/>
        </p:nvGraphicFramePr>
        <p:xfrm>
          <a:off x="4312240" y="5744426"/>
          <a:ext cx="9787589" cy="5043058"/>
        </p:xfrm>
        <a:graphic>
          <a:graphicData uri="http://schemas.openxmlformats.org/drawingml/2006/chart">
            <c:chart xmlns:c="http://schemas.openxmlformats.org/drawingml/2006/chart" xmlns:r="http://schemas.openxmlformats.org/officeDocument/2006/relationships" r:id="rId2"/>
          </a:graphicData>
        </a:graphic>
      </p:graphicFrame>
      <p:sp>
        <p:nvSpPr>
          <p:cNvPr id="430" name="congue nihil imperdiet"/>
          <p:cNvSpPr txBox="1">
            <a:spLocks noGrp="1"/>
          </p:cNvSpPr>
          <p:nvPr>
            <p:ph type="body" sz="quarter" idx="21"/>
          </p:nvPr>
        </p:nvSpPr>
        <p:spPr>
          <a:xfrm>
            <a:off x="5349506" y="3417180"/>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431" name="euismod tincidunt ut laoreet dolore"/>
          <p:cNvSpPr txBox="1">
            <a:spLocks noGrp="1"/>
          </p:cNvSpPr>
          <p:nvPr>
            <p:ph type="body" sz="quarter" idx="22"/>
          </p:nvPr>
        </p:nvSpPr>
        <p:spPr>
          <a:xfrm>
            <a:off x="14621547" y="5741582"/>
            <a:ext cx="5327868" cy="1395101"/>
          </a:xfrm>
          <a:prstGeom prst="rect">
            <a:avLst/>
          </a:prstGeom>
        </p:spPr>
        <p:txBody>
          <a:bodyPr>
            <a:noAutofit/>
          </a:bodyPr>
          <a:lstStyle>
            <a:lvl1pPr marL="0" indent="0"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a:t>
            </a:r>
          </a:p>
        </p:txBody>
      </p:sp>
      <p:sp>
        <p:nvSpPr>
          <p:cNvPr id="432"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3"/>
          </p:nvPr>
        </p:nvSpPr>
        <p:spPr>
          <a:xfrm>
            <a:off x="14534443" y="7447401"/>
            <a:ext cx="5327867" cy="27844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a:t>
            </a:r>
          </a:p>
        </p:txBody>
      </p:sp>
      <p:sp>
        <p:nvSpPr>
          <p:cNvPr id="433" name="Keynote theme by graphicnode"/>
          <p:cNvSpPr txBox="1">
            <a:spLocks noGrp="1"/>
          </p:cNvSpPr>
          <p:nvPr>
            <p:ph type="body" sz="quarter" idx="24"/>
          </p:nvPr>
        </p:nvSpPr>
        <p:spPr>
          <a:xfrm>
            <a:off x="6843410" y="11827968"/>
            <a:ext cx="10697180"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pic>
        <p:nvPicPr>
          <p:cNvPr id="434" name="abstract20.png" descr="abstract20.png"/>
          <p:cNvPicPr>
            <a:picLocks noChangeAspect="1"/>
          </p:cNvPicPr>
          <p:nvPr/>
        </p:nvPicPr>
        <p:blipFill>
          <a:blip r:embed="rId3"/>
          <a:srcRect l="40" t="28894" b="63630"/>
          <a:stretch>
            <a:fillRect/>
          </a:stretch>
        </p:blipFill>
        <p:spPr>
          <a:xfrm>
            <a:off x="5157" y="-1954"/>
            <a:ext cx="24374191" cy="2429504"/>
          </a:xfrm>
          <a:prstGeom prst="rect">
            <a:avLst/>
          </a:prstGeom>
          <a:ln w="12700">
            <a:miter lim="400000"/>
          </a:ln>
        </p:spPr>
      </p:pic>
      <p:sp>
        <p:nvSpPr>
          <p:cNvPr id="435" name="36"/>
          <p:cNvSpPr txBox="1">
            <a:spLocks noGrp="1"/>
          </p:cNvSpPr>
          <p:nvPr>
            <p:ph type="body" sz="quarter" idx="2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436" name="GN Designe"/>
          <p:cNvSpPr txBox="1">
            <a:spLocks noGrp="1"/>
          </p:cNvSpPr>
          <p:nvPr>
            <p:ph type="body" sz="quarter" idx="2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437" name="o"/>
          <p:cNvSpPr txBox="1">
            <a:spLocks noGrp="1"/>
          </p:cNvSpPr>
          <p:nvPr>
            <p:ph type="body" sz="quarter" idx="2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43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445" name="Image"/>
          <p:cNvSpPr>
            <a:spLocks noGrp="1"/>
          </p:cNvSpPr>
          <p:nvPr>
            <p:ph type="pic" sz="half" idx="21"/>
          </p:nvPr>
        </p:nvSpPr>
        <p:spPr>
          <a:xfrm>
            <a:off x="729956" y="3256359"/>
            <a:ext cx="12456200" cy="8300890"/>
          </a:xfrm>
          <a:prstGeom prst="rect">
            <a:avLst/>
          </a:prstGeom>
        </p:spPr>
        <p:txBody>
          <a:bodyPr lIns="91439" tIns="45719" rIns="91439" bIns="45719" anchor="t">
            <a:noAutofit/>
          </a:bodyPr>
          <a:lstStyle/>
          <a:p>
            <a:endParaRPr/>
          </a:p>
        </p:txBody>
      </p:sp>
      <p:sp>
        <p:nvSpPr>
          <p:cNvPr id="446" name="Image"/>
          <p:cNvSpPr>
            <a:spLocks noGrp="1"/>
          </p:cNvSpPr>
          <p:nvPr>
            <p:ph type="pic" sz="half" idx="22"/>
          </p:nvPr>
        </p:nvSpPr>
        <p:spPr>
          <a:xfrm>
            <a:off x="7564414" y="3256359"/>
            <a:ext cx="12455780" cy="8300610"/>
          </a:xfrm>
          <a:prstGeom prst="rect">
            <a:avLst/>
          </a:prstGeom>
        </p:spPr>
        <p:txBody>
          <a:bodyPr lIns="91439" tIns="45719" rIns="91439" bIns="45719" anchor="t">
            <a:noAutofit/>
          </a:bodyPr>
          <a:lstStyle/>
          <a:p>
            <a:endParaRPr/>
          </a:p>
        </p:txBody>
      </p:sp>
      <p:sp>
        <p:nvSpPr>
          <p:cNvPr id="447" name="Keynote theme by graphicnode"/>
          <p:cNvSpPr txBox="1">
            <a:spLocks noGrp="1"/>
          </p:cNvSpPr>
          <p:nvPr>
            <p:ph type="body" sz="quarter" idx="23"/>
          </p:nvPr>
        </p:nvSpPr>
        <p:spPr>
          <a:xfrm>
            <a:off x="6843410" y="12042281"/>
            <a:ext cx="10697180"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pic>
        <p:nvPicPr>
          <p:cNvPr id="448" name="abstract20.png" descr="abstract20.png"/>
          <p:cNvPicPr>
            <a:picLocks noChangeAspect="1"/>
          </p:cNvPicPr>
          <p:nvPr/>
        </p:nvPicPr>
        <p:blipFill>
          <a:blip r:embed="rId2"/>
          <a:srcRect l="77" t="28921" r="77" b="63613"/>
          <a:stretch>
            <a:fillRect/>
          </a:stretch>
        </p:blipFill>
        <p:spPr>
          <a:xfrm>
            <a:off x="3192" y="-1954"/>
            <a:ext cx="24377140" cy="2429504"/>
          </a:xfrm>
          <a:prstGeom prst="rect">
            <a:avLst/>
          </a:prstGeom>
          <a:ln w="12700">
            <a:miter lim="400000"/>
          </a:ln>
        </p:spPr>
      </p:pic>
      <p:sp>
        <p:nvSpPr>
          <p:cNvPr id="449" name="36"/>
          <p:cNvSpPr txBox="1">
            <a:spLocks noGrp="1"/>
          </p:cNvSpPr>
          <p:nvPr>
            <p:ph type="body" sz="quarter" idx="24"/>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450" name="GN Designe"/>
          <p:cNvSpPr txBox="1">
            <a:spLocks noGrp="1"/>
          </p:cNvSpPr>
          <p:nvPr>
            <p:ph type="body" sz="quarter" idx="25"/>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451" name="o"/>
          <p:cNvSpPr txBox="1">
            <a:spLocks noGrp="1"/>
          </p:cNvSpPr>
          <p:nvPr>
            <p:ph type="body" sz="quarter" idx="26"/>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45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pic>
        <p:nvPicPr>
          <p:cNvPr id="28" name="abstract20.png" descr="abstract20.png"/>
          <p:cNvPicPr>
            <a:picLocks noChangeAspect="1"/>
          </p:cNvPicPr>
          <p:nvPr/>
        </p:nvPicPr>
        <p:blipFill>
          <a:blip r:embed="rId2"/>
          <a:srcRect l="27" t="28902" b="28902"/>
          <a:stretch>
            <a:fillRect/>
          </a:stretch>
        </p:blipFill>
        <p:spPr>
          <a:xfrm>
            <a:off x="-11463" y="-1954"/>
            <a:ext cx="24386075" cy="13719978"/>
          </a:xfrm>
          <a:prstGeom prst="rect">
            <a:avLst/>
          </a:prstGeom>
          <a:ln w="12700">
            <a:miter lim="400000"/>
          </a:ln>
        </p:spPr>
      </p:pic>
      <p:sp>
        <p:nvSpPr>
          <p:cNvPr id="29" name="Rectangle"/>
          <p:cNvSpPr/>
          <p:nvPr/>
        </p:nvSpPr>
        <p:spPr>
          <a:xfrm>
            <a:off x="4834030" y="3001137"/>
            <a:ext cx="14715940" cy="7664630"/>
          </a:xfrm>
          <a:prstGeom prst="rect">
            <a:avLst/>
          </a:prstGeom>
          <a:solidFill>
            <a:srgbClr val="FFFFFF"/>
          </a:solidFill>
          <a:ln w="12700">
            <a:miter lim="400000"/>
          </a:ln>
        </p:spPr>
        <p:txBody>
          <a:bodyPr lIns="71437" tIns="71437" rIns="71437" bIns="71437" anchor="ctr"/>
          <a:lstStyle/>
          <a:p>
            <a:pPr defTabSz="642937">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a:p>
        </p:txBody>
      </p:sp>
      <p:sp>
        <p:nvSpPr>
          <p:cNvPr id="30" name="congue nihil imperdiet"/>
          <p:cNvSpPr txBox="1">
            <a:spLocks noGrp="1"/>
          </p:cNvSpPr>
          <p:nvPr>
            <p:ph type="body" sz="quarter" idx="21"/>
          </p:nvPr>
        </p:nvSpPr>
        <p:spPr>
          <a:xfrm>
            <a:off x="5349505" y="3939013"/>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31" name="euismod tincidunt ut laoreet dolore"/>
          <p:cNvSpPr txBox="1">
            <a:spLocks noGrp="1"/>
          </p:cNvSpPr>
          <p:nvPr>
            <p:ph type="body" sz="quarter" idx="22"/>
          </p:nvPr>
        </p:nvSpPr>
        <p:spPr>
          <a:xfrm>
            <a:off x="5213353" y="5153253"/>
            <a:ext cx="13957294"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32" name="36"/>
          <p:cNvSpPr txBox="1">
            <a:spLocks noGrp="1"/>
          </p:cNvSpPr>
          <p:nvPr>
            <p:ph type="body" sz="quarter" idx="23"/>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33" name="GN Designe"/>
          <p:cNvSpPr txBox="1">
            <a:spLocks noGrp="1"/>
          </p:cNvSpPr>
          <p:nvPr>
            <p:ph type="body" sz="quarter" idx="2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34" name="o"/>
          <p:cNvSpPr txBox="1">
            <a:spLocks noGrp="1"/>
          </p:cNvSpPr>
          <p:nvPr>
            <p:ph type="body" sz="quarter" idx="25"/>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35"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6029024" y="6569162"/>
            <a:ext cx="12325952" cy="2733676"/>
          </a:xfrm>
          <a:prstGeom prst="rect">
            <a:avLst/>
          </a:prstGeom>
        </p:spPr>
        <p:txBody>
          <a:bodyPr>
            <a:spAutoFit/>
          </a:bodyPr>
          <a:lstStyle>
            <a:lvl1pPr marL="0" indent="0" algn="ctr">
              <a:spcBef>
                <a:spcPts val="0"/>
              </a:spcBef>
              <a:buSzTx/>
              <a:buNone/>
              <a:defRPr sz="28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36" name="Figure"/>
          <p:cNvSpPr/>
          <p:nvPr/>
        </p:nvSpPr>
        <p:spPr>
          <a:xfrm>
            <a:off x="4795884" y="2981024"/>
            <a:ext cx="15559544" cy="8408796"/>
          </a:xfrm>
          <a:custGeom>
            <a:avLst/>
            <a:gdLst/>
            <a:ahLst/>
            <a:cxnLst>
              <a:cxn ang="0">
                <a:pos x="wd2" y="hd2"/>
              </a:cxn>
              <a:cxn ang="5400000">
                <a:pos x="wd2" y="hd2"/>
              </a:cxn>
              <a:cxn ang="10800000">
                <a:pos x="wd2" y="hd2"/>
              </a:cxn>
              <a:cxn ang="16200000">
                <a:pos x="wd2" y="hd2"/>
              </a:cxn>
            </a:cxnLst>
            <a:rect l="0" t="0" r="r" b="b"/>
            <a:pathLst>
              <a:path w="21600" h="21600" extrusionOk="0">
                <a:moveTo>
                  <a:pt x="20464" y="0"/>
                </a:moveTo>
                <a:lnTo>
                  <a:pt x="21600" y="2171"/>
                </a:lnTo>
                <a:lnTo>
                  <a:pt x="21600" y="21600"/>
                </a:lnTo>
                <a:lnTo>
                  <a:pt x="1136" y="21600"/>
                </a:lnTo>
                <a:lnTo>
                  <a:pt x="0" y="19687"/>
                </a:lnTo>
                <a:lnTo>
                  <a:pt x="20408" y="19734"/>
                </a:lnTo>
                <a:lnTo>
                  <a:pt x="20464" y="0"/>
                </a:lnTo>
                <a:close/>
              </a:path>
            </a:pathLst>
          </a:custGeom>
          <a:solidFill>
            <a:srgbClr val="FFFFFF">
              <a:alpha val="33679"/>
            </a:srgbClr>
          </a:solidFill>
          <a:ln w="12700">
            <a:miter lim="400000"/>
          </a:ln>
        </p:spPr>
        <p:txBody>
          <a:bodyPr lIns="71437" tIns="71437" rIns="71437" bIns="71437" anchor="ctr"/>
          <a:lstStyle/>
          <a:p>
            <a:pPr defTabSz="642937">
              <a:defRPr sz="1600"/>
            </a:pPr>
            <a:endParaRPr/>
          </a:p>
        </p:txBody>
      </p:sp>
      <p:sp>
        <p:nvSpPr>
          <p:cNvPr id="37" name="Keynote theme by graphicnode"/>
          <p:cNvSpPr txBox="1">
            <a:spLocks noGrp="1"/>
          </p:cNvSpPr>
          <p:nvPr>
            <p:ph type="body" sz="quarter" idx="27"/>
          </p:nvPr>
        </p:nvSpPr>
        <p:spPr>
          <a:xfrm>
            <a:off x="6843410" y="12223547"/>
            <a:ext cx="10697180" cy="865666"/>
          </a:xfrm>
          <a:prstGeom prst="rect">
            <a:avLst/>
          </a:prstGeom>
        </p:spPr>
        <p:txBody>
          <a:bodyPr>
            <a:noAutofit/>
          </a:bodyPr>
          <a:lstStyle>
            <a:lvl1pPr marL="0" indent="0" algn="ctr" defTabSz="642937">
              <a:spcBef>
                <a:spcPts val="0"/>
              </a:spcBef>
              <a:buSzTx/>
              <a:buNone/>
              <a:defRPr sz="2800" cap="all" spc="476">
                <a:solidFill>
                  <a:srgbClr val="FFFFFF"/>
                </a:solidFill>
                <a:latin typeface="Futura Bold"/>
                <a:ea typeface="Futura Bold"/>
                <a:cs typeface="Futura Bold"/>
                <a:sym typeface="Futura Bold"/>
              </a:defRPr>
            </a:lvl1pPr>
          </a:lstStyle>
          <a:p>
            <a:r>
              <a:t>Keynote theme by graphicnode</a:t>
            </a:r>
          </a:p>
        </p:txBody>
      </p:sp>
      <p:sp>
        <p:nvSpPr>
          <p:cNvPr id="38" name="Numéro de diapositive"/>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act">
    <p:spTree>
      <p:nvGrpSpPr>
        <p:cNvPr id="1" name=""/>
        <p:cNvGrpSpPr/>
        <p:nvPr/>
      </p:nvGrpSpPr>
      <p:grpSpPr>
        <a:xfrm>
          <a:off x="0" y="0"/>
          <a:ext cx="0" cy="0"/>
          <a:chOff x="0" y="0"/>
          <a:chExt cx="0" cy="0"/>
        </a:xfrm>
      </p:grpSpPr>
      <p:pic>
        <p:nvPicPr>
          <p:cNvPr id="459" name="abstract20.png" descr="abstract20.png"/>
          <p:cNvPicPr>
            <a:picLocks noChangeAspect="1"/>
          </p:cNvPicPr>
          <p:nvPr/>
        </p:nvPicPr>
        <p:blipFill>
          <a:blip r:embed="rId2"/>
          <a:srcRect t="28884" b="28884"/>
          <a:stretch>
            <a:fillRect/>
          </a:stretch>
        </p:blipFill>
        <p:spPr>
          <a:xfrm>
            <a:off x="5962" y="-1954"/>
            <a:ext cx="24371688" cy="13719976"/>
          </a:xfrm>
          <a:prstGeom prst="rect">
            <a:avLst/>
          </a:prstGeom>
          <a:ln w="12700">
            <a:miter lim="400000"/>
          </a:ln>
        </p:spPr>
      </p:pic>
      <p:sp>
        <p:nvSpPr>
          <p:cNvPr id="460" name="Rectangle"/>
          <p:cNvSpPr/>
          <p:nvPr/>
        </p:nvSpPr>
        <p:spPr>
          <a:xfrm>
            <a:off x="4433384" y="2318760"/>
            <a:ext cx="14715940" cy="5924086"/>
          </a:xfrm>
          <a:prstGeom prst="rect">
            <a:avLst/>
          </a:prstGeom>
          <a:solidFill>
            <a:srgbClr val="FFFFFF"/>
          </a:solidFill>
          <a:ln w="12700">
            <a:miter lim="400000"/>
          </a:ln>
        </p:spPr>
        <p:txBody>
          <a:bodyPr lIns="71437" tIns="71437" rIns="71437" bIns="71437" anchor="ctr"/>
          <a:lstStyle/>
          <a:p>
            <a:pPr defTabSz="642937">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a:p>
        </p:txBody>
      </p:sp>
      <p:sp>
        <p:nvSpPr>
          <p:cNvPr id="461" name="Thank you"/>
          <p:cNvSpPr txBox="1">
            <a:spLocks noGrp="1"/>
          </p:cNvSpPr>
          <p:nvPr>
            <p:ph type="body" sz="quarter" idx="21"/>
          </p:nvPr>
        </p:nvSpPr>
        <p:spPr>
          <a:xfrm>
            <a:off x="4948859" y="4337387"/>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Thank you</a:t>
            </a:r>
          </a:p>
        </p:txBody>
      </p:sp>
      <p:sp>
        <p:nvSpPr>
          <p:cNvPr id="462" name="euismod tincidunt ut laoreet dolore"/>
          <p:cNvSpPr txBox="1">
            <a:spLocks noGrp="1"/>
          </p:cNvSpPr>
          <p:nvPr>
            <p:ph type="body" sz="quarter" idx="22"/>
          </p:nvPr>
        </p:nvSpPr>
        <p:spPr>
          <a:xfrm>
            <a:off x="4812707" y="5551627"/>
            <a:ext cx="13957295" cy="1288892"/>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463" name="Figure"/>
          <p:cNvSpPr/>
          <p:nvPr/>
        </p:nvSpPr>
        <p:spPr>
          <a:xfrm>
            <a:off x="4461486" y="2296415"/>
            <a:ext cx="15489130" cy="6694295"/>
          </a:xfrm>
          <a:custGeom>
            <a:avLst/>
            <a:gdLst/>
            <a:ahLst/>
            <a:cxnLst>
              <a:cxn ang="0">
                <a:pos x="wd2" y="hd2"/>
              </a:cxn>
              <a:cxn ang="5400000">
                <a:pos x="wd2" y="hd2"/>
              </a:cxn>
              <a:cxn ang="10800000">
                <a:pos x="wd2" y="hd2"/>
              </a:cxn>
              <a:cxn ang="16200000">
                <a:pos x="wd2" y="hd2"/>
              </a:cxn>
            </a:cxnLst>
            <a:rect l="0" t="0" r="r" b="b"/>
            <a:pathLst>
              <a:path w="21600" h="21600" extrusionOk="0">
                <a:moveTo>
                  <a:pt x="20464" y="0"/>
                </a:moveTo>
                <a:lnTo>
                  <a:pt x="21600" y="2035"/>
                </a:lnTo>
                <a:lnTo>
                  <a:pt x="21600" y="21600"/>
                </a:lnTo>
                <a:lnTo>
                  <a:pt x="1136" y="21600"/>
                </a:lnTo>
                <a:lnTo>
                  <a:pt x="0" y="19197"/>
                </a:lnTo>
                <a:lnTo>
                  <a:pt x="20408" y="19257"/>
                </a:lnTo>
                <a:lnTo>
                  <a:pt x="20464" y="0"/>
                </a:lnTo>
                <a:close/>
              </a:path>
            </a:pathLst>
          </a:custGeom>
          <a:solidFill>
            <a:srgbClr val="FFFFFF">
              <a:alpha val="33679"/>
            </a:srgbClr>
          </a:solidFill>
          <a:ln w="12700">
            <a:miter lim="400000"/>
          </a:ln>
        </p:spPr>
        <p:txBody>
          <a:bodyPr lIns="71437" tIns="71437" rIns="71437" bIns="71437" anchor="ctr"/>
          <a:lstStyle/>
          <a:p>
            <a:pPr defTabSz="642937">
              <a:defRPr sz="1600"/>
            </a:pPr>
            <a:endParaRPr/>
          </a:p>
        </p:txBody>
      </p:sp>
      <p:sp>
        <p:nvSpPr>
          <p:cNvPr id="464" name="36"/>
          <p:cNvSpPr txBox="1">
            <a:spLocks noGrp="1"/>
          </p:cNvSpPr>
          <p:nvPr>
            <p:ph type="body" sz="quarter" idx="23"/>
          </p:nvPr>
        </p:nvSpPr>
        <p:spPr>
          <a:xfrm>
            <a:off x="9140604" y="2749707"/>
            <a:ext cx="2459271" cy="2265525"/>
          </a:xfrm>
          <a:prstGeom prst="rect">
            <a:avLst/>
          </a:prstGeom>
        </p:spPr>
        <p:txBody>
          <a:bodyPr>
            <a:noAutofit/>
          </a:bodyPr>
          <a:lstStyle>
            <a:lvl1pPr marL="0" indent="0" algn="ctr" defTabSz="642937">
              <a:spcBef>
                <a:spcPts val="0"/>
              </a:spcBef>
              <a:buSzTx/>
              <a:buNone/>
              <a:defRPr sz="9800" b="1" cap="all">
                <a:latin typeface="Avenir Next Regular"/>
                <a:ea typeface="Avenir Next Regular"/>
                <a:cs typeface="Avenir Next Regular"/>
                <a:sym typeface="Avenir Next Regular"/>
              </a:defRPr>
            </a:lvl1pPr>
          </a:lstStyle>
          <a:p>
            <a:r>
              <a:t>36</a:t>
            </a:r>
          </a:p>
        </p:txBody>
      </p:sp>
      <p:sp>
        <p:nvSpPr>
          <p:cNvPr id="465" name="Keynote theme by graphicnode"/>
          <p:cNvSpPr txBox="1">
            <a:spLocks noGrp="1"/>
          </p:cNvSpPr>
          <p:nvPr>
            <p:ph type="body" sz="quarter" idx="24"/>
          </p:nvPr>
        </p:nvSpPr>
        <p:spPr>
          <a:xfrm>
            <a:off x="6442764" y="6518744"/>
            <a:ext cx="10697179"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sp>
        <p:nvSpPr>
          <p:cNvPr id="466" name="GN Designe"/>
          <p:cNvSpPr txBox="1">
            <a:spLocks noGrp="1"/>
          </p:cNvSpPr>
          <p:nvPr>
            <p:ph type="body" sz="quarter" idx="25"/>
          </p:nvPr>
        </p:nvSpPr>
        <p:spPr>
          <a:xfrm>
            <a:off x="11062244" y="3371251"/>
            <a:ext cx="4233066" cy="1395101"/>
          </a:xfrm>
          <a:prstGeom prst="rect">
            <a:avLst/>
          </a:prstGeom>
        </p:spPr>
        <p:txBody>
          <a:bodyPr>
            <a:noAutofit/>
          </a:bodyPr>
          <a:lstStyle>
            <a:lvl1pPr marL="0" indent="0" algn="ctr" defTabSz="642937">
              <a:spcBef>
                <a:spcPts val="0"/>
              </a:spcBef>
              <a:buSzTx/>
              <a:buNone/>
              <a:defRPr sz="6600">
                <a:latin typeface="SignPainter-HouseScript"/>
                <a:ea typeface="SignPainter-HouseScript"/>
                <a:cs typeface="SignPainter-HouseScript"/>
                <a:sym typeface="SignPainter-HouseScript"/>
              </a:defRPr>
            </a:lvl1pPr>
          </a:lstStyle>
          <a:p>
            <a:r>
              <a:t>GN Designe</a:t>
            </a:r>
          </a:p>
        </p:txBody>
      </p:sp>
      <p:sp>
        <p:nvSpPr>
          <p:cNvPr id="467" name="o"/>
          <p:cNvSpPr txBox="1">
            <a:spLocks noGrp="1"/>
          </p:cNvSpPr>
          <p:nvPr>
            <p:ph type="body" sz="quarter" idx="26"/>
          </p:nvPr>
        </p:nvSpPr>
        <p:spPr>
          <a:xfrm>
            <a:off x="10875058" y="2729686"/>
            <a:ext cx="1030951" cy="1395102"/>
          </a:xfrm>
          <a:prstGeom prst="rect">
            <a:avLst/>
          </a:prstGeom>
        </p:spPr>
        <p:txBody>
          <a:bodyPr>
            <a:noAutofit/>
          </a:bodyPr>
          <a:lstStyle>
            <a:lvl1pPr marL="0" indent="0" algn="ctr" defTabSz="642937">
              <a:spcBef>
                <a:spcPts val="0"/>
              </a:spcBef>
              <a:buSzTx/>
              <a:buNone/>
              <a:defRPr sz="3800" b="1">
                <a:latin typeface="Avenir Next Regular"/>
                <a:ea typeface="Avenir Next Regular"/>
                <a:cs typeface="Avenir Next Regular"/>
                <a:sym typeface="Avenir Next Regular"/>
              </a:defRPr>
            </a:lvl1pPr>
          </a:lstStyle>
          <a:p>
            <a:r>
              <a:t>o</a:t>
            </a:r>
          </a:p>
        </p:txBody>
      </p:sp>
      <p:sp>
        <p:nvSpPr>
          <p:cNvPr id="468" name="Name Surname…"/>
          <p:cNvSpPr txBox="1">
            <a:spLocks noGrp="1"/>
          </p:cNvSpPr>
          <p:nvPr>
            <p:ph type="body" sz="quarter" idx="27"/>
          </p:nvPr>
        </p:nvSpPr>
        <p:spPr>
          <a:xfrm>
            <a:off x="8231637" y="9778365"/>
            <a:ext cx="7920726" cy="2430474"/>
          </a:xfrm>
          <a:prstGeom prst="rect">
            <a:avLst/>
          </a:prstGeom>
        </p:spPr>
        <p:txBody>
          <a:bodyPr>
            <a:noAutofit/>
          </a:bodyPr>
          <a:lstStyle/>
          <a:p>
            <a:pPr marL="0" indent="0" algn="ctr" defTabSz="1160859">
              <a:lnSpc>
                <a:spcPts val="100"/>
              </a:lnSpc>
              <a:spcBef>
                <a:spcPts val="3000"/>
              </a:spcBef>
              <a:buSzTx/>
              <a:buNone/>
              <a:defRPr sz="2200" spc="484">
                <a:solidFill>
                  <a:srgbClr val="FFFFFF"/>
                </a:solidFill>
                <a:latin typeface="Helvetica"/>
                <a:ea typeface="Helvetica"/>
                <a:cs typeface="Helvetica"/>
                <a:sym typeface="Helvetica"/>
              </a:defRPr>
            </a:pPr>
            <a:r>
              <a:t>Name Surname</a:t>
            </a:r>
          </a:p>
          <a:p>
            <a:pPr marL="0" indent="0" algn="ctr" defTabSz="1160859">
              <a:lnSpc>
                <a:spcPts val="100"/>
              </a:lnSpc>
              <a:spcBef>
                <a:spcPts val="3000"/>
              </a:spcBef>
              <a:buSzTx/>
              <a:buNone/>
              <a:defRPr sz="2200" spc="484">
                <a:solidFill>
                  <a:srgbClr val="FFFFFF"/>
                </a:solidFill>
                <a:latin typeface="Helvetica"/>
                <a:ea typeface="Helvetica"/>
                <a:cs typeface="Helvetica"/>
                <a:sym typeface="Helvetica"/>
              </a:defRPr>
            </a:pPr>
            <a:r>
              <a:t>Untitled Ave, NY, USA</a:t>
            </a:r>
          </a:p>
          <a:p>
            <a:pPr marL="0" indent="0" algn="ctr" defTabSz="1160859">
              <a:lnSpc>
                <a:spcPts val="100"/>
              </a:lnSpc>
              <a:spcBef>
                <a:spcPts val="3000"/>
              </a:spcBef>
              <a:buSzTx/>
              <a:buNone/>
              <a:defRPr sz="2200" spc="484">
                <a:solidFill>
                  <a:srgbClr val="FFFFFF"/>
                </a:solidFill>
                <a:latin typeface="Helvetica"/>
                <a:ea typeface="Helvetica"/>
                <a:cs typeface="Helvetica"/>
                <a:sym typeface="Helvetica"/>
              </a:defRPr>
            </a:pPr>
            <a:r>
              <a:t>+123 456 789</a:t>
            </a:r>
          </a:p>
          <a:p>
            <a:pPr marL="0" indent="0" algn="ctr" defTabSz="1160859">
              <a:lnSpc>
                <a:spcPts val="100"/>
              </a:lnSpc>
              <a:spcBef>
                <a:spcPts val="3000"/>
              </a:spcBef>
              <a:buSzTx/>
              <a:buNone/>
              <a:defRPr sz="2200" spc="484">
                <a:solidFill>
                  <a:srgbClr val="FFFFFF"/>
                </a:solidFill>
                <a:latin typeface="Helvetica"/>
                <a:ea typeface="Helvetica"/>
                <a:cs typeface="Helvetica"/>
                <a:sym typeface="Helvetica"/>
              </a:defRPr>
            </a:pPr>
            <a:r>
              <a:t>Work website address</a:t>
            </a:r>
          </a:p>
          <a:p>
            <a:pPr marL="0" indent="0" algn="ctr" defTabSz="1160859">
              <a:lnSpc>
                <a:spcPts val="100"/>
              </a:lnSpc>
              <a:spcBef>
                <a:spcPts val="3000"/>
              </a:spcBef>
              <a:buSzTx/>
              <a:buNone/>
              <a:defRPr sz="2200" spc="484">
                <a:solidFill>
                  <a:srgbClr val="FFFFFF"/>
                </a:solidFill>
                <a:latin typeface="Helvetica"/>
                <a:ea typeface="Helvetica"/>
                <a:cs typeface="Helvetica"/>
                <a:sym typeface="Helvetica"/>
              </a:defRPr>
            </a:pPr>
            <a:r>
              <a:t>Work email address</a:t>
            </a:r>
          </a:p>
        </p:txBody>
      </p:sp>
      <p:sp>
        <p:nvSpPr>
          <p:cNvPr id="46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rvices">
    <p:spTree>
      <p:nvGrpSpPr>
        <p:cNvPr id="1" name=""/>
        <p:cNvGrpSpPr/>
        <p:nvPr/>
      </p:nvGrpSpPr>
      <p:grpSpPr>
        <a:xfrm>
          <a:off x="0" y="0"/>
          <a:ext cx="0" cy="0"/>
          <a:chOff x="0" y="0"/>
          <a:chExt cx="0" cy="0"/>
        </a:xfrm>
      </p:grpSpPr>
      <p:pic>
        <p:nvPicPr>
          <p:cNvPr id="45" name="abstract20.png" descr="abstract20.png"/>
          <p:cNvPicPr>
            <a:picLocks noChangeAspect="1"/>
          </p:cNvPicPr>
          <p:nvPr/>
        </p:nvPicPr>
        <p:blipFill>
          <a:blip r:embed="rId2"/>
          <a:srcRect l="5" t="28895" b="63630"/>
          <a:stretch>
            <a:fillRect/>
          </a:stretch>
        </p:blipFill>
        <p:spPr>
          <a:xfrm>
            <a:off x="-1367" y="-1954"/>
            <a:ext cx="24383306" cy="2429504"/>
          </a:xfrm>
          <a:prstGeom prst="rect">
            <a:avLst/>
          </a:prstGeom>
          <a:ln w="12700">
            <a:miter lim="400000"/>
          </a:ln>
        </p:spPr>
      </p:pic>
      <p:sp>
        <p:nvSpPr>
          <p:cNvPr id="46" name="congue nihil imperdiet"/>
          <p:cNvSpPr txBox="1">
            <a:spLocks noGrp="1"/>
          </p:cNvSpPr>
          <p:nvPr>
            <p:ph type="body" sz="quarter" idx="21"/>
          </p:nvPr>
        </p:nvSpPr>
        <p:spPr>
          <a:xfrm>
            <a:off x="5347552" y="3616138"/>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47" name="euismod tincidunt ut laoreet dolore"/>
          <p:cNvSpPr txBox="1">
            <a:spLocks noGrp="1"/>
          </p:cNvSpPr>
          <p:nvPr>
            <p:ph type="body" sz="quarter" idx="22"/>
          </p:nvPr>
        </p:nvSpPr>
        <p:spPr>
          <a:xfrm>
            <a:off x="5342745" y="6052922"/>
            <a:ext cx="6987767" cy="1288891"/>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48" name="36"/>
          <p:cNvSpPr txBox="1">
            <a:spLocks noGrp="1"/>
          </p:cNvSpPr>
          <p:nvPr>
            <p:ph type="body" sz="quarter" idx="23"/>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49" name="GN Designe"/>
          <p:cNvSpPr txBox="1">
            <a:spLocks noGrp="1"/>
          </p:cNvSpPr>
          <p:nvPr>
            <p:ph type="body" sz="quarter" idx="24"/>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50" name="o"/>
          <p:cNvSpPr txBox="1">
            <a:spLocks noGrp="1"/>
          </p:cNvSpPr>
          <p:nvPr>
            <p:ph type="body" sz="quarter" idx="25"/>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51"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5273355" y="7642119"/>
            <a:ext cx="6987766" cy="27844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52" name="Figure"/>
          <p:cNvSpPr>
            <a:spLocks noGrp="1"/>
          </p:cNvSpPr>
          <p:nvPr>
            <p:ph type="body" sz="quarter" idx="27"/>
          </p:nvPr>
        </p:nvSpPr>
        <p:spPr>
          <a:xfrm>
            <a:off x="14640594" y="6245916"/>
            <a:ext cx="1430195" cy="1893317"/>
          </a:xfrm>
          <a:custGeom>
            <a:avLst/>
            <a:gdLst/>
            <a:ahLst/>
            <a:cxnLst>
              <a:cxn ang="0">
                <a:pos x="wd2" y="hd2"/>
              </a:cxn>
              <a:cxn ang="5400000">
                <a:pos x="wd2" y="hd2"/>
              </a:cxn>
              <a:cxn ang="10800000">
                <a:pos x="wd2" y="hd2"/>
              </a:cxn>
              <a:cxn ang="16200000">
                <a:pos x="wd2" y="hd2"/>
              </a:cxn>
            </a:cxnLst>
            <a:rect l="0" t="0" r="r" b="b"/>
            <a:pathLst>
              <a:path w="21600" h="21600"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BDBDBD"/>
          </a:solidFill>
        </p:spPr>
        <p:txBody>
          <a:bodyPr lIns="53578" tIns="53578" rIns="53578" bIns="53578">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 name="Figure"/>
          <p:cNvSpPr>
            <a:spLocks noGrp="1"/>
          </p:cNvSpPr>
          <p:nvPr>
            <p:ph type="body" sz="quarter" idx="28"/>
          </p:nvPr>
        </p:nvSpPr>
        <p:spPr>
          <a:xfrm>
            <a:off x="17395618" y="8705584"/>
            <a:ext cx="1715028" cy="1609760"/>
          </a:xfrm>
          <a:custGeom>
            <a:avLst/>
            <a:gdLst/>
            <a:ahLst/>
            <a:cxnLst>
              <a:cxn ang="0">
                <a:pos x="wd2" y="hd2"/>
              </a:cxn>
              <a:cxn ang="5400000">
                <a:pos x="wd2" y="hd2"/>
              </a:cxn>
              <a:cxn ang="10800000">
                <a:pos x="wd2" y="hd2"/>
              </a:cxn>
              <a:cxn ang="16200000">
                <a:pos x="wd2" y="hd2"/>
              </a:cxn>
            </a:cxnLst>
            <a:rect l="0" t="0" r="r" b="b"/>
            <a:pathLst>
              <a:path w="21600" h="21600"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4" name="Figure"/>
          <p:cNvSpPr>
            <a:spLocks noGrp="1"/>
          </p:cNvSpPr>
          <p:nvPr>
            <p:ph type="body" sz="quarter" idx="29"/>
          </p:nvPr>
        </p:nvSpPr>
        <p:spPr>
          <a:xfrm>
            <a:off x="17397452" y="6336903"/>
            <a:ext cx="1711358" cy="1711342"/>
          </a:xfrm>
          <a:custGeom>
            <a:avLst/>
            <a:gdLst/>
            <a:ahLst/>
            <a:cxnLst>
              <a:cxn ang="0">
                <a:pos x="wd2" y="hd2"/>
              </a:cxn>
              <a:cxn ang="5400000">
                <a:pos x="wd2" y="hd2"/>
              </a:cxn>
              <a:cxn ang="10800000">
                <a:pos x="wd2" y="hd2"/>
              </a:cxn>
              <a:cxn ang="16200000">
                <a:pos x="wd2" y="hd2"/>
              </a:cxn>
            </a:cxnLst>
            <a:rect l="0" t="0" r="r" b="b"/>
            <a:pathLst>
              <a:path w="21600" h="21600"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 name="Figure"/>
          <p:cNvSpPr>
            <a:spLocks noGrp="1"/>
          </p:cNvSpPr>
          <p:nvPr>
            <p:ph type="body" sz="quarter" idx="30"/>
          </p:nvPr>
        </p:nvSpPr>
        <p:spPr>
          <a:xfrm>
            <a:off x="14962088" y="8641821"/>
            <a:ext cx="787209" cy="1737287"/>
          </a:xfrm>
          <a:custGeom>
            <a:avLst/>
            <a:gdLst/>
            <a:ahLst/>
            <a:cxnLst>
              <a:cxn ang="0">
                <a:pos x="wd2" y="hd2"/>
              </a:cxn>
              <a:cxn ang="5400000">
                <a:pos x="wd2" y="hd2"/>
              </a:cxn>
              <a:cxn ang="10800000">
                <a:pos x="wd2" y="hd2"/>
              </a:cxn>
              <a:cxn ang="16200000">
                <a:pos x="wd2" y="hd2"/>
              </a:cxn>
            </a:cxnLst>
            <a:rect l="0" t="0" r="r" b="b"/>
            <a:pathLst>
              <a:path w="21600" h="21600" extrusionOk="0">
                <a:moveTo>
                  <a:pt x="19100" y="18466"/>
                </a:moveTo>
                <a:lnTo>
                  <a:pt x="2500" y="18466"/>
                </a:lnTo>
                <a:lnTo>
                  <a:pt x="2500" y="3136"/>
                </a:lnTo>
                <a:lnTo>
                  <a:pt x="19100" y="3136"/>
                </a:lnTo>
                <a:cubicBezTo>
                  <a:pt x="19100" y="3136"/>
                  <a:pt x="19100" y="18466"/>
                  <a:pt x="19100" y="18466"/>
                </a:cubicBezTo>
                <a:close/>
                <a:moveTo>
                  <a:pt x="10853" y="20779"/>
                </a:moveTo>
                <a:cubicBezTo>
                  <a:pt x="10002" y="20779"/>
                  <a:pt x="9310" y="20457"/>
                  <a:pt x="9310" y="20058"/>
                </a:cubicBezTo>
                <a:cubicBezTo>
                  <a:pt x="9310" y="19659"/>
                  <a:pt x="10002" y="19337"/>
                  <a:pt x="10853" y="19337"/>
                </a:cubicBezTo>
                <a:cubicBezTo>
                  <a:pt x="11704" y="19337"/>
                  <a:pt x="12396" y="19659"/>
                  <a:pt x="12396" y="20058"/>
                </a:cubicBezTo>
                <a:cubicBezTo>
                  <a:pt x="12396" y="20457"/>
                  <a:pt x="11704" y="20779"/>
                  <a:pt x="10853" y="20779"/>
                </a:cubicBezTo>
                <a:close/>
                <a:moveTo>
                  <a:pt x="17876" y="0"/>
                </a:moveTo>
                <a:lnTo>
                  <a:pt x="3724" y="0"/>
                </a:lnTo>
                <a:cubicBezTo>
                  <a:pt x="1664" y="0"/>
                  <a:pt x="0" y="780"/>
                  <a:pt x="0" y="1741"/>
                </a:cubicBezTo>
                <a:lnTo>
                  <a:pt x="0" y="19859"/>
                </a:lnTo>
                <a:cubicBezTo>
                  <a:pt x="0" y="20820"/>
                  <a:pt x="1664" y="21600"/>
                  <a:pt x="3724" y="21600"/>
                </a:cubicBezTo>
                <a:lnTo>
                  <a:pt x="17876" y="21600"/>
                </a:lnTo>
                <a:cubicBezTo>
                  <a:pt x="19931" y="21600"/>
                  <a:pt x="21600" y="20820"/>
                  <a:pt x="21600" y="19859"/>
                </a:cubicBezTo>
                <a:lnTo>
                  <a:pt x="21600" y="1741"/>
                </a:lnTo>
                <a:cubicBezTo>
                  <a:pt x="21600" y="780"/>
                  <a:pt x="19931" y="0"/>
                  <a:pt x="17876" y="0"/>
                </a:cubicBezTo>
                <a:close/>
              </a:path>
            </a:pathLst>
          </a:custGeom>
          <a:solidFill>
            <a:srgbClr val="BDBDBD"/>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F48569"/>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6" name="Keynote theme by graphicnode"/>
          <p:cNvSpPr txBox="1">
            <a:spLocks noGrp="1"/>
          </p:cNvSpPr>
          <p:nvPr>
            <p:ph type="body" sz="quarter" idx="31"/>
          </p:nvPr>
        </p:nvSpPr>
        <p:spPr>
          <a:xfrm>
            <a:off x="6843410" y="11917319"/>
            <a:ext cx="10697180" cy="865666"/>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Keynote theme by graphicnode</a:t>
            </a:r>
          </a:p>
        </p:txBody>
      </p:sp>
      <p:sp>
        <p:nvSpPr>
          <p:cNvPr id="57"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am">
    <p:spTree>
      <p:nvGrpSpPr>
        <p:cNvPr id="1" name=""/>
        <p:cNvGrpSpPr/>
        <p:nvPr/>
      </p:nvGrpSpPr>
      <p:grpSpPr>
        <a:xfrm>
          <a:off x="0" y="0"/>
          <a:ext cx="0" cy="0"/>
          <a:chOff x="0" y="0"/>
          <a:chExt cx="0" cy="0"/>
        </a:xfrm>
      </p:grpSpPr>
      <p:sp>
        <p:nvSpPr>
          <p:cNvPr id="64" name="congue nihil imperdiet"/>
          <p:cNvSpPr txBox="1">
            <a:spLocks noGrp="1"/>
          </p:cNvSpPr>
          <p:nvPr>
            <p:ph type="body" sz="quarter" idx="21"/>
          </p:nvPr>
        </p:nvSpPr>
        <p:spPr>
          <a:xfrm>
            <a:off x="5349506" y="3318995"/>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65" name="Image"/>
          <p:cNvSpPr>
            <a:spLocks noGrp="1"/>
          </p:cNvSpPr>
          <p:nvPr>
            <p:ph type="pic" sz="quarter" idx="22"/>
          </p:nvPr>
        </p:nvSpPr>
        <p:spPr>
          <a:xfrm>
            <a:off x="5008795" y="4893770"/>
            <a:ext cx="5137020" cy="5219213"/>
          </a:xfrm>
          <a:prstGeom prst="rect">
            <a:avLst/>
          </a:prstGeom>
        </p:spPr>
        <p:txBody>
          <a:bodyPr lIns="91439" tIns="45719" rIns="91439" bIns="45719" anchor="t">
            <a:noAutofit/>
          </a:bodyPr>
          <a:lstStyle/>
          <a:p>
            <a:endParaRPr/>
          </a:p>
        </p:txBody>
      </p:sp>
      <p:sp>
        <p:nvSpPr>
          <p:cNvPr id="66" name="Image"/>
          <p:cNvSpPr>
            <a:spLocks noGrp="1"/>
          </p:cNvSpPr>
          <p:nvPr>
            <p:ph type="pic" sz="quarter" idx="23"/>
          </p:nvPr>
        </p:nvSpPr>
        <p:spPr>
          <a:xfrm>
            <a:off x="9665861" y="5031362"/>
            <a:ext cx="5051999" cy="5153039"/>
          </a:xfrm>
          <a:prstGeom prst="rect">
            <a:avLst/>
          </a:prstGeom>
        </p:spPr>
        <p:txBody>
          <a:bodyPr lIns="91439" tIns="45719" rIns="91439" bIns="45719" anchor="t">
            <a:noAutofit/>
          </a:bodyPr>
          <a:lstStyle/>
          <a:p>
            <a:endParaRPr/>
          </a:p>
        </p:txBody>
      </p:sp>
      <p:sp>
        <p:nvSpPr>
          <p:cNvPr id="67" name="Image"/>
          <p:cNvSpPr>
            <a:spLocks noGrp="1"/>
          </p:cNvSpPr>
          <p:nvPr>
            <p:ph type="pic" sz="quarter" idx="24"/>
          </p:nvPr>
        </p:nvSpPr>
        <p:spPr>
          <a:xfrm>
            <a:off x="14592538" y="5297673"/>
            <a:ext cx="4427756" cy="4525167"/>
          </a:xfrm>
          <a:prstGeom prst="rect">
            <a:avLst/>
          </a:prstGeom>
        </p:spPr>
        <p:txBody>
          <a:bodyPr lIns="91439" tIns="45719" rIns="91439" bIns="45719" anchor="t">
            <a:noAutofit/>
          </a:bodyPr>
          <a:lstStyle/>
          <a:p>
            <a:endParaRPr/>
          </a:p>
        </p:txBody>
      </p:sp>
      <p:sp>
        <p:nvSpPr>
          <p:cNvPr id="68" name="euismod tincidunt ut laoreet dolore maecenas elit"/>
          <p:cNvSpPr txBox="1">
            <a:spLocks noGrp="1"/>
          </p:cNvSpPr>
          <p:nvPr>
            <p:ph type="body" sz="quarter" idx="25"/>
          </p:nvPr>
        </p:nvSpPr>
        <p:spPr>
          <a:xfrm>
            <a:off x="5765366" y="9678709"/>
            <a:ext cx="3624157" cy="1545249"/>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69" name="Laura"/>
          <p:cNvSpPr txBox="1">
            <a:spLocks noGrp="1"/>
          </p:cNvSpPr>
          <p:nvPr>
            <p:ph type="body" sz="quarter" idx="26"/>
          </p:nvPr>
        </p:nvSpPr>
        <p:spPr>
          <a:xfrm>
            <a:off x="5637717" y="9065903"/>
            <a:ext cx="3879456"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Laura</a:t>
            </a:r>
          </a:p>
        </p:txBody>
      </p:sp>
      <p:sp>
        <p:nvSpPr>
          <p:cNvPr id="70" name="Keynote theme by graphicnode"/>
          <p:cNvSpPr txBox="1"/>
          <p:nvPr/>
        </p:nvSpPr>
        <p:spPr>
          <a:xfrm>
            <a:off x="6843410" y="12060194"/>
            <a:ext cx="10697180" cy="865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defTabSz="642937">
              <a:defRPr sz="2800" cap="all" spc="476">
                <a:latin typeface="Futura Bold"/>
                <a:ea typeface="Futura Bold"/>
                <a:cs typeface="Futura Bold"/>
                <a:sym typeface="Futura Bold"/>
              </a:defRPr>
            </a:lvl1pPr>
          </a:lstStyle>
          <a:p>
            <a:r>
              <a:t>Keynote theme by graphicnode</a:t>
            </a:r>
          </a:p>
        </p:txBody>
      </p:sp>
      <p:sp>
        <p:nvSpPr>
          <p:cNvPr id="71" name="Jessica"/>
          <p:cNvSpPr txBox="1">
            <a:spLocks noGrp="1"/>
          </p:cNvSpPr>
          <p:nvPr>
            <p:ph type="body" sz="quarter" idx="27"/>
          </p:nvPr>
        </p:nvSpPr>
        <p:spPr>
          <a:xfrm>
            <a:off x="10252272" y="9065903"/>
            <a:ext cx="3879457"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Jessica</a:t>
            </a:r>
          </a:p>
        </p:txBody>
      </p:sp>
      <p:sp>
        <p:nvSpPr>
          <p:cNvPr id="72" name="euismod tincidunt ut laoreet dolore maecenas elit"/>
          <p:cNvSpPr txBox="1">
            <a:spLocks noGrp="1"/>
          </p:cNvSpPr>
          <p:nvPr>
            <p:ph type="body" sz="quarter" idx="28"/>
          </p:nvPr>
        </p:nvSpPr>
        <p:spPr>
          <a:xfrm>
            <a:off x="10379921" y="9678709"/>
            <a:ext cx="3624158" cy="1545249"/>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73" name="Vanessa"/>
          <p:cNvSpPr txBox="1">
            <a:spLocks noGrp="1"/>
          </p:cNvSpPr>
          <p:nvPr>
            <p:ph type="body" sz="quarter" idx="29"/>
          </p:nvPr>
        </p:nvSpPr>
        <p:spPr>
          <a:xfrm>
            <a:off x="14866828" y="9065903"/>
            <a:ext cx="3879457" cy="865665"/>
          </a:xfrm>
          <a:prstGeom prst="rect">
            <a:avLst/>
          </a:prstGeom>
        </p:spPr>
        <p:txBody>
          <a:bodyPr>
            <a:noAutofit/>
          </a:bodyPr>
          <a:lstStyle>
            <a:lvl1pPr marL="0" indent="0" algn="ctr" defTabSz="642937">
              <a:spcBef>
                <a:spcPts val="0"/>
              </a:spcBef>
              <a:buSzTx/>
              <a:buNone/>
              <a:defRPr sz="2800" cap="all" spc="476">
                <a:latin typeface="Futura Bold"/>
                <a:ea typeface="Futura Bold"/>
                <a:cs typeface="Futura Bold"/>
                <a:sym typeface="Futura Bold"/>
              </a:defRPr>
            </a:lvl1pPr>
          </a:lstStyle>
          <a:p>
            <a:r>
              <a:t>Vanessa</a:t>
            </a:r>
          </a:p>
        </p:txBody>
      </p:sp>
      <p:sp>
        <p:nvSpPr>
          <p:cNvPr id="74" name="euismod tincidunt ut laoreet dolore maecenas elit"/>
          <p:cNvSpPr txBox="1">
            <a:spLocks noGrp="1"/>
          </p:cNvSpPr>
          <p:nvPr>
            <p:ph type="body" sz="quarter" idx="30"/>
          </p:nvPr>
        </p:nvSpPr>
        <p:spPr>
          <a:xfrm>
            <a:off x="14994477" y="9678709"/>
            <a:ext cx="3624157" cy="1545249"/>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pic>
        <p:nvPicPr>
          <p:cNvPr id="75" name="abstract20.png" descr="abstract20.png"/>
          <p:cNvPicPr>
            <a:picLocks noChangeAspect="1"/>
          </p:cNvPicPr>
          <p:nvPr/>
        </p:nvPicPr>
        <p:blipFill>
          <a:blip r:embed="rId2"/>
          <a:srcRect l="177" t="28971" r="197" b="63580"/>
          <a:stretch>
            <a:fillRect/>
          </a:stretch>
        </p:blipFill>
        <p:spPr>
          <a:xfrm>
            <a:off x="1169" y="-1954"/>
            <a:ext cx="24381663" cy="2429504"/>
          </a:xfrm>
          <a:prstGeom prst="rect">
            <a:avLst/>
          </a:prstGeom>
          <a:ln w="12700">
            <a:miter lim="400000"/>
          </a:ln>
        </p:spPr>
      </p:pic>
      <p:sp>
        <p:nvSpPr>
          <p:cNvPr id="76" name="36"/>
          <p:cNvSpPr txBox="1">
            <a:spLocks noGrp="1"/>
          </p:cNvSpPr>
          <p:nvPr>
            <p:ph type="body" sz="quarter" idx="31"/>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77" name="GN Designe"/>
          <p:cNvSpPr txBox="1">
            <a:spLocks noGrp="1"/>
          </p:cNvSpPr>
          <p:nvPr>
            <p:ph type="body" sz="quarter" idx="3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78" name="o"/>
          <p:cNvSpPr txBox="1">
            <a:spLocks noGrp="1"/>
          </p:cNvSpPr>
          <p:nvPr>
            <p:ph type="body" sz="quarter" idx="33"/>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7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rvices Statistics">
    <p:spTree>
      <p:nvGrpSpPr>
        <p:cNvPr id="1" name=""/>
        <p:cNvGrpSpPr/>
        <p:nvPr/>
      </p:nvGrpSpPr>
      <p:grpSpPr>
        <a:xfrm>
          <a:off x="0" y="0"/>
          <a:ext cx="0" cy="0"/>
          <a:chOff x="0" y="0"/>
          <a:chExt cx="0" cy="0"/>
        </a:xfrm>
      </p:grpSpPr>
      <p:sp>
        <p:nvSpPr>
          <p:cNvPr id="86" name="36"/>
          <p:cNvSpPr txBox="1">
            <a:spLocks noGrp="1"/>
          </p:cNvSpPr>
          <p:nvPr>
            <p:ph type="body" sz="quarter" idx="21"/>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87" name="GN Designe"/>
          <p:cNvSpPr txBox="1">
            <a:spLocks noGrp="1"/>
          </p:cNvSpPr>
          <p:nvPr>
            <p:ph type="body" sz="quarter" idx="22"/>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88" name="o"/>
          <p:cNvSpPr txBox="1">
            <a:spLocks noGrp="1"/>
          </p:cNvSpPr>
          <p:nvPr>
            <p:ph type="body" sz="quarter" idx="23"/>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89" name="Figure"/>
          <p:cNvSpPr>
            <a:spLocks noGrp="1"/>
          </p:cNvSpPr>
          <p:nvPr>
            <p:ph type="body" sz="quarter" idx="24"/>
          </p:nvPr>
        </p:nvSpPr>
        <p:spPr>
          <a:xfrm>
            <a:off x="5415237" y="7122670"/>
            <a:ext cx="1430195" cy="1893317"/>
          </a:xfrm>
          <a:custGeom>
            <a:avLst/>
            <a:gdLst/>
            <a:ahLst/>
            <a:cxnLst>
              <a:cxn ang="0">
                <a:pos x="wd2" y="hd2"/>
              </a:cxn>
              <a:cxn ang="5400000">
                <a:pos x="wd2" y="hd2"/>
              </a:cxn>
              <a:cxn ang="10800000">
                <a:pos x="wd2" y="hd2"/>
              </a:cxn>
              <a:cxn ang="16200000">
                <a:pos x="wd2" y="hd2"/>
              </a:cxn>
            </a:cxnLst>
            <a:rect l="0" t="0" r="r" b="b"/>
            <a:pathLst>
              <a:path w="21600" h="21600" extrusionOk="0">
                <a:moveTo>
                  <a:pt x="13192" y="19156"/>
                </a:moveTo>
                <a:lnTo>
                  <a:pt x="8275" y="19156"/>
                </a:lnTo>
                <a:cubicBezTo>
                  <a:pt x="8093" y="19156"/>
                  <a:pt x="7945" y="19268"/>
                  <a:pt x="7945" y="19405"/>
                </a:cubicBezTo>
                <a:lnTo>
                  <a:pt x="7945" y="19605"/>
                </a:lnTo>
                <a:lnTo>
                  <a:pt x="7945" y="20103"/>
                </a:lnTo>
                <a:lnTo>
                  <a:pt x="7945" y="20157"/>
                </a:lnTo>
                <a:lnTo>
                  <a:pt x="7945" y="20303"/>
                </a:lnTo>
                <a:cubicBezTo>
                  <a:pt x="7945" y="20440"/>
                  <a:pt x="8093" y="20552"/>
                  <a:pt x="8275" y="20552"/>
                </a:cubicBezTo>
                <a:lnTo>
                  <a:pt x="8719" y="20552"/>
                </a:lnTo>
                <a:cubicBezTo>
                  <a:pt x="9029" y="21165"/>
                  <a:pt x="9813" y="21600"/>
                  <a:pt x="10734" y="21600"/>
                </a:cubicBezTo>
                <a:cubicBezTo>
                  <a:pt x="11654" y="21600"/>
                  <a:pt x="12438" y="21165"/>
                  <a:pt x="12748" y="20552"/>
                </a:cubicBezTo>
                <a:lnTo>
                  <a:pt x="13192" y="20552"/>
                </a:lnTo>
                <a:cubicBezTo>
                  <a:pt x="13374" y="20552"/>
                  <a:pt x="13522" y="20440"/>
                  <a:pt x="13522" y="20303"/>
                </a:cubicBezTo>
                <a:lnTo>
                  <a:pt x="13522" y="20157"/>
                </a:lnTo>
                <a:lnTo>
                  <a:pt x="13522" y="20103"/>
                </a:lnTo>
                <a:lnTo>
                  <a:pt x="13522" y="19605"/>
                </a:lnTo>
                <a:lnTo>
                  <a:pt x="13522" y="19405"/>
                </a:lnTo>
                <a:cubicBezTo>
                  <a:pt x="13522" y="19268"/>
                  <a:pt x="13374" y="19156"/>
                  <a:pt x="13192" y="19156"/>
                </a:cubicBezTo>
                <a:close/>
                <a:moveTo>
                  <a:pt x="17134" y="7620"/>
                </a:moveTo>
                <a:cubicBezTo>
                  <a:pt x="15269" y="4168"/>
                  <a:pt x="10800" y="4330"/>
                  <a:pt x="10800" y="4330"/>
                </a:cubicBezTo>
                <a:cubicBezTo>
                  <a:pt x="10800" y="4330"/>
                  <a:pt x="6331" y="4168"/>
                  <a:pt x="4466" y="7620"/>
                </a:cubicBezTo>
                <a:cubicBezTo>
                  <a:pt x="3206" y="9951"/>
                  <a:pt x="4729" y="11857"/>
                  <a:pt x="4729" y="11857"/>
                </a:cubicBezTo>
                <a:cubicBezTo>
                  <a:pt x="4729" y="11857"/>
                  <a:pt x="6461" y="14325"/>
                  <a:pt x="6775" y="15247"/>
                </a:cubicBezTo>
                <a:cubicBezTo>
                  <a:pt x="6898" y="15609"/>
                  <a:pt x="7085" y="16147"/>
                  <a:pt x="7220" y="16663"/>
                </a:cubicBezTo>
                <a:cubicBezTo>
                  <a:pt x="7429" y="17462"/>
                  <a:pt x="7572" y="18213"/>
                  <a:pt x="8606" y="18213"/>
                </a:cubicBezTo>
                <a:cubicBezTo>
                  <a:pt x="10243" y="18213"/>
                  <a:pt x="10800" y="18213"/>
                  <a:pt x="10800" y="18213"/>
                </a:cubicBezTo>
                <a:cubicBezTo>
                  <a:pt x="10800" y="18213"/>
                  <a:pt x="11356" y="18213"/>
                  <a:pt x="12994" y="18213"/>
                </a:cubicBezTo>
                <a:cubicBezTo>
                  <a:pt x="14028" y="18213"/>
                  <a:pt x="14171" y="17462"/>
                  <a:pt x="14379" y="16663"/>
                </a:cubicBezTo>
                <a:cubicBezTo>
                  <a:pt x="14515" y="16147"/>
                  <a:pt x="14702" y="15609"/>
                  <a:pt x="14825" y="15247"/>
                </a:cubicBezTo>
                <a:cubicBezTo>
                  <a:pt x="15138" y="14325"/>
                  <a:pt x="16871" y="11857"/>
                  <a:pt x="16871" y="11857"/>
                </a:cubicBezTo>
                <a:cubicBezTo>
                  <a:pt x="16871" y="11857"/>
                  <a:pt x="18394" y="9951"/>
                  <a:pt x="17134" y="7620"/>
                </a:cubicBezTo>
                <a:close/>
                <a:moveTo>
                  <a:pt x="3447" y="2095"/>
                </a:moveTo>
                <a:lnTo>
                  <a:pt x="3063" y="2386"/>
                </a:lnTo>
                <a:cubicBezTo>
                  <a:pt x="2797" y="2586"/>
                  <a:pt x="2797" y="2909"/>
                  <a:pt x="3063" y="3110"/>
                </a:cubicBezTo>
                <a:lnTo>
                  <a:pt x="5474" y="4932"/>
                </a:lnTo>
                <a:cubicBezTo>
                  <a:pt x="5992" y="4583"/>
                  <a:pt x="6535" y="4313"/>
                  <a:pt x="7067" y="4107"/>
                </a:cubicBezTo>
                <a:lnTo>
                  <a:pt x="4404" y="2095"/>
                </a:lnTo>
                <a:cubicBezTo>
                  <a:pt x="4141" y="1896"/>
                  <a:pt x="3711" y="1896"/>
                  <a:pt x="3447" y="2095"/>
                </a:cubicBezTo>
                <a:close/>
                <a:moveTo>
                  <a:pt x="0" y="7735"/>
                </a:moveTo>
                <a:lnTo>
                  <a:pt x="0" y="8146"/>
                </a:lnTo>
                <a:cubicBezTo>
                  <a:pt x="0" y="8429"/>
                  <a:pt x="304" y="8657"/>
                  <a:pt x="679" y="8657"/>
                </a:cubicBezTo>
                <a:lnTo>
                  <a:pt x="2843" y="8657"/>
                </a:lnTo>
                <a:cubicBezTo>
                  <a:pt x="2928" y="8217"/>
                  <a:pt x="3087" y="7754"/>
                  <a:pt x="3346" y="7275"/>
                </a:cubicBezTo>
                <a:cubicBezTo>
                  <a:pt x="3355" y="7259"/>
                  <a:pt x="3365" y="7241"/>
                  <a:pt x="3375" y="7224"/>
                </a:cubicBezTo>
                <a:lnTo>
                  <a:pt x="679" y="7224"/>
                </a:lnTo>
                <a:cubicBezTo>
                  <a:pt x="304" y="7224"/>
                  <a:pt x="0" y="7452"/>
                  <a:pt x="0" y="7735"/>
                </a:cubicBezTo>
                <a:close/>
                <a:moveTo>
                  <a:pt x="18537" y="2386"/>
                </a:moveTo>
                <a:lnTo>
                  <a:pt x="18152" y="2095"/>
                </a:lnTo>
                <a:cubicBezTo>
                  <a:pt x="17890" y="1896"/>
                  <a:pt x="17459" y="1896"/>
                  <a:pt x="17196" y="2095"/>
                </a:cubicBezTo>
                <a:lnTo>
                  <a:pt x="14533" y="4107"/>
                </a:lnTo>
                <a:cubicBezTo>
                  <a:pt x="15064" y="4313"/>
                  <a:pt x="15608" y="4583"/>
                  <a:pt x="16125" y="4932"/>
                </a:cubicBezTo>
                <a:lnTo>
                  <a:pt x="18537" y="3110"/>
                </a:lnTo>
                <a:cubicBezTo>
                  <a:pt x="18802" y="2909"/>
                  <a:pt x="18802" y="2586"/>
                  <a:pt x="18537" y="2386"/>
                </a:cubicBezTo>
                <a:close/>
                <a:moveTo>
                  <a:pt x="20921" y="7224"/>
                </a:moveTo>
                <a:lnTo>
                  <a:pt x="18225" y="7224"/>
                </a:lnTo>
                <a:cubicBezTo>
                  <a:pt x="18235" y="7241"/>
                  <a:pt x="18245" y="7259"/>
                  <a:pt x="18254" y="7275"/>
                </a:cubicBezTo>
                <a:cubicBezTo>
                  <a:pt x="18512" y="7754"/>
                  <a:pt x="18672" y="8217"/>
                  <a:pt x="18757" y="8657"/>
                </a:cubicBezTo>
                <a:lnTo>
                  <a:pt x="20921" y="8657"/>
                </a:lnTo>
                <a:cubicBezTo>
                  <a:pt x="21295" y="8657"/>
                  <a:pt x="21600" y="8429"/>
                  <a:pt x="21600" y="8146"/>
                </a:cubicBezTo>
                <a:lnTo>
                  <a:pt x="21600" y="7735"/>
                </a:lnTo>
                <a:cubicBezTo>
                  <a:pt x="21600" y="7452"/>
                  <a:pt x="21295" y="7224"/>
                  <a:pt x="20921" y="7224"/>
                </a:cubicBezTo>
                <a:close/>
                <a:moveTo>
                  <a:pt x="11750" y="511"/>
                </a:moveTo>
                <a:lnTo>
                  <a:pt x="11750" y="3461"/>
                </a:lnTo>
                <a:cubicBezTo>
                  <a:pt x="11360" y="3424"/>
                  <a:pt x="11061" y="3417"/>
                  <a:pt x="10894" y="3417"/>
                </a:cubicBezTo>
                <a:lnTo>
                  <a:pt x="10706" y="3417"/>
                </a:lnTo>
                <a:cubicBezTo>
                  <a:pt x="10539" y="3417"/>
                  <a:pt x="10240" y="3424"/>
                  <a:pt x="9850" y="3461"/>
                </a:cubicBezTo>
                <a:lnTo>
                  <a:pt x="9850" y="511"/>
                </a:lnTo>
                <a:cubicBezTo>
                  <a:pt x="9850" y="230"/>
                  <a:pt x="10155" y="0"/>
                  <a:pt x="10529" y="0"/>
                </a:cubicBezTo>
                <a:lnTo>
                  <a:pt x="11071" y="0"/>
                </a:lnTo>
                <a:cubicBezTo>
                  <a:pt x="11445" y="0"/>
                  <a:pt x="11750" y="230"/>
                  <a:pt x="11750" y="511"/>
                </a:cubicBezTo>
                <a:close/>
              </a:path>
            </a:pathLst>
          </a:custGeom>
          <a:solidFill>
            <a:srgbClr val="FFFFFF"/>
          </a:solidFill>
        </p:spPr>
        <p:txBody>
          <a:bodyPr lIns="53578" tIns="53578" rIns="53578" bIns="53578">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0" name="Figure"/>
          <p:cNvSpPr>
            <a:spLocks noGrp="1"/>
          </p:cNvSpPr>
          <p:nvPr>
            <p:ph type="body" sz="quarter" idx="25"/>
          </p:nvPr>
        </p:nvSpPr>
        <p:spPr>
          <a:xfrm>
            <a:off x="12999519" y="7264448"/>
            <a:ext cx="1715028" cy="1609760"/>
          </a:xfrm>
          <a:custGeom>
            <a:avLst/>
            <a:gdLst/>
            <a:ahLst/>
            <a:cxnLst>
              <a:cxn ang="0">
                <a:pos x="wd2" y="hd2"/>
              </a:cxn>
              <a:cxn ang="5400000">
                <a:pos x="wd2" y="hd2"/>
              </a:cxn>
              <a:cxn ang="10800000">
                <a:pos x="wd2" y="hd2"/>
              </a:cxn>
              <a:cxn ang="16200000">
                <a:pos x="wd2" y="hd2"/>
              </a:cxn>
            </a:cxnLst>
            <a:rect l="0" t="0" r="r" b="b"/>
            <a:pathLst>
              <a:path w="21600" h="21600" extrusionOk="0">
                <a:moveTo>
                  <a:pt x="20568" y="15513"/>
                </a:moveTo>
                <a:cubicBezTo>
                  <a:pt x="20366" y="14910"/>
                  <a:pt x="20125" y="14291"/>
                  <a:pt x="19722" y="13811"/>
                </a:cubicBezTo>
                <a:cubicBezTo>
                  <a:pt x="18587" y="12449"/>
                  <a:pt x="16513" y="11706"/>
                  <a:pt x="14405" y="11338"/>
                </a:cubicBezTo>
                <a:cubicBezTo>
                  <a:pt x="14145" y="11293"/>
                  <a:pt x="13882" y="11392"/>
                  <a:pt x="13686" y="11582"/>
                </a:cubicBezTo>
                <a:cubicBezTo>
                  <a:pt x="12854" y="12389"/>
                  <a:pt x="11872" y="12833"/>
                  <a:pt x="10831" y="12843"/>
                </a:cubicBezTo>
                <a:lnTo>
                  <a:pt x="10802" y="12843"/>
                </a:lnTo>
                <a:cubicBezTo>
                  <a:pt x="9744" y="12840"/>
                  <a:pt x="8754" y="12396"/>
                  <a:pt x="7914" y="11585"/>
                </a:cubicBezTo>
                <a:cubicBezTo>
                  <a:pt x="7719" y="11395"/>
                  <a:pt x="7453" y="11293"/>
                  <a:pt x="7191" y="11338"/>
                </a:cubicBezTo>
                <a:cubicBezTo>
                  <a:pt x="5085" y="11706"/>
                  <a:pt x="3010" y="12449"/>
                  <a:pt x="1876" y="13811"/>
                </a:cubicBezTo>
                <a:cubicBezTo>
                  <a:pt x="1473" y="14291"/>
                  <a:pt x="1232" y="14910"/>
                  <a:pt x="1030" y="15513"/>
                </a:cubicBezTo>
                <a:cubicBezTo>
                  <a:pt x="1030" y="15513"/>
                  <a:pt x="103" y="18820"/>
                  <a:pt x="0" y="21600"/>
                </a:cubicBezTo>
                <a:lnTo>
                  <a:pt x="21600" y="21600"/>
                </a:lnTo>
                <a:cubicBezTo>
                  <a:pt x="21495" y="18820"/>
                  <a:pt x="20568" y="15513"/>
                  <a:pt x="20568" y="15513"/>
                </a:cubicBezTo>
                <a:close/>
                <a:moveTo>
                  <a:pt x="14486" y="2792"/>
                </a:moveTo>
                <a:cubicBezTo>
                  <a:pt x="14454" y="2611"/>
                  <a:pt x="14418" y="2433"/>
                  <a:pt x="14381" y="2258"/>
                </a:cubicBezTo>
                <a:cubicBezTo>
                  <a:pt x="14216" y="1536"/>
                  <a:pt x="13768" y="904"/>
                  <a:pt x="13124" y="577"/>
                </a:cubicBezTo>
                <a:cubicBezTo>
                  <a:pt x="12398" y="207"/>
                  <a:pt x="11624" y="5"/>
                  <a:pt x="10822" y="0"/>
                </a:cubicBezTo>
                <a:cubicBezTo>
                  <a:pt x="10816" y="0"/>
                  <a:pt x="10802" y="7"/>
                  <a:pt x="10802" y="0"/>
                </a:cubicBezTo>
                <a:cubicBezTo>
                  <a:pt x="10802" y="0"/>
                  <a:pt x="10802" y="0"/>
                  <a:pt x="10800" y="0"/>
                </a:cubicBezTo>
                <a:cubicBezTo>
                  <a:pt x="10800" y="0"/>
                  <a:pt x="10800" y="0"/>
                  <a:pt x="10798" y="0"/>
                </a:cubicBezTo>
                <a:cubicBezTo>
                  <a:pt x="10798" y="0"/>
                  <a:pt x="10798" y="0"/>
                  <a:pt x="10796" y="0"/>
                </a:cubicBezTo>
                <a:cubicBezTo>
                  <a:pt x="10796" y="2"/>
                  <a:pt x="10796" y="2"/>
                  <a:pt x="10793" y="2"/>
                </a:cubicBezTo>
                <a:cubicBezTo>
                  <a:pt x="10791" y="2"/>
                  <a:pt x="10784" y="0"/>
                  <a:pt x="10782" y="0"/>
                </a:cubicBezTo>
                <a:cubicBezTo>
                  <a:pt x="9984" y="2"/>
                  <a:pt x="9216" y="202"/>
                  <a:pt x="8494" y="567"/>
                </a:cubicBezTo>
                <a:cubicBezTo>
                  <a:pt x="7843" y="895"/>
                  <a:pt x="7384" y="1529"/>
                  <a:pt x="7217" y="2258"/>
                </a:cubicBezTo>
                <a:cubicBezTo>
                  <a:pt x="7179" y="2433"/>
                  <a:pt x="7144" y="2611"/>
                  <a:pt x="7112" y="2792"/>
                </a:cubicBezTo>
                <a:cubicBezTo>
                  <a:pt x="7012" y="3381"/>
                  <a:pt x="6959" y="3998"/>
                  <a:pt x="6959" y="4639"/>
                </a:cubicBezTo>
                <a:cubicBezTo>
                  <a:pt x="6959" y="6217"/>
                  <a:pt x="7279" y="7665"/>
                  <a:pt x="7817" y="8802"/>
                </a:cubicBezTo>
                <a:cubicBezTo>
                  <a:pt x="8521" y="10291"/>
                  <a:pt x="9593" y="11245"/>
                  <a:pt x="10796" y="11250"/>
                </a:cubicBezTo>
                <a:cubicBezTo>
                  <a:pt x="10798" y="11250"/>
                  <a:pt x="10798" y="11250"/>
                  <a:pt x="10798" y="11250"/>
                </a:cubicBezTo>
                <a:cubicBezTo>
                  <a:pt x="10800" y="11250"/>
                  <a:pt x="10800" y="11250"/>
                  <a:pt x="10800" y="11250"/>
                </a:cubicBezTo>
                <a:lnTo>
                  <a:pt x="10802" y="11250"/>
                </a:lnTo>
                <a:cubicBezTo>
                  <a:pt x="10813" y="11250"/>
                  <a:pt x="10804" y="11250"/>
                  <a:pt x="10816" y="11250"/>
                </a:cubicBezTo>
                <a:cubicBezTo>
                  <a:pt x="12012" y="11238"/>
                  <a:pt x="13079" y="10286"/>
                  <a:pt x="13779" y="8802"/>
                </a:cubicBezTo>
                <a:cubicBezTo>
                  <a:pt x="14318" y="7665"/>
                  <a:pt x="14639" y="6217"/>
                  <a:pt x="14639" y="4639"/>
                </a:cubicBezTo>
                <a:cubicBezTo>
                  <a:pt x="14639" y="3998"/>
                  <a:pt x="14583" y="3381"/>
                  <a:pt x="14486" y="2792"/>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1" name="Figure"/>
          <p:cNvSpPr>
            <a:spLocks noGrp="1"/>
          </p:cNvSpPr>
          <p:nvPr>
            <p:ph type="body" sz="quarter" idx="26"/>
          </p:nvPr>
        </p:nvSpPr>
        <p:spPr>
          <a:xfrm>
            <a:off x="17397987" y="7213658"/>
            <a:ext cx="1711358" cy="1711341"/>
          </a:xfrm>
          <a:custGeom>
            <a:avLst/>
            <a:gdLst/>
            <a:ahLst/>
            <a:cxnLst>
              <a:cxn ang="0">
                <a:pos x="wd2" y="hd2"/>
              </a:cxn>
              <a:cxn ang="5400000">
                <a:pos x="wd2" y="hd2"/>
              </a:cxn>
              <a:cxn ang="10800000">
                <a:pos x="wd2" y="hd2"/>
              </a:cxn>
              <a:cxn ang="16200000">
                <a:pos x="wd2" y="hd2"/>
              </a:cxn>
            </a:cxnLst>
            <a:rect l="0" t="0" r="r" b="b"/>
            <a:pathLst>
              <a:path w="21600" h="21600"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461F44"/>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2" name="Figure"/>
          <p:cNvSpPr>
            <a:spLocks noGrp="1"/>
          </p:cNvSpPr>
          <p:nvPr>
            <p:ph type="body" sz="quarter" idx="27"/>
          </p:nvPr>
        </p:nvSpPr>
        <p:spPr>
          <a:xfrm>
            <a:off x="9528871" y="7200685"/>
            <a:ext cx="787209" cy="1737287"/>
          </a:xfrm>
          <a:custGeom>
            <a:avLst/>
            <a:gdLst/>
            <a:ahLst/>
            <a:cxnLst>
              <a:cxn ang="0">
                <a:pos x="wd2" y="hd2"/>
              </a:cxn>
              <a:cxn ang="5400000">
                <a:pos x="wd2" y="hd2"/>
              </a:cxn>
              <a:cxn ang="10800000">
                <a:pos x="wd2" y="hd2"/>
              </a:cxn>
              <a:cxn ang="16200000">
                <a:pos x="wd2" y="hd2"/>
              </a:cxn>
            </a:cxnLst>
            <a:rect l="0" t="0" r="r" b="b"/>
            <a:pathLst>
              <a:path w="21600" h="21600" extrusionOk="0">
                <a:moveTo>
                  <a:pt x="19100" y="18466"/>
                </a:moveTo>
                <a:lnTo>
                  <a:pt x="2500" y="18466"/>
                </a:lnTo>
                <a:lnTo>
                  <a:pt x="2500" y="3136"/>
                </a:lnTo>
                <a:lnTo>
                  <a:pt x="19100" y="3136"/>
                </a:lnTo>
                <a:cubicBezTo>
                  <a:pt x="19100" y="3136"/>
                  <a:pt x="19100" y="18466"/>
                  <a:pt x="19100" y="18466"/>
                </a:cubicBezTo>
                <a:close/>
                <a:moveTo>
                  <a:pt x="10853" y="20779"/>
                </a:moveTo>
                <a:cubicBezTo>
                  <a:pt x="10002" y="20779"/>
                  <a:pt x="9310" y="20457"/>
                  <a:pt x="9310" y="20058"/>
                </a:cubicBezTo>
                <a:cubicBezTo>
                  <a:pt x="9310" y="19659"/>
                  <a:pt x="10002" y="19337"/>
                  <a:pt x="10853" y="19337"/>
                </a:cubicBezTo>
                <a:cubicBezTo>
                  <a:pt x="11704" y="19337"/>
                  <a:pt x="12396" y="19659"/>
                  <a:pt x="12396" y="20058"/>
                </a:cubicBezTo>
                <a:cubicBezTo>
                  <a:pt x="12396" y="20457"/>
                  <a:pt x="11704" y="20779"/>
                  <a:pt x="10853" y="20779"/>
                </a:cubicBezTo>
                <a:close/>
                <a:moveTo>
                  <a:pt x="17876" y="0"/>
                </a:moveTo>
                <a:lnTo>
                  <a:pt x="3724" y="0"/>
                </a:lnTo>
                <a:cubicBezTo>
                  <a:pt x="1664" y="0"/>
                  <a:pt x="0" y="780"/>
                  <a:pt x="0" y="1741"/>
                </a:cubicBezTo>
                <a:lnTo>
                  <a:pt x="0" y="19859"/>
                </a:lnTo>
                <a:cubicBezTo>
                  <a:pt x="0" y="20820"/>
                  <a:pt x="1664" y="21600"/>
                  <a:pt x="3724" y="21600"/>
                </a:cubicBezTo>
                <a:lnTo>
                  <a:pt x="17876" y="21600"/>
                </a:lnTo>
                <a:cubicBezTo>
                  <a:pt x="19931" y="21600"/>
                  <a:pt x="21600" y="20820"/>
                  <a:pt x="21600" y="19859"/>
                </a:cubicBezTo>
                <a:lnTo>
                  <a:pt x="21600" y="1741"/>
                </a:lnTo>
                <a:cubicBezTo>
                  <a:pt x="21600" y="780"/>
                  <a:pt x="19931" y="0"/>
                  <a:pt x="17876" y="0"/>
                </a:cubicBezTo>
                <a:close/>
              </a:path>
            </a:pathLst>
          </a:custGeom>
          <a:solidFill>
            <a:srgbClr val="FFFFFF"/>
          </a:solidFill>
        </p:spPr>
        <p:txBody>
          <a:bodyPr lIns="0" tIns="0" rIns="0" bIns="0">
            <a:noAutofit/>
          </a:bodyPr>
          <a:lstStyle/>
          <a:p>
            <a:pPr marL="0" indent="0" algn="ctr" defTabSz="642937">
              <a:lnSpc>
                <a:spcPct val="80000"/>
              </a:lnSpc>
              <a:spcBef>
                <a:spcPts val="0"/>
              </a:spcBef>
              <a:buSzTx/>
              <a:buNone/>
              <a:tabLst>
                <a:tab pos="2997200" algn="l"/>
              </a:tabLst>
              <a:defRPr sz="4200" cap="all">
                <a:solidFill>
                  <a:srgbClr val="F48569"/>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3" name="congue nihil imperdiet"/>
          <p:cNvSpPr txBox="1">
            <a:spLocks noGrp="1"/>
          </p:cNvSpPr>
          <p:nvPr>
            <p:ph type="body" sz="quarter" idx="28"/>
          </p:nvPr>
        </p:nvSpPr>
        <p:spPr>
          <a:xfrm>
            <a:off x="5349505" y="2915076"/>
            <a:ext cx="13684989" cy="2070701"/>
          </a:xfrm>
          <a:prstGeom prst="rect">
            <a:avLst/>
          </a:prstGeom>
        </p:spPr>
        <p:txBody>
          <a:bodyPr>
            <a:noAutofit/>
          </a:bodyPr>
          <a:lstStyle>
            <a:lvl1pPr marL="0" indent="0" algn="ctr" defTabSz="642937">
              <a:spcBef>
                <a:spcPts val="0"/>
              </a:spcBef>
              <a:buSzTx/>
              <a:buNone/>
              <a:defRPr sz="6000" cap="all">
                <a:solidFill>
                  <a:srgbClr val="FFFFFF"/>
                </a:solidFill>
                <a:latin typeface="Futura Bold"/>
                <a:ea typeface="Futura Bold"/>
                <a:cs typeface="Futura Bold"/>
                <a:sym typeface="Futura Bold"/>
              </a:defRPr>
            </a:lvl1pPr>
          </a:lstStyle>
          <a:p>
            <a:r>
              <a:t>congue nihil imperdiet </a:t>
            </a:r>
          </a:p>
        </p:txBody>
      </p:sp>
      <p:sp>
        <p:nvSpPr>
          <p:cNvPr id="94" name="euismod tincidunt ut laoreet dolore"/>
          <p:cNvSpPr txBox="1">
            <a:spLocks noGrp="1"/>
          </p:cNvSpPr>
          <p:nvPr>
            <p:ph type="body" sz="quarter" idx="29"/>
          </p:nvPr>
        </p:nvSpPr>
        <p:spPr>
          <a:xfrm>
            <a:off x="5213353" y="4129315"/>
            <a:ext cx="13957294" cy="1288892"/>
          </a:xfrm>
          <a:prstGeom prst="rect">
            <a:avLst/>
          </a:prstGeom>
        </p:spPr>
        <p:txBody>
          <a:bodyPr>
            <a:noAutofit/>
          </a:bodyPr>
          <a:lstStyle>
            <a:lvl1pPr marL="0" indent="0" algn="ctr" defTabSz="642937">
              <a:spcBef>
                <a:spcPts val="0"/>
              </a:spcBef>
              <a:buSzTx/>
              <a:buNone/>
              <a:defRPr sz="3000" cap="all" spc="510">
                <a:solidFill>
                  <a:srgbClr val="FFFFFF"/>
                </a:solidFill>
                <a:latin typeface="Avenir Next Regular"/>
                <a:ea typeface="Avenir Next Regular"/>
                <a:cs typeface="Avenir Next Regular"/>
                <a:sym typeface="Avenir Next Regular"/>
              </a:defRPr>
            </a:lvl1pPr>
          </a:lstStyle>
          <a:p>
            <a:r>
              <a:t>euismod tincidunt ut laoreet dolore</a:t>
            </a:r>
          </a:p>
        </p:txBody>
      </p:sp>
      <p:sp>
        <p:nvSpPr>
          <p:cNvPr id="95" name="648"/>
          <p:cNvSpPr txBox="1">
            <a:spLocks noGrp="1"/>
          </p:cNvSpPr>
          <p:nvPr>
            <p:ph type="body" sz="quarter" idx="30"/>
          </p:nvPr>
        </p:nvSpPr>
        <p:spPr>
          <a:xfrm>
            <a:off x="4643910" y="5670531"/>
            <a:ext cx="2972848" cy="1171317"/>
          </a:xfrm>
          <a:prstGeom prst="rect">
            <a:avLst/>
          </a:prstGeom>
        </p:spPr>
        <p:txBody>
          <a:bodyPr>
            <a:noAutofit/>
          </a:bodyPr>
          <a:lstStyle>
            <a:lvl1pPr marL="0" indent="0" algn="ctr" defTabSz="642937">
              <a:spcBef>
                <a:spcPts val="0"/>
              </a:spcBef>
              <a:buSzTx/>
              <a:buNone/>
              <a:defRPr sz="6600" cap="all" spc="1122">
                <a:solidFill>
                  <a:srgbClr val="FFFFFF"/>
                </a:solidFill>
                <a:latin typeface="Avenir Next Regular"/>
                <a:ea typeface="Avenir Next Regular"/>
                <a:cs typeface="Avenir Next Regular"/>
                <a:sym typeface="Avenir Next Regular"/>
              </a:defRPr>
            </a:lvl1pPr>
          </a:lstStyle>
          <a:p>
            <a:r>
              <a:t>648</a:t>
            </a:r>
          </a:p>
        </p:txBody>
      </p:sp>
      <p:sp>
        <p:nvSpPr>
          <p:cNvPr id="96" name="273"/>
          <p:cNvSpPr txBox="1">
            <a:spLocks noGrp="1"/>
          </p:cNvSpPr>
          <p:nvPr>
            <p:ph type="body" sz="quarter" idx="31"/>
          </p:nvPr>
        </p:nvSpPr>
        <p:spPr>
          <a:xfrm>
            <a:off x="8436051" y="5670531"/>
            <a:ext cx="2972849" cy="1171317"/>
          </a:xfrm>
          <a:prstGeom prst="rect">
            <a:avLst/>
          </a:prstGeom>
        </p:spPr>
        <p:txBody>
          <a:bodyPr>
            <a:noAutofit/>
          </a:bodyPr>
          <a:lstStyle>
            <a:lvl1pPr marL="0" indent="0" algn="ctr" defTabSz="642937">
              <a:spcBef>
                <a:spcPts val="0"/>
              </a:spcBef>
              <a:buSzTx/>
              <a:buNone/>
              <a:defRPr sz="6600" cap="all" spc="1122">
                <a:solidFill>
                  <a:srgbClr val="FFFFFF"/>
                </a:solidFill>
                <a:latin typeface="Avenir Next Regular"/>
                <a:ea typeface="Avenir Next Regular"/>
                <a:cs typeface="Avenir Next Regular"/>
                <a:sym typeface="Avenir Next Regular"/>
              </a:defRPr>
            </a:lvl1pPr>
          </a:lstStyle>
          <a:p>
            <a:r>
              <a:t>273</a:t>
            </a:r>
          </a:p>
        </p:txBody>
      </p:sp>
      <p:sp>
        <p:nvSpPr>
          <p:cNvPr id="97" name="739"/>
          <p:cNvSpPr txBox="1">
            <a:spLocks noGrp="1"/>
          </p:cNvSpPr>
          <p:nvPr>
            <p:ph type="body" sz="quarter" idx="32"/>
          </p:nvPr>
        </p:nvSpPr>
        <p:spPr>
          <a:xfrm>
            <a:off x="12370610" y="5670531"/>
            <a:ext cx="2972848" cy="1171317"/>
          </a:xfrm>
          <a:prstGeom prst="rect">
            <a:avLst/>
          </a:prstGeom>
        </p:spPr>
        <p:txBody>
          <a:bodyPr>
            <a:noAutofit/>
          </a:bodyPr>
          <a:lstStyle>
            <a:lvl1pPr marL="0" indent="0" algn="ctr" defTabSz="642937">
              <a:spcBef>
                <a:spcPts val="0"/>
              </a:spcBef>
              <a:buSzTx/>
              <a:buNone/>
              <a:defRPr sz="6600" cap="all" spc="1122">
                <a:solidFill>
                  <a:srgbClr val="FFFFFF"/>
                </a:solidFill>
                <a:latin typeface="Avenir Next Regular"/>
                <a:ea typeface="Avenir Next Regular"/>
                <a:cs typeface="Avenir Next Regular"/>
                <a:sym typeface="Avenir Next Regular"/>
              </a:defRPr>
            </a:lvl1pPr>
          </a:lstStyle>
          <a:p>
            <a:r>
              <a:t>739</a:t>
            </a:r>
          </a:p>
        </p:txBody>
      </p:sp>
      <p:sp>
        <p:nvSpPr>
          <p:cNvPr id="98" name="433"/>
          <p:cNvSpPr txBox="1">
            <a:spLocks noGrp="1"/>
          </p:cNvSpPr>
          <p:nvPr>
            <p:ph type="body" sz="quarter" idx="33"/>
          </p:nvPr>
        </p:nvSpPr>
        <p:spPr>
          <a:xfrm>
            <a:off x="16767241" y="5670531"/>
            <a:ext cx="2972849" cy="1171317"/>
          </a:xfrm>
          <a:prstGeom prst="rect">
            <a:avLst/>
          </a:prstGeom>
        </p:spPr>
        <p:txBody>
          <a:bodyPr>
            <a:noAutofit/>
          </a:bodyPr>
          <a:lstStyle>
            <a:lvl1pPr marL="0" indent="0" algn="ctr" defTabSz="642937">
              <a:spcBef>
                <a:spcPts val="0"/>
              </a:spcBef>
              <a:buSzTx/>
              <a:buNone/>
              <a:defRPr sz="6600" cap="all" spc="1122">
                <a:solidFill>
                  <a:srgbClr val="FFFFFF"/>
                </a:solidFill>
                <a:latin typeface="Avenir Next Regular"/>
                <a:ea typeface="Avenir Next Regular"/>
                <a:cs typeface="Avenir Next Regular"/>
                <a:sym typeface="Avenir Next Regular"/>
              </a:defRPr>
            </a:lvl1pPr>
          </a:lstStyle>
          <a:p>
            <a:r>
              <a:t>433</a:t>
            </a:r>
          </a:p>
        </p:txBody>
      </p:sp>
      <p:sp>
        <p:nvSpPr>
          <p:cNvPr id="99" name="euismod tincidunt ut laoreet dolore"/>
          <p:cNvSpPr txBox="1">
            <a:spLocks noGrp="1"/>
          </p:cNvSpPr>
          <p:nvPr>
            <p:ph type="body" sz="quarter" idx="34"/>
          </p:nvPr>
        </p:nvSpPr>
        <p:spPr>
          <a:xfrm>
            <a:off x="4643910" y="9569257"/>
            <a:ext cx="2972848" cy="2265525"/>
          </a:xfrm>
          <a:prstGeom prst="rect">
            <a:avLst/>
          </a:prstGeom>
        </p:spPr>
        <p:txBody>
          <a:bodyPr>
            <a:noAutofit/>
          </a:bodyPr>
          <a:lstStyle>
            <a:lvl1pPr marL="0" indent="0" algn="ctr" defTabSz="642937">
              <a:spcBef>
                <a:spcPts val="0"/>
              </a:spcBef>
              <a:buSzTx/>
              <a:buNone/>
              <a:defRPr sz="2800" cap="all" spc="476">
                <a:solidFill>
                  <a:srgbClr val="FFFFFF"/>
                </a:solidFill>
                <a:latin typeface="Avenir Next Medium"/>
                <a:ea typeface="Avenir Next Medium"/>
                <a:cs typeface="Avenir Next Medium"/>
                <a:sym typeface="Avenir Next Medium"/>
              </a:defRPr>
            </a:lvl1pPr>
          </a:lstStyle>
          <a:p>
            <a:r>
              <a:t>euismod tincidunt ut laoreet dolore</a:t>
            </a:r>
          </a:p>
        </p:txBody>
      </p:sp>
      <p:sp>
        <p:nvSpPr>
          <p:cNvPr id="100" name="euismod tincidunt ut laoreet dolore"/>
          <p:cNvSpPr txBox="1">
            <a:spLocks noGrp="1"/>
          </p:cNvSpPr>
          <p:nvPr>
            <p:ph type="body" sz="quarter" idx="35"/>
          </p:nvPr>
        </p:nvSpPr>
        <p:spPr>
          <a:xfrm>
            <a:off x="8436051" y="9569256"/>
            <a:ext cx="2972849" cy="2265526"/>
          </a:xfrm>
          <a:prstGeom prst="rect">
            <a:avLst/>
          </a:prstGeom>
        </p:spPr>
        <p:txBody>
          <a:bodyPr>
            <a:noAutofit/>
          </a:bodyPr>
          <a:lstStyle>
            <a:lvl1pPr marL="0" indent="0" algn="ctr" defTabSz="642937">
              <a:spcBef>
                <a:spcPts val="0"/>
              </a:spcBef>
              <a:buSzTx/>
              <a:buNone/>
              <a:defRPr sz="2800" cap="all" spc="476">
                <a:solidFill>
                  <a:srgbClr val="FFFFFF"/>
                </a:solidFill>
                <a:latin typeface="Avenir Next Medium"/>
                <a:ea typeface="Avenir Next Medium"/>
                <a:cs typeface="Avenir Next Medium"/>
                <a:sym typeface="Avenir Next Medium"/>
              </a:defRPr>
            </a:lvl1pPr>
          </a:lstStyle>
          <a:p>
            <a:r>
              <a:t>euismod tincidunt ut laoreet dolore</a:t>
            </a:r>
          </a:p>
        </p:txBody>
      </p:sp>
      <p:sp>
        <p:nvSpPr>
          <p:cNvPr id="101" name="euismod tincidunt ut laoreet dolore"/>
          <p:cNvSpPr txBox="1">
            <a:spLocks noGrp="1"/>
          </p:cNvSpPr>
          <p:nvPr>
            <p:ph type="body" sz="quarter" idx="36"/>
          </p:nvPr>
        </p:nvSpPr>
        <p:spPr>
          <a:xfrm>
            <a:off x="12370610" y="9569257"/>
            <a:ext cx="2972848" cy="2265525"/>
          </a:xfrm>
          <a:prstGeom prst="rect">
            <a:avLst/>
          </a:prstGeom>
        </p:spPr>
        <p:txBody>
          <a:bodyPr>
            <a:noAutofit/>
          </a:bodyPr>
          <a:lstStyle>
            <a:lvl1pPr marL="0" indent="0" algn="ctr" defTabSz="642937">
              <a:spcBef>
                <a:spcPts val="0"/>
              </a:spcBef>
              <a:buSzTx/>
              <a:buNone/>
              <a:defRPr sz="2800" cap="all" spc="476">
                <a:solidFill>
                  <a:srgbClr val="FFFFFF"/>
                </a:solidFill>
                <a:latin typeface="Avenir Next Medium"/>
                <a:ea typeface="Avenir Next Medium"/>
                <a:cs typeface="Avenir Next Medium"/>
                <a:sym typeface="Avenir Next Medium"/>
              </a:defRPr>
            </a:lvl1pPr>
          </a:lstStyle>
          <a:p>
            <a:r>
              <a:t>euismod tincidunt ut laoreet dolore</a:t>
            </a:r>
          </a:p>
        </p:txBody>
      </p:sp>
      <p:sp>
        <p:nvSpPr>
          <p:cNvPr id="102" name="euismod tincidunt ut laoreet dolore"/>
          <p:cNvSpPr txBox="1">
            <a:spLocks noGrp="1"/>
          </p:cNvSpPr>
          <p:nvPr>
            <p:ph type="body" sz="quarter" idx="37"/>
          </p:nvPr>
        </p:nvSpPr>
        <p:spPr>
          <a:xfrm>
            <a:off x="16767241" y="9569257"/>
            <a:ext cx="2972849" cy="2265525"/>
          </a:xfrm>
          <a:prstGeom prst="rect">
            <a:avLst/>
          </a:prstGeom>
        </p:spPr>
        <p:txBody>
          <a:bodyPr>
            <a:noAutofit/>
          </a:bodyPr>
          <a:lstStyle>
            <a:lvl1pPr marL="0" indent="0" algn="ctr" defTabSz="642937">
              <a:spcBef>
                <a:spcPts val="0"/>
              </a:spcBef>
              <a:buSzTx/>
              <a:buNone/>
              <a:defRPr sz="2800" cap="all" spc="476">
                <a:solidFill>
                  <a:srgbClr val="FFFFFF"/>
                </a:solidFill>
                <a:latin typeface="Avenir Next Medium"/>
                <a:ea typeface="Avenir Next Medium"/>
                <a:cs typeface="Avenir Next Medium"/>
                <a:sym typeface="Avenir Next Medium"/>
              </a:defRPr>
            </a:lvl1pPr>
          </a:lstStyle>
          <a:p>
            <a:r>
              <a:t>euismod tincidunt ut laoreet dolore</a:t>
            </a:r>
          </a:p>
        </p:txBody>
      </p:sp>
      <p:sp>
        <p:nvSpPr>
          <p:cNvPr id="10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am Member">
    <p:spTree>
      <p:nvGrpSpPr>
        <p:cNvPr id="1" name=""/>
        <p:cNvGrpSpPr/>
        <p:nvPr/>
      </p:nvGrpSpPr>
      <p:grpSpPr>
        <a:xfrm>
          <a:off x="0" y="0"/>
          <a:ext cx="0" cy="0"/>
          <a:chOff x="0" y="0"/>
          <a:chExt cx="0" cy="0"/>
        </a:xfrm>
      </p:grpSpPr>
      <p:sp>
        <p:nvSpPr>
          <p:cNvPr id="110" name="Image"/>
          <p:cNvSpPr>
            <a:spLocks noGrp="1"/>
          </p:cNvSpPr>
          <p:nvPr>
            <p:ph type="pic" sz="quarter" idx="21"/>
          </p:nvPr>
        </p:nvSpPr>
        <p:spPr>
          <a:xfrm>
            <a:off x="4163361" y="2586956"/>
            <a:ext cx="6259613" cy="6359767"/>
          </a:xfrm>
          <a:prstGeom prst="rect">
            <a:avLst/>
          </a:prstGeom>
        </p:spPr>
        <p:txBody>
          <a:bodyPr lIns="91439" tIns="45719" rIns="91439" bIns="45719" anchor="t">
            <a:noAutofit/>
          </a:bodyPr>
          <a:lstStyle/>
          <a:p>
            <a:endParaRPr/>
          </a:p>
        </p:txBody>
      </p:sp>
      <p:sp>
        <p:nvSpPr>
          <p:cNvPr id="111" name="euismod tincidunt ut laoreet dolore maecenas elit"/>
          <p:cNvSpPr txBox="1">
            <a:spLocks noGrp="1"/>
          </p:cNvSpPr>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 maecenas elit</a:t>
            </a:r>
          </a:p>
        </p:txBody>
      </p:sp>
      <p:sp>
        <p:nvSpPr>
          <p:cNvPr id="112" name="Laura"/>
          <p:cNvSpPr txBox="1">
            <a:spLocks noGrp="1"/>
          </p:cNvSpPr>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sz="3400" cap="all" spc="578">
                <a:latin typeface="Futura Bold"/>
                <a:ea typeface="Futura Bold"/>
                <a:cs typeface="Futura Bold"/>
                <a:sym typeface="Futura Bold"/>
              </a:defRPr>
            </a:lvl1pPr>
          </a:lstStyle>
          <a:p>
            <a:r>
              <a:t>Laura</a:t>
            </a:r>
          </a:p>
        </p:txBody>
      </p:sp>
      <p:sp>
        <p:nvSpPr>
          <p:cNvPr id="113" name="congue nihil imperdiet"/>
          <p:cNvSpPr txBox="1">
            <a:spLocks noGrp="1"/>
          </p:cNvSpPr>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sz="5200" cap="all">
                <a:latin typeface="Futura Bold"/>
                <a:ea typeface="Futura Bold"/>
                <a:cs typeface="Futura Bold"/>
                <a:sym typeface="Futura Bold"/>
              </a:defRPr>
            </a:lvl1pPr>
          </a:lstStyle>
          <a:p>
            <a:r>
              <a:t>congue nihil imperdiet </a:t>
            </a:r>
          </a:p>
        </p:txBody>
      </p:sp>
      <p:sp>
        <p:nvSpPr>
          <p:cNvPr id="114" name="euismod tincidunt ut laoreet dolore"/>
          <p:cNvSpPr txBox="1">
            <a:spLocks noGrp="1"/>
          </p:cNvSpPr>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115"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16" name="Ligne"/>
          <p:cNvSpPr/>
          <p:nvPr/>
        </p:nvSpPr>
        <p:spPr>
          <a:xfrm>
            <a:off x="5439288" y="11369659"/>
            <a:ext cx="6068306" cy="1"/>
          </a:xfrm>
          <a:prstGeom prst="line">
            <a:avLst/>
          </a:prstGeom>
          <a:ln w="63500">
            <a:solidFill>
              <a:srgbClr val="F39EBB">
                <a:alpha val="46823"/>
              </a:srgbClr>
            </a:solidFill>
            <a:miter lim="400000"/>
          </a:ln>
        </p:spPr>
        <p:txBody>
          <a:bodyPr lIns="71437" tIns="71437" rIns="71437" bIns="71437" anchor="ctr"/>
          <a:lstStyle/>
          <a:p>
            <a:pPr>
              <a:defRPr sz="3200"/>
            </a:pPr>
            <a:endParaRPr/>
          </a:p>
        </p:txBody>
      </p:sp>
      <p:sp>
        <p:nvSpPr>
          <p:cNvPr id="117" name="Ligne"/>
          <p:cNvSpPr/>
          <p:nvPr/>
        </p:nvSpPr>
        <p:spPr>
          <a:xfrm>
            <a:off x="5439288" y="11369659"/>
            <a:ext cx="3634836" cy="1"/>
          </a:xfrm>
          <a:prstGeom prst="line">
            <a:avLst/>
          </a:prstGeom>
          <a:ln w="63500">
            <a:solidFill>
              <a:srgbClr val="7B4277"/>
            </a:solidFill>
            <a:miter lim="400000"/>
          </a:ln>
        </p:spPr>
        <p:txBody>
          <a:bodyPr lIns="71437" tIns="71437" rIns="71437" bIns="71437" anchor="ctr"/>
          <a:lstStyle/>
          <a:p>
            <a:pPr>
              <a:defRPr sz="3200"/>
            </a:pPr>
            <a:endParaRPr/>
          </a:p>
        </p:txBody>
      </p:sp>
      <p:sp>
        <p:nvSpPr>
          <p:cNvPr id="118" name="62%"/>
          <p:cNvSpPr txBox="1">
            <a:spLocks noGrp="1"/>
          </p:cNvSpPr>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62%</a:t>
            </a:r>
          </a:p>
        </p:txBody>
      </p:sp>
      <p:sp>
        <p:nvSpPr>
          <p:cNvPr id="119" name="euismod tincidunt ut laoreet"/>
          <p:cNvSpPr txBox="1">
            <a:spLocks noGrp="1"/>
          </p:cNvSpPr>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20" name="Ligne"/>
          <p:cNvSpPr/>
          <p:nvPr/>
        </p:nvSpPr>
        <p:spPr>
          <a:xfrm>
            <a:off x="5439288" y="12329175"/>
            <a:ext cx="6068306" cy="1"/>
          </a:xfrm>
          <a:prstGeom prst="line">
            <a:avLst/>
          </a:prstGeom>
          <a:ln w="63500">
            <a:solidFill>
              <a:srgbClr val="F39EBB">
                <a:alpha val="46823"/>
              </a:srgbClr>
            </a:solidFill>
            <a:miter lim="400000"/>
          </a:ln>
        </p:spPr>
        <p:txBody>
          <a:bodyPr lIns="71437" tIns="71437" rIns="71437" bIns="71437" anchor="ctr"/>
          <a:lstStyle/>
          <a:p>
            <a:pPr>
              <a:defRPr sz="3200"/>
            </a:pPr>
            <a:endParaRPr/>
          </a:p>
        </p:txBody>
      </p:sp>
      <p:sp>
        <p:nvSpPr>
          <p:cNvPr id="121" name="Ligne"/>
          <p:cNvSpPr/>
          <p:nvPr/>
        </p:nvSpPr>
        <p:spPr>
          <a:xfrm>
            <a:off x="5439288" y="12329175"/>
            <a:ext cx="1563133" cy="1"/>
          </a:xfrm>
          <a:prstGeom prst="line">
            <a:avLst/>
          </a:prstGeom>
          <a:ln w="63500">
            <a:solidFill>
              <a:srgbClr val="7B4277"/>
            </a:solidFill>
            <a:miter lim="400000"/>
          </a:ln>
        </p:spPr>
        <p:txBody>
          <a:bodyPr lIns="71437" tIns="71437" rIns="71437" bIns="71437" anchor="ctr"/>
          <a:lstStyle/>
          <a:p>
            <a:pPr>
              <a:defRPr sz="3200"/>
            </a:pPr>
            <a:endParaRPr/>
          </a:p>
        </p:txBody>
      </p:sp>
      <p:sp>
        <p:nvSpPr>
          <p:cNvPr id="122" name="20%"/>
          <p:cNvSpPr txBox="1">
            <a:spLocks noGrp="1"/>
          </p:cNvSpPr>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20%</a:t>
            </a:r>
          </a:p>
        </p:txBody>
      </p:sp>
      <p:sp>
        <p:nvSpPr>
          <p:cNvPr id="123" name="euismod tincidunt ut laoreet"/>
          <p:cNvSpPr txBox="1">
            <a:spLocks noGrp="1"/>
          </p:cNvSpPr>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24" name="Ligne"/>
          <p:cNvSpPr/>
          <p:nvPr/>
        </p:nvSpPr>
        <p:spPr>
          <a:xfrm>
            <a:off x="12697813" y="11321943"/>
            <a:ext cx="6068305" cy="1"/>
          </a:xfrm>
          <a:prstGeom prst="line">
            <a:avLst/>
          </a:prstGeom>
          <a:ln w="63500">
            <a:solidFill>
              <a:srgbClr val="F39EBB">
                <a:alpha val="46823"/>
              </a:srgbClr>
            </a:solidFill>
            <a:miter lim="400000"/>
          </a:ln>
        </p:spPr>
        <p:txBody>
          <a:bodyPr lIns="71437" tIns="71437" rIns="71437" bIns="71437" anchor="ctr"/>
          <a:lstStyle/>
          <a:p>
            <a:pPr>
              <a:defRPr sz="3200"/>
            </a:pPr>
            <a:endParaRPr/>
          </a:p>
        </p:txBody>
      </p:sp>
      <p:sp>
        <p:nvSpPr>
          <p:cNvPr id="125" name="Ligne"/>
          <p:cNvSpPr/>
          <p:nvPr/>
        </p:nvSpPr>
        <p:spPr>
          <a:xfrm>
            <a:off x="12697813" y="11321943"/>
            <a:ext cx="5677597" cy="1"/>
          </a:xfrm>
          <a:prstGeom prst="line">
            <a:avLst/>
          </a:prstGeom>
          <a:ln w="63500">
            <a:solidFill>
              <a:srgbClr val="7B4277"/>
            </a:solidFill>
            <a:miter lim="400000"/>
          </a:ln>
        </p:spPr>
        <p:txBody>
          <a:bodyPr lIns="71437" tIns="71437" rIns="71437" bIns="71437" anchor="ctr"/>
          <a:lstStyle/>
          <a:p>
            <a:pPr>
              <a:defRPr sz="3200"/>
            </a:pPr>
            <a:endParaRPr/>
          </a:p>
        </p:txBody>
      </p:sp>
      <p:sp>
        <p:nvSpPr>
          <p:cNvPr id="126" name="95%"/>
          <p:cNvSpPr txBox="1">
            <a:spLocks noGrp="1"/>
          </p:cNvSpPr>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95%</a:t>
            </a:r>
          </a:p>
        </p:txBody>
      </p:sp>
      <p:sp>
        <p:nvSpPr>
          <p:cNvPr id="127" name="euismod tincidunt ut laoreet"/>
          <p:cNvSpPr txBox="1">
            <a:spLocks noGrp="1"/>
          </p:cNvSpPr>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28" name="Ligne"/>
          <p:cNvSpPr/>
          <p:nvPr/>
        </p:nvSpPr>
        <p:spPr>
          <a:xfrm>
            <a:off x="12697813" y="12299318"/>
            <a:ext cx="6068305" cy="1"/>
          </a:xfrm>
          <a:prstGeom prst="line">
            <a:avLst/>
          </a:prstGeom>
          <a:ln w="63500">
            <a:solidFill>
              <a:srgbClr val="F39EBB">
                <a:alpha val="46823"/>
              </a:srgbClr>
            </a:solidFill>
            <a:miter lim="400000"/>
          </a:ln>
        </p:spPr>
        <p:txBody>
          <a:bodyPr lIns="71437" tIns="71437" rIns="71437" bIns="71437" anchor="ctr"/>
          <a:lstStyle/>
          <a:p>
            <a:pPr>
              <a:defRPr sz="3200"/>
            </a:pPr>
            <a:endParaRPr/>
          </a:p>
        </p:txBody>
      </p:sp>
      <p:sp>
        <p:nvSpPr>
          <p:cNvPr id="129" name="Ligne"/>
          <p:cNvSpPr/>
          <p:nvPr/>
        </p:nvSpPr>
        <p:spPr>
          <a:xfrm>
            <a:off x="12697813" y="12299318"/>
            <a:ext cx="3192046" cy="1"/>
          </a:xfrm>
          <a:prstGeom prst="line">
            <a:avLst/>
          </a:prstGeom>
          <a:ln w="63500">
            <a:solidFill>
              <a:srgbClr val="7B4277"/>
            </a:solidFill>
            <a:miter lim="400000"/>
          </a:ln>
        </p:spPr>
        <p:txBody>
          <a:bodyPr lIns="71437" tIns="71437" rIns="71437" bIns="71437" anchor="ctr"/>
          <a:lstStyle/>
          <a:p>
            <a:pPr>
              <a:defRPr sz="3200"/>
            </a:pPr>
            <a:endParaRPr/>
          </a:p>
        </p:txBody>
      </p:sp>
      <p:sp>
        <p:nvSpPr>
          <p:cNvPr id="130" name="50%"/>
          <p:cNvSpPr txBox="1">
            <a:spLocks noGrp="1"/>
          </p:cNvSpPr>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50%</a:t>
            </a:r>
          </a:p>
        </p:txBody>
      </p:sp>
      <p:sp>
        <p:nvSpPr>
          <p:cNvPr id="131" name="euismod tincidunt ut laoreet"/>
          <p:cNvSpPr txBox="1">
            <a:spLocks noGrp="1"/>
          </p:cNvSpPr>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pic>
        <p:nvPicPr>
          <p:cNvPr id="132" name="abstract20.png" descr="abstract20.png"/>
          <p:cNvPicPr>
            <a:picLocks noChangeAspect="1"/>
          </p:cNvPicPr>
          <p:nvPr/>
        </p:nvPicPr>
        <p:blipFill>
          <a:blip r:embed="rId2"/>
          <a:srcRect t="28884" b="63637"/>
          <a:stretch>
            <a:fillRect/>
          </a:stretch>
        </p:blipFill>
        <p:spPr>
          <a:xfrm>
            <a:off x="5424" y="-1954"/>
            <a:ext cx="24372137" cy="2429504"/>
          </a:xfrm>
          <a:prstGeom prst="rect">
            <a:avLst/>
          </a:prstGeom>
          <a:ln w="12700">
            <a:miter lim="400000"/>
          </a:ln>
        </p:spPr>
      </p:pic>
      <p:sp>
        <p:nvSpPr>
          <p:cNvPr id="133" name="36"/>
          <p:cNvSpPr txBox="1">
            <a:spLocks noGrp="1"/>
          </p:cNvSpPr>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134" name="GN Designe"/>
          <p:cNvSpPr txBox="1">
            <a:spLocks noGrp="1"/>
          </p:cNvSpPr>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135" name="o"/>
          <p:cNvSpPr txBox="1">
            <a:spLocks noGrp="1"/>
          </p:cNvSpPr>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136"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eam Member 2">
    <p:spTree>
      <p:nvGrpSpPr>
        <p:cNvPr id="1" name=""/>
        <p:cNvGrpSpPr/>
        <p:nvPr/>
      </p:nvGrpSpPr>
      <p:grpSpPr>
        <a:xfrm>
          <a:off x="0" y="0"/>
          <a:ext cx="0" cy="0"/>
          <a:chOff x="0" y="0"/>
          <a:chExt cx="0" cy="0"/>
        </a:xfrm>
      </p:grpSpPr>
      <p:sp>
        <p:nvSpPr>
          <p:cNvPr id="143" name="Image"/>
          <p:cNvSpPr>
            <a:spLocks noGrp="1"/>
          </p:cNvSpPr>
          <p:nvPr>
            <p:ph type="pic" sz="quarter" idx="21"/>
          </p:nvPr>
        </p:nvSpPr>
        <p:spPr>
          <a:xfrm>
            <a:off x="4360783" y="2496923"/>
            <a:ext cx="5864769" cy="5982064"/>
          </a:xfrm>
          <a:prstGeom prst="rect">
            <a:avLst/>
          </a:prstGeom>
        </p:spPr>
        <p:txBody>
          <a:bodyPr lIns="91439" tIns="45719" rIns="91439" bIns="45719" anchor="t">
            <a:noAutofit/>
          </a:bodyPr>
          <a:lstStyle/>
          <a:p>
            <a:endParaRPr/>
          </a:p>
        </p:txBody>
      </p:sp>
      <p:sp>
        <p:nvSpPr>
          <p:cNvPr id="144" name="euismod tincidunt ut laoreet dolore maecenas elit"/>
          <p:cNvSpPr txBox="1">
            <a:spLocks noGrp="1"/>
          </p:cNvSpPr>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 maecenas elit</a:t>
            </a:r>
          </a:p>
        </p:txBody>
      </p:sp>
      <p:sp>
        <p:nvSpPr>
          <p:cNvPr id="145" name="Jessica"/>
          <p:cNvSpPr txBox="1">
            <a:spLocks noGrp="1"/>
          </p:cNvSpPr>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sz="3400" cap="all" spc="578">
                <a:latin typeface="Futura Bold"/>
                <a:ea typeface="Futura Bold"/>
                <a:cs typeface="Futura Bold"/>
                <a:sym typeface="Futura Bold"/>
              </a:defRPr>
            </a:lvl1pPr>
          </a:lstStyle>
          <a:p>
            <a:r>
              <a:t>Jessica</a:t>
            </a:r>
          </a:p>
        </p:txBody>
      </p:sp>
      <p:sp>
        <p:nvSpPr>
          <p:cNvPr id="146" name="congue nihil imperdiet"/>
          <p:cNvSpPr txBox="1">
            <a:spLocks noGrp="1"/>
          </p:cNvSpPr>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sz="5200" cap="all">
                <a:latin typeface="Futura Bold"/>
                <a:ea typeface="Futura Bold"/>
                <a:cs typeface="Futura Bold"/>
                <a:sym typeface="Futura Bold"/>
              </a:defRPr>
            </a:lvl1pPr>
          </a:lstStyle>
          <a:p>
            <a:r>
              <a:t>congue nihil imperdiet </a:t>
            </a:r>
          </a:p>
        </p:txBody>
      </p:sp>
      <p:sp>
        <p:nvSpPr>
          <p:cNvPr id="147" name="euismod tincidunt ut laoreet dolore"/>
          <p:cNvSpPr txBox="1">
            <a:spLocks noGrp="1"/>
          </p:cNvSpPr>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148"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49" name="Ligne"/>
          <p:cNvSpPr/>
          <p:nvPr/>
        </p:nvSpPr>
        <p:spPr>
          <a:xfrm>
            <a:off x="5439288" y="11369659"/>
            <a:ext cx="6068306" cy="1"/>
          </a:xfrm>
          <a:prstGeom prst="line">
            <a:avLst/>
          </a:prstGeom>
          <a:ln w="63500">
            <a:solidFill>
              <a:srgbClr val="86C9CE">
                <a:alpha val="46823"/>
              </a:srgbClr>
            </a:solidFill>
            <a:miter lim="400000"/>
          </a:ln>
        </p:spPr>
        <p:txBody>
          <a:bodyPr lIns="71437" tIns="71437" rIns="71437" bIns="71437" anchor="ctr"/>
          <a:lstStyle/>
          <a:p>
            <a:pPr>
              <a:defRPr sz="3200"/>
            </a:pPr>
            <a:endParaRPr/>
          </a:p>
        </p:txBody>
      </p:sp>
      <p:sp>
        <p:nvSpPr>
          <p:cNvPr id="150" name="Ligne"/>
          <p:cNvSpPr/>
          <p:nvPr/>
        </p:nvSpPr>
        <p:spPr>
          <a:xfrm>
            <a:off x="5439288" y="11369659"/>
            <a:ext cx="3634836" cy="1"/>
          </a:xfrm>
          <a:prstGeom prst="line">
            <a:avLst/>
          </a:prstGeom>
          <a:ln w="63500">
            <a:solidFill>
              <a:srgbClr val="619FD3"/>
            </a:solidFill>
            <a:miter lim="400000"/>
          </a:ln>
        </p:spPr>
        <p:txBody>
          <a:bodyPr lIns="71437" tIns="71437" rIns="71437" bIns="71437" anchor="ctr"/>
          <a:lstStyle/>
          <a:p>
            <a:pPr>
              <a:defRPr sz="3200"/>
            </a:pPr>
            <a:endParaRPr/>
          </a:p>
        </p:txBody>
      </p:sp>
      <p:sp>
        <p:nvSpPr>
          <p:cNvPr id="151" name="62%"/>
          <p:cNvSpPr txBox="1">
            <a:spLocks noGrp="1"/>
          </p:cNvSpPr>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62%</a:t>
            </a:r>
          </a:p>
        </p:txBody>
      </p:sp>
      <p:sp>
        <p:nvSpPr>
          <p:cNvPr id="152" name="euismod tincidunt ut laoreet"/>
          <p:cNvSpPr txBox="1">
            <a:spLocks noGrp="1"/>
          </p:cNvSpPr>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53" name="Ligne"/>
          <p:cNvSpPr/>
          <p:nvPr/>
        </p:nvSpPr>
        <p:spPr>
          <a:xfrm>
            <a:off x="5439288" y="12329175"/>
            <a:ext cx="6068306" cy="1"/>
          </a:xfrm>
          <a:prstGeom prst="line">
            <a:avLst/>
          </a:prstGeom>
          <a:ln w="63500">
            <a:solidFill>
              <a:srgbClr val="86C9CE">
                <a:alpha val="46823"/>
              </a:srgbClr>
            </a:solidFill>
            <a:miter lim="400000"/>
          </a:ln>
        </p:spPr>
        <p:txBody>
          <a:bodyPr lIns="71437" tIns="71437" rIns="71437" bIns="71437" anchor="ctr"/>
          <a:lstStyle/>
          <a:p>
            <a:pPr>
              <a:defRPr sz="3200"/>
            </a:pPr>
            <a:endParaRPr/>
          </a:p>
        </p:txBody>
      </p:sp>
      <p:sp>
        <p:nvSpPr>
          <p:cNvPr id="154" name="Ligne"/>
          <p:cNvSpPr/>
          <p:nvPr/>
        </p:nvSpPr>
        <p:spPr>
          <a:xfrm>
            <a:off x="5439288" y="12329175"/>
            <a:ext cx="1563133" cy="1"/>
          </a:xfrm>
          <a:prstGeom prst="line">
            <a:avLst/>
          </a:prstGeom>
          <a:ln w="63500">
            <a:solidFill>
              <a:srgbClr val="619FD3"/>
            </a:solidFill>
            <a:miter lim="400000"/>
          </a:ln>
        </p:spPr>
        <p:txBody>
          <a:bodyPr lIns="71437" tIns="71437" rIns="71437" bIns="71437" anchor="ctr"/>
          <a:lstStyle/>
          <a:p>
            <a:pPr>
              <a:defRPr sz="3200"/>
            </a:pPr>
            <a:endParaRPr/>
          </a:p>
        </p:txBody>
      </p:sp>
      <p:sp>
        <p:nvSpPr>
          <p:cNvPr id="155" name="20%"/>
          <p:cNvSpPr txBox="1">
            <a:spLocks noGrp="1"/>
          </p:cNvSpPr>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20%</a:t>
            </a:r>
          </a:p>
        </p:txBody>
      </p:sp>
      <p:sp>
        <p:nvSpPr>
          <p:cNvPr id="156" name="euismod tincidunt ut laoreet"/>
          <p:cNvSpPr txBox="1">
            <a:spLocks noGrp="1"/>
          </p:cNvSpPr>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57" name="Ligne"/>
          <p:cNvSpPr/>
          <p:nvPr/>
        </p:nvSpPr>
        <p:spPr>
          <a:xfrm>
            <a:off x="12697813" y="11321943"/>
            <a:ext cx="6068305" cy="1"/>
          </a:xfrm>
          <a:prstGeom prst="line">
            <a:avLst/>
          </a:prstGeom>
          <a:ln w="63500">
            <a:solidFill>
              <a:srgbClr val="86C9CE">
                <a:alpha val="46823"/>
              </a:srgbClr>
            </a:solidFill>
            <a:miter lim="400000"/>
          </a:ln>
        </p:spPr>
        <p:txBody>
          <a:bodyPr lIns="71437" tIns="71437" rIns="71437" bIns="71437" anchor="ctr"/>
          <a:lstStyle/>
          <a:p>
            <a:pPr>
              <a:defRPr sz="3200"/>
            </a:pPr>
            <a:endParaRPr/>
          </a:p>
        </p:txBody>
      </p:sp>
      <p:sp>
        <p:nvSpPr>
          <p:cNvPr id="158" name="Ligne"/>
          <p:cNvSpPr/>
          <p:nvPr/>
        </p:nvSpPr>
        <p:spPr>
          <a:xfrm>
            <a:off x="12697813" y="11321943"/>
            <a:ext cx="5677597" cy="1"/>
          </a:xfrm>
          <a:prstGeom prst="line">
            <a:avLst/>
          </a:prstGeom>
          <a:ln w="63500">
            <a:solidFill>
              <a:srgbClr val="619FD3"/>
            </a:solidFill>
            <a:miter lim="400000"/>
          </a:ln>
        </p:spPr>
        <p:txBody>
          <a:bodyPr lIns="71437" tIns="71437" rIns="71437" bIns="71437" anchor="ctr"/>
          <a:lstStyle/>
          <a:p>
            <a:pPr>
              <a:defRPr sz="3200"/>
            </a:pPr>
            <a:endParaRPr/>
          </a:p>
        </p:txBody>
      </p:sp>
      <p:sp>
        <p:nvSpPr>
          <p:cNvPr id="159" name="95%"/>
          <p:cNvSpPr txBox="1">
            <a:spLocks noGrp="1"/>
          </p:cNvSpPr>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95%</a:t>
            </a:r>
          </a:p>
        </p:txBody>
      </p:sp>
      <p:sp>
        <p:nvSpPr>
          <p:cNvPr id="160" name="euismod tincidunt ut laoreet"/>
          <p:cNvSpPr txBox="1">
            <a:spLocks noGrp="1"/>
          </p:cNvSpPr>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61" name="Ligne"/>
          <p:cNvSpPr/>
          <p:nvPr/>
        </p:nvSpPr>
        <p:spPr>
          <a:xfrm>
            <a:off x="12697813" y="12299318"/>
            <a:ext cx="6068305" cy="1"/>
          </a:xfrm>
          <a:prstGeom prst="line">
            <a:avLst/>
          </a:prstGeom>
          <a:ln w="63500">
            <a:solidFill>
              <a:srgbClr val="86C9CE">
                <a:alpha val="46823"/>
              </a:srgbClr>
            </a:solidFill>
            <a:miter lim="400000"/>
          </a:ln>
        </p:spPr>
        <p:txBody>
          <a:bodyPr lIns="71437" tIns="71437" rIns="71437" bIns="71437" anchor="ctr"/>
          <a:lstStyle/>
          <a:p>
            <a:pPr>
              <a:defRPr sz="3200"/>
            </a:pPr>
            <a:endParaRPr/>
          </a:p>
        </p:txBody>
      </p:sp>
      <p:sp>
        <p:nvSpPr>
          <p:cNvPr id="162" name="Ligne"/>
          <p:cNvSpPr/>
          <p:nvPr/>
        </p:nvSpPr>
        <p:spPr>
          <a:xfrm>
            <a:off x="12697813" y="12299318"/>
            <a:ext cx="3192046" cy="1"/>
          </a:xfrm>
          <a:prstGeom prst="line">
            <a:avLst/>
          </a:prstGeom>
          <a:ln w="63500">
            <a:solidFill>
              <a:srgbClr val="619FD3"/>
            </a:solidFill>
            <a:miter lim="400000"/>
          </a:ln>
        </p:spPr>
        <p:txBody>
          <a:bodyPr lIns="71437" tIns="71437" rIns="71437" bIns="71437" anchor="ctr"/>
          <a:lstStyle/>
          <a:p>
            <a:pPr>
              <a:defRPr sz="3200"/>
            </a:pPr>
            <a:endParaRPr/>
          </a:p>
        </p:txBody>
      </p:sp>
      <p:sp>
        <p:nvSpPr>
          <p:cNvPr id="163" name="50%"/>
          <p:cNvSpPr txBox="1">
            <a:spLocks noGrp="1"/>
          </p:cNvSpPr>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50%</a:t>
            </a:r>
          </a:p>
        </p:txBody>
      </p:sp>
      <p:sp>
        <p:nvSpPr>
          <p:cNvPr id="164" name="euismod tincidunt ut laoreet"/>
          <p:cNvSpPr txBox="1">
            <a:spLocks noGrp="1"/>
          </p:cNvSpPr>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pic>
        <p:nvPicPr>
          <p:cNvPr id="165" name="abstract20.png" descr="abstract20.png"/>
          <p:cNvPicPr>
            <a:picLocks noChangeAspect="1"/>
          </p:cNvPicPr>
          <p:nvPr/>
        </p:nvPicPr>
        <p:blipFill>
          <a:blip r:embed="rId2"/>
          <a:srcRect l="18" t="28889" b="63634"/>
          <a:stretch>
            <a:fillRect/>
          </a:stretch>
        </p:blipFill>
        <p:spPr>
          <a:xfrm>
            <a:off x="4262" y="-1954"/>
            <a:ext cx="24373208" cy="2429504"/>
          </a:xfrm>
          <a:prstGeom prst="rect">
            <a:avLst/>
          </a:prstGeom>
          <a:ln w="12700">
            <a:miter lim="400000"/>
          </a:ln>
        </p:spPr>
      </p:pic>
      <p:sp>
        <p:nvSpPr>
          <p:cNvPr id="166" name="36"/>
          <p:cNvSpPr txBox="1">
            <a:spLocks noGrp="1"/>
          </p:cNvSpPr>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167" name="GN Designe"/>
          <p:cNvSpPr txBox="1">
            <a:spLocks noGrp="1"/>
          </p:cNvSpPr>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168" name="o"/>
          <p:cNvSpPr txBox="1">
            <a:spLocks noGrp="1"/>
          </p:cNvSpPr>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169"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am Member 3">
    <p:spTree>
      <p:nvGrpSpPr>
        <p:cNvPr id="1" name=""/>
        <p:cNvGrpSpPr/>
        <p:nvPr/>
      </p:nvGrpSpPr>
      <p:grpSpPr>
        <a:xfrm>
          <a:off x="0" y="0"/>
          <a:ext cx="0" cy="0"/>
          <a:chOff x="0" y="0"/>
          <a:chExt cx="0" cy="0"/>
        </a:xfrm>
      </p:grpSpPr>
      <p:sp>
        <p:nvSpPr>
          <p:cNvPr id="176" name="Image"/>
          <p:cNvSpPr>
            <a:spLocks noGrp="1"/>
          </p:cNvSpPr>
          <p:nvPr>
            <p:ph type="pic" sz="quarter" idx="21"/>
          </p:nvPr>
        </p:nvSpPr>
        <p:spPr>
          <a:xfrm>
            <a:off x="4706453" y="2844332"/>
            <a:ext cx="5173429" cy="5287246"/>
          </a:xfrm>
          <a:prstGeom prst="rect">
            <a:avLst/>
          </a:prstGeom>
        </p:spPr>
        <p:txBody>
          <a:bodyPr lIns="91439" tIns="45719" rIns="91439" bIns="45719" anchor="t">
            <a:noAutofit/>
          </a:bodyPr>
          <a:lstStyle/>
          <a:p>
            <a:endParaRPr/>
          </a:p>
        </p:txBody>
      </p:sp>
      <p:sp>
        <p:nvSpPr>
          <p:cNvPr id="177" name="euismod tincidunt ut laoreet dolore maecenas elit"/>
          <p:cNvSpPr txBox="1">
            <a:spLocks noGrp="1"/>
          </p:cNvSpPr>
          <p:nvPr>
            <p:ph type="body" sz="quarter" idx="22"/>
          </p:nvPr>
        </p:nvSpPr>
        <p:spPr>
          <a:xfrm>
            <a:off x="5098926" y="8541663"/>
            <a:ext cx="4388669" cy="1545248"/>
          </a:xfrm>
          <a:prstGeom prst="rect">
            <a:avLst/>
          </a:prstGeom>
        </p:spPr>
        <p:txBody>
          <a:bodyPr>
            <a:noAutofit/>
          </a:bodyPr>
          <a:lstStyle>
            <a:lvl1pPr marL="0" indent="0" algn="ctr" defTabSz="642937">
              <a:spcBef>
                <a:spcPts val="0"/>
              </a:spcBef>
              <a:buSzTx/>
              <a:buNone/>
              <a:defRPr sz="2200" cap="all" spc="374">
                <a:latin typeface="Avenir Next Regular"/>
                <a:ea typeface="Avenir Next Regular"/>
                <a:cs typeface="Avenir Next Regular"/>
                <a:sym typeface="Avenir Next Regular"/>
              </a:defRPr>
            </a:lvl1pPr>
          </a:lstStyle>
          <a:p>
            <a:r>
              <a:t>euismod tincidunt ut laoreet dolore maecenas elit</a:t>
            </a:r>
          </a:p>
        </p:txBody>
      </p:sp>
      <p:sp>
        <p:nvSpPr>
          <p:cNvPr id="178" name="Vanessa"/>
          <p:cNvSpPr txBox="1">
            <a:spLocks noGrp="1"/>
          </p:cNvSpPr>
          <p:nvPr>
            <p:ph type="body" sz="quarter" idx="23"/>
          </p:nvPr>
        </p:nvSpPr>
        <p:spPr>
          <a:xfrm>
            <a:off x="5353579" y="7708590"/>
            <a:ext cx="3879456" cy="865666"/>
          </a:xfrm>
          <a:prstGeom prst="rect">
            <a:avLst/>
          </a:prstGeom>
        </p:spPr>
        <p:txBody>
          <a:bodyPr>
            <a:noAutofit/>
          </a:bodyPr>
          <a:lstStyle>
            <a:lvl1pPr marL="0" indent="0" algn="ctr" defTabSz="642937">
              <a:spcBef>
                <a:spcPts val="0"/>
              </a:spcBef>
              <a:buSzTx/>
              <a:buNone/>
              <a:defRPr sz="3400" cap="all" spc="578">
                <a:latin typeface="Futura Bold"/>
                <a:ea typeface="Futura Bold"/>
                <a:cs typeface="Futura Bold"/>
                <a:sym typeface="Futura Bold"/>
              </a:defRPr>
            </a:lvl1pPr>
          </a:lstStyle>
          <a:p>
            <a:r>
              <a:t>Vanessa</a:t>
            </a:r>
          </a:p>
        </p:txBody>
      </p:sp>
      <p:sp>
        <p:nvSpPr>
          <p:cNvPr id="179" name="congue nihil imperdiet"/>
          <p:cNvSpPr txBox="1">
            <a:spLocks noGrp="1"/>
          </p:cNvSpPr>
          <p:nvPr>
            <p:ph type="body" sz="quarter" idx="24"/>
          </p:nvPr>
        </p:nvSpPr>
        <p:spPr>
          <a:xfrm>
            <a:off x="10742934" y="3395041"/>
            <a:ext cx="8363546" cy="2405993"/>
          </a:xfrm>
          <a:prstGeom prst="rect">
            <a:avLst/>
          </a:prstGeom>
        </p:spPr>
        <p:txBody>
          <a:bodyPr>
            <a:noAutofit/>
          </a:bodyPr>
          <a:lstStyle>
            <a:lvl1pPr marL="0" indent="0" defTabSz="642937">
              <a:spcBef>
                <a:spcPts val="0"/>
              </a:spcBef>
              <a:buSzTx/>
              <a:buNone/>
              <a:defRPr sz="5200" cap="all">
                <a:latin typeface="Futura Bold"/>
                <a:ea typeface="Futura Bold"/>
                <a:cs typeface="Futura Bold"/>
                <a:sym typeface="Futura Bold"/>
              </a:defRPr>
            </a:lvl1pPr>
          </a:lstStyle>
          <a:p>
            <a:r>
              <a:t>congue nihil imperdiet </a:t>
            </a:r>
          </a:p>
        </p:txBody>
      </p:sp>
      <p:sp>
        <p:nvSpPr>
          <p:cNvPr id="180" name="euismod tincidunt ut laoreet dolore"/>
          <p:cNvSpPr txBox="1">
            <a:spLocks noGrp="1"/>
          </p:cNvSpPr>
          <p:nvPr>
            <p:ph type="body" sz="quarter" idx="25"/>
          </p:nvPr>
        </p:nvSpPr>
        <p:spPr>
          <a:xfrm>
            <a:off x="10725983" y="5814796"/>
            <a:ext cx="6987767" cy="1288892"/>
          </a:xfrm>
          <a:prstGeom prst="rect">
            <a:avLst/>
          </a:prstGeom>
        </p:spPr>
        <p:txBody>
          <a:bodyPr>
            <a:noAutofit/>
          </a:bodyPr>
          <a:lstStyle>
            <a:lvl1pPr marL="0" indent="0"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181" name="Ut wisi enim ad minim veniam, quis nostrud exerci tation ullamcorper suscipit lobortis nisl ut aliquip ex ea commodo consequat. Duis autem vel eum iriure dolor in hendrerit in vulputate velit esse molestie consequat, vel illum dolore eu feugiat nulla fac"/>
          <p:cNvSpPr txBox="1">
            <a:spLocks noGrp="1"/>
          </p:cNvSpPr>
          <p:nvPr>
            <p:ph type="body" sz="quarter" idx="26"/>
          </p:nvPr>
        </p:nvSpPr>
        <p:spPr>
          <a:xfrm>
            <a:off x="10751842" y="7574188"/>
            <a:ext cx="8845049" cy="2124076"/>
          </a:xfrm>
          <a:prstGeom prst="rect">
            <a:avLst/>
          </a:prstGeom>
        </p:spPr>
        <p:txBody>
          <a:bodyPr>
            <a:spAutoFit/>
          </a:bodyPr>
          <a:lstStyle>
            <a:lvl1pPr marL="0" indent="0">
              <a:spcBef>
                <a:spcPts val="0"/>
              </a:spcBef>
              <a:buSzTx/>
              <a:buNone/>
              <a:defRPr sz="2200"/>
            </a:lvl1pPr>
          </a:lstStyle>
          <a:p>
            <a: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p:txBody>
      </p:sp>
      <p:sp>
        <p:nvSpPr>
          <p:cNvPr id="182" name="Ligne"/>
          <p:cNvSpPr/>
          <p:nvPr/>
        </p:nvSpPr>
        <p:spPr>
          <a:xfrm>
            <a:off x="5439288" y="11369659"/>
            <a:ext cx="6068306" cy="1"/>
          </a:xfrm>
          <a:prstGeom prst="line">
            <a:avLst/>
          </a:prstGeom>
          <a:ln w="63500">
            <a:solidFill>
              <a:srgbClr val="9783D1">
                <a:alpha val="46823"/>
              </a:srgbClr>
            </a:solidFill>
            <a:miter lim="400000"/>
          </a:ln>
        </p:spPr>
        <p:txBody>
          <a:bodyPr lIns="71437" tIns="71437" rIns="71437" bIns="71437" anchor="ctr"/>
          <a:lstStyle/>
          <a:p>
            <a:pPr>
              <a:defRPr sz="3200"/>
            </a:pPr>
            <a:endParaRPr/>
          </a:p>
        </p:txBody>
      </p:sp>
      <p:sp>
        <p:nvSpPr>
          <p:cNvPr id="183" name="Ligne"/>
          <p:cNvSpPr/>
          <p:nvPr/>
        </p:nvSpPr>
        <p:spPr>
          <a:xfrm>
            <a:off x="5439288" y="11369659"/>
            <a:ext cx="3634836" cy="1"/>
          </a:xfrm>
          <a:prstGeom prst="line">
            <a:avLst/>
          </a:prstGeom>
          <a:ln w="63500">
            <a:solidFill>
              <a:srgbClr val="636EC7"/>
            </a:solidFill>
            <a:miter lim="400000"/>
          </a:ln>
        </p:spPr>
        <p:txBody>
          <a:bodyPr lIns="71437" tIns="71437" rIns="71437" bIns="71437" anchor="ctr"/>
          <a:lstStyle/>
          <a:p>
            <a:pPr>
              <a:defRPr sz="3200"/>
            </a:pPr>
            <a:endParaRPr/>
          </a:p>
        </p:txBody>
      </p:sp>
      <p:sp>
        <p:nvSpPr>
          <p:cNvPr id="184" name="62%"/>
          <p:cNvSpPr txBox="1">
            <a:spLocks noGrp="1"/>
          </p:cNvSpPr>
          <p:nvPr>
            <p:ph type="body" sz="quarter" idx="27"/>
          </p:nvPr>
        </p:nvSpPr>
        <p:spPr>
          <a:xfrm>
            <a:off x="5513606" y="10608085"/>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62%</a:t>
            </a:r>
          </a:p>
        </p:txBody>
      </p:sp>
      <p:sp>
        <p:nvSpPr>
          <p:cNvPr id="185" name="euismod tincidunt ut laoreet"/>
          <p:cNvSpPr txBox="1">
            <a:spLocks noGrp="1"/>
          </p:cNvSpPr>
          <p:nvPr>
            <p:ph type="body" sz="quarter" idx="28"/>
          </p:nvPr>
        </p:nvSpPr>
        <p:spPr>
          <a:xfrm>
            <a:off x="6709071" y="10853466"/>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86" name="Ligne"/>
          <p:cNvSpPr/>
          <p:nvPr/>
        </p:nvSpPr>
        <p:spPr>
          <a:xfrm>
            <a:off x="5439288" y="12329175"/>
            <a:ext cx="6068306" cy="1"/>
          </a:xfrm>
          <a:prstGeom prst="line">
            <a:avLst/>
          </a:prstGeom>
          <a:ln w="63500">
            <a:solidFill>
              <a:srgbClr val="9783D1">
                <a:alpha val="46823"/>
              </a:srgbClr>
            </a:solidFill>
            <a:miter lim="400000"/>
          </a:ln>
        </p:spPr>
        <p:txBody>
          <a:bodyPr lIns="71437" tIns="71437" rIns="71437" bIns="71437" anchor="ctr"/>
          <a:lstStyle/>
          <a:p>
            <a:pPr>
              <a:defRPr sz="3200"/>
            </a:pPr>
            <a:endParaRPr/>
          </a:p>
        </p:txBody>
      </p:sp>
      <p:sp>
        <p:nvSpPr>
          <p:cNvPr id="187" name="Ligne"/>
          <p:cNvSpPr/>
          <p:nvPr/>
        </p:nvSpPr>
        <p:spPr>
          <a:xfrm>
            <a:off x="5439288" y="12329175"/>
            <a:ext cx="1563133" cy="1"/>
          </a:xfrm>
          <a:prstGeom prst="line">
            <a:avLst/>
          </a:prstGeom>
          <a:ln w="63500">
            <a:solidFill>
              <a:srgbClr val="636EC7"/>
            </a:solidFill>
            <a:miter lim="400000"/>
          </a:ln>
        </p:spPr>
        <p:txBody>
          <a:bodyPr lIns="71437" tIns="71437" rIns="71437" bIns="71437" anchor="ctr"/>
          <a:lstStyle/>
          <a:p>
            <a:pPr>
              <a:defRPr sz="3200"/>
            </a:pPr>
            <a:endParaRPr/>
          </a:p>
        </p:txBody>
      </p:sp>
      <p:sp>
        <p:nvSpPr>
          <p:cNvPr id="188" name="20%"/>
          <p:cNvSpPr txBox="1">
            <a:spLocks noGrp="1"/>
          </p:cNvSpPr>
          <p:nvPr>
            <p:ph type="body" sz="quarter" idx="29"/>
          </p:nvPr>
        </p:nvSpPr>
        <p:spPr>
          <a:xfrm>
            <a:off x="5460028" y="11585459"/>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20%</a:t>
            </a:r>
          </a:p>
        </p:txBody>
      </p:sp>
      <p:sp>
        <p:nvSpPr>
          <p:cNvPr id="189" name="euismod tincidunt ut laoreet"/>
          <p:cNvSpPr txBox="1">
            <a:spLocks noGrp="1"/>
          </p:cNvSpPr>
          <p:nvPr>
            <p:ph type="body" sz="quarter" idx="30"/>
          </p:nvPr>
        </p:nvSpPr>
        <p:spPr>
          <a:xfrm>
            <a:off x="6709071" y="11812982"/>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90" name="Ligne"/>
          <p:cNvSpPr/>
          <p:nvPr/>
        </p:nvSpPr>
        <p:spPr>
          <a:xfrm>
            <a:off x="12697813" y="11321943"/>
            <a:ext cx="6068305" cy="1"/>
          </a:xfrm>
          <a:prstGeom prst="line">
            <a:avLst/>
          </a:prstGeom>
          <a:ln w="63500">
            <a:solidFill>
              <a:srgbClr val="9783D1">
                <a:alpha val="46823"/>
              </a:srgbClr>
            </a:solidFill>
            <a:miter lim="400000"/>
          </a:ln>
        </p:spPr>
        <p:txBody>
          <a:bodyPr lIns="71437" tIns="71437" rIns="71437" bIns="71437" anchor="ctr"/>
          <a:lstStyle/>
          <a:p>
            <a:pPr>
              <a:defRPr sz="3200"/>
            </a:pPr>
            <a:endParaRPr/>
          </a:p>
        </p:txBody>
      </p:sp>
      <p:sp>
        <p:nvSpPr>
          <p:cNvPr id="191" name="Ligne"/>
          <p:cNvSpPr/>
          <p:nvPr/>
        </p:nvSpPr>
        <p:spPr>
          <a:xfrm>
            <a:off x="12697813" y="11321943"/>
            <a:ext cx="5677597" cy="1"/>
          </a:xfrm>
          <a:prstGeom prst="line">
            <a:avLst/>
          </a:prstGeom>
          <a:ln w="63500">
            <a:solidFill>
              <a:srgbClr val="636EC7"/>
            </a:solidFill>
            <a:miter lim="400000"/>
          </a:ln>
        </p:spPr>
        <p:txBody>
          <a:bodyPr lIns="71437" tIns="71437" rIns="71437" bIns="71437" anchor="ctr"/>
          <a:lstStyle/>
          <a:p>
            <a:pPr>
              <a:defRPr sz="3200"/>
            </a:pPr>
            <a:endParaRPr/>
          </a:p>
        </p:txBody>
      </p:sp>
      <p:sp>
        <p:nvSpPr>
          <p:cNvPr id="192" name="95%"/>
          <p:cNvSpPr txBox="1">
            <a:spLocks noGrp="1"/>
          </p:cNvSpPr>
          <p:nvPr>
            <p:ph type="body" sz="quarter" idx="31"/>
          </p:nvPr>
        </p:nvSpPr>
        <p:spPr>
          <a:xfrm>
            <a:off x="12772131" y="10560367"/>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95%</a:t>
            </a:r>
          </a:p>
        </p:txBody>
      </p:sp>
      <p:sp>
        <p:nvSpPr>
          <p:cNvPr id="193" name="euismod tincidunt ut laoreet"/>
          <p:cNvSpPr txBox="1">
            <a:spLocks noGrp="1"/>
          </p:cNvSpPr>
          <p:nvPr>
            <p:ph type="body" sz="quarter" idx="32"/>
          </p:nvPr>
        </p:nvSpPr>
        <p:spPr>
          <a:xfrm>
            <a:off x="13967595" y="10805750"/>
            <a:ext cx="4388669" cy="371831"/>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sp>
        <p:nvSpPr>
          <p:cNvPr id="194" name="Ligne"/>
          <p:cNvSpPr/>
          <p:nvPr/>
        </p:nvSpPr>
        <p:spPr>
          <a:xfrm>
            <a:off x="12697813" y="12299318"/>
            <a:ext cx="6068305" cy="1"/>
          </a:xfrm>
          <a:prstGeom prst="line">
            <a:avLst/>
          </a:prstGeom>
          <a:ln w="63500">
            <a:solidFill>
              <a:srgbClr val="9783D1">
                <a:alpha val="46823"/>
              </a:srgbClr>
            </a:solidFill>
            <a:miter lim="400000"/>
          </a:ln>
        </p:spPr>
        <p:txBody>
          <a:bodyPr lIns="71437" tIns="71437" rIns="71437" bIns="71437" anchor="ctr"/>
          <a:lstStyle/>
          <a:p>
            <a:pPr>
              <a:defRPr sz="3200"/>
            </a:pPr>
            <a:endParaRPr/>
          </a:p>
        </p:txBody>
      </p:sp>
      <p:sp>
        <p:nvSpPr>
          <p:cNvPr id="195" name="Ligne"/>
          <p:cNvSpPr/>
          <p:nvPr/>
        </p:nvSpPr>
        <p:spPr>
          <a:xfrm>
            <a:off x="12697813" y="12299318"/>
            <a:ext cx="3192046" cy="1"/>
          </a:xfrm>
          <a:prstGeom prst="line">
            <a:avLst/>
          </a:prstGeom>
          <a:ln w="63500">
            <a:solidFill>
              <a:srgbClr val="636EC7"/>
            </a:solidFill>
            <a:miter lim="400000"/>
          </a:ln>
        </p:spPr>
        <p:txBody>
          <a:bodyPr lIns="71437" tIns="71437" rIns="71437" bIns="71437" anchor="ctr"/>
          <a:lstStyle/>
          <a:p>
            <a:pPr>
              <a:defRPr sz="3200"/>
            </a:pPr>
            <a:endParaRPr/>
          </a:p>
        </p:txBody>
      </p:sp>
      <p:sp>
        <p:nvSpPr>
          <p:cNvPr id="196" name="50%"/>
          <p:cNvSpPr txBox="1">
            <a:spLocks noGrp="1"/>
          </p:cNvSpPr>
          <p:nvPr>
            <p:ph type="body" sz="quarter" idx="33"/>
          </p:nvPr>
        </p:nvSpPr>
        <p:spPr>
          <a:xfrm>
            <a:off x="12718553" y="11555602"/>
            <a:ext cx="1450216" cy="719721"/>
          </a:xfrm>
          <a:prstGeom prst="rect">
            <a:avLst/>
          </a:prstGeom>
        </p:spPr>
        <p:txBody>
          <a:bodyPr>
            <a:noAutofit/>
          </a:bodyPr>
          <a:lstStyle>
            <a:lvl1pPr marL="0" indent="0" defTabSz="642937">
              <a:spcBef>
                <a:spcPts val="0"/>
              </a:spcBef>
              <a:buSzTx/>
              <a:buNone/>
              <a:defRPr sz="3200" b="1" cap="all">
                <a:latin typeface="Avenir Next Regular"/>
                <a:ea typeface="Avenir Next Regular"/>
                <a:cs typeface="Avenir Next Regular"/>
                <a:sym typeface="Avenir Next Regular"/>
              </a:defRPr>
            </a:lvl1pPr>
          </a:lstStyle>
          <a:p>
            <a:r>
              <a:t>50%</a:t>
            </a:r>
          </a:p>
        </p:txBody>
      </p:sp>
      <p:sp>
        <p:nvSpPr>
          <p:cNvPr id="197" name="euismod tincidunt ut laoreet"/>
          <p:cNvSpPr txBox="1">
            <a:spLocks noGrp="1"/>
          </p:cNvSpPr>
          <p:nvPr>
            <p:ph type="body" sz="quarter" idx="34"/>
          </p:nvPr>
        </p:nvSpPr>
        <p:spPr>
          <a:xfrm>
            <a:off x="13967595" y="11783124"/>
            <a:ext cx="4388669" cy="371832"/>
          </a:xfrm>
          <a:prstGeom prst="rect">
            <a:avLst/>
          </a:prstGeom>
        </p:spPr>
        <p:txBody>
          <a:bodyPr>
            <a:noAutofit/>
          </a:bodyPr>
          <a:lstStyle>
            <a:lvl1pPr marL="0" indent="0" defTabSz="642937">
              <a:spcBef>
                <a:spcPts val="0"/>
              </a:spcBef>
              <a:buSzTx/>
              <a:buNone/>
              <a:defRPr sz="1400" cap="all" spc="238">
                <a:latin typeface="Avenir Next Regular"/>
                <a:ea typeface="Avenir Next Regular"/>
                <a:cs typeface="Avenir Next Regular"/>
                <a:sym typeface="Avenir Next Regular"/>
              </a:defRPr>
            </a:lvl1pPr>
          </a:lstStyle>
          <a:p>
            <a:r>
              <a:t>euismod tincidunt ut laoreet</a:t>
            </a:r>
          </a:p>
        </p:txBody>
      </p:sp>
      <p:pic>
        <p:nvPicPr>
          <p:cNvPr id="198" name="abstract20.png" descr="abstract20.png"/>
          <p:cNvPicPr>
            <a:picLocks noChangeAspect="1"/>
          </p:cNvPicPr>
          <p:nvPr/>
        </p:nvPicPr>
        <p:blipFill>
          <a:blip r:embed="rId2"/>
          <a:srcRect l="31" t="28919" r="31" b="63614"/>
          <a:stretch>
            <a:fillRect/>
          </a:stretch>
        </p:blipFill>
        <p:spPr>
          <a:xfrm>
            <a:off x="-18431" y="-1954"/>
            <a:ext cx="24396797" cy="2429504"/>
          </a:xfrm>
          <a:prstGeom prst="rect">
            <a:avLst/>
          </a:prstGeom>
          <a:ln w="12700">
            <a:miter lim="400000"/>
          </a:ln>
        </p:spPr>
      </p:pic>
      <p:sp>
        <p:nvSpPr>
          <p:cNvPr id="199" name="36"/>
          <p:cNvSpPr txBox="1">
            <a:spLocks noGrp="1"/>
          </p:cNvSpPr>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200" name="GN Designe"/>
          <p:cNvSpPr txBox="1">
            <a:spLocks noGrp="1"/>
          </p:cNvSpPr>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201" name="o"/>
          <p:cNvSpPr txBox="1">
            <a:spLocks noGrp="1"/>
          </p:cNvSpPr>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20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209" name="congue nihil imperdiet"/>
          <p:cNvSpPr txBox="1">
            <a:spLocks noGrp="1"/>
          </p:cNvSpPr>
          <p:nvPr>
            <p:ph type="body" sz="quarter" idx="21"/>
          </p:nvPr>
        </p:nvSpPr>
        <p:spPr>
          <a:xfrm>
            <a:off x="5349505" y="3605638"/>
            <a:ext cx="13684989" cy="2070701"/>
          </a:xfrm>
          <a:prstGeom prst="rect">
            <a:avLst/>
          </a:prstGeom>
        </p:spPr>
        <p:txBody>
          <a:bodyPr>
            <a:noAutofit/>
          </a:bodyPr>
          <a:lstStyle>
            <a:lvl1pPr marL="0" indent="0" algn="ctr" defTabSz="642937">
              <a:spcBef>
                <a:spcPts val="0"/>
              </a:spcBef>
              <a:buSzTx/>
              <a:buNone/>
              <a:defRPr sz="6000" cap="all">
                <a:latin typeface="Futura Bold"/>
                <a:ea typeface="Futura Bold"/>
                <a:cs typeface="Futura Bold"/>
                <a:sym typeface="Futura Bold"/>
              </a:defRPr>
            </a:lvl1pPr>
          </a:lstStyle>
          <a:p>
            <a:r>
              <a:t>congue nihil imperdiet </a:t>
            </a:r>
          </a:p>
        </p:txBody>
      </p:sp>
      <p:sp>
        <p:nvSpPr>
          <p:cNvPr id="210" name="euismod tincidunt ut laoreet dolore"/>
          <p:cNvSpPr txBox="1">
            <a:spLocks noGrp="1"/>
          </p:cNvSpPr>
          <p:nvPr>
            <p:ph type="body" sz="quarter" idx="22"/>
          </p:nvPr>
        </p:nvSpPr>
        <p:spPr>
          <a:xfrm>
            <a:off x="5213353" y="4819878"/>
            <a:ext cx="13957294" cy="1288891"/>
          </a:xfrm>
          <a:prstGeom prst="rect">
            <a:avLst/>
          </a:prstGeom>
        </p:spPr>
        <p:txBody>
          <a:bodyPr>
            <a:noAutofit/>
          </a:bodyPr>
          <a:lstStyle>
            <a:lvl1pPr marL="0" indent="0" algn="ctr" defTabSz="642937">
              <a:spcBef>
                <a:spcPts val="0"/>
              </a:spcBef>
              <a:buSzTx/>
              <a:buNone/>
              <a:defRPr sz="3000" cap="all" spc="510">
                <a:latin typeface="Avenir Next Regular"/>
                <a:ea typeface="Avenir Next Regular"/>
                <a:cs typeface="Avenir Next Regular"/>
                <a:sym typeface="Avenir Next Regular"/>
              </a:defRPr>
            </a:lvl1pPr>
          </a:lstStyle>
          <a:p>
            <a:r>
              <a:t>euismod tincidunt ut laoreet dolore</a:t>
            </a:r>
          </a:p>
        </p:txBody>
      </p:sp>
      <p:sp>
        <p:nvSpPr>
          <p:cNvPr id="211" name="2020"/>
          <p:cNvSpPr txBox="1">
            <a:spLocks noGrp="1"/>
          </p:cNvSpPr>
          <p:nvPr>
            <p:ph type="body" sz="quarter" idx="23"/>
          </p:nvPr>
        </p:nvSpPr>
        <p:spPr>
          <a:xfrm>
            <a:off x="648561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2020</a:t>
            </a:r>
          </a:p>
        </p:txBody>
      </p:sp>
      <p:sp>
        <p:nvSpPr>
          <p:cNvPr id="212" name="euismod tincidunt ut laoreet dolore maecenas elit"/>
          <p:cNvSpPr txBox="1">
            <a:spLocks noGrp="1"/>
          </p:cNvSpPr>
          <p:nvPr>
            <p:ph type="body" sz="quarter" idx="24"/>
          </p:nvPr>
        </p:nvSpPr>
        <p:spPr>
          <a:xfrm>
            <a:off x="5903171" y="7489111"/>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213" name="2022"/>
          <p:cNvSpPr txBox="1">
            <a:spLocks noGrp="1"/>
          </p:cNvSpPr>
          <p:nvPr>
            <p:ph type="body" sz="quarter" idx="25"/>
          </p:nvPr>
        </p:nvSpPr>
        <p:spPr>
          <a:xfrm>
            <a:off x="1096236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2022</a:t>
            </a:r>
          </a:p>
        </p:txBody>
      </p:sp>
      <p:sp>
        <p:nvSpPr>
          <p:cNvPr id="214" name="euismod tincidunt ut laoreet dolore maecenas elit"/>
          <p:cNvSpPr txBox="1">
            <a:spLocks noGrp="1"/>
          </p:cNvSpPr>
          <p:nvPr>
            <p:ph type="body" sz="quarter" idx="26"/>
          </p:nvPr>
        </p:nvSpPr>
        <p:spPr>
          <a:xfrm>
            <a:off x="10379921" y="7489111"/>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215" name="2024"/>
          <p:cNvSpPr txBox="1">
            <a:spLocks noGrp="1"/>
          </p:cNvSpPr>
          <p:nvPr>
            <p:ph type="body" sz="quarter" idx="27"/>
          </p:nvPr>
        </p:nvSpPr>
        <p:spPr>
          <a:xfrm>
            <a:off x="15439114" y="6767057"/>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2024</a:t>
            </a:r>
          </a:p>
        </p:txBody>
      </p:sp>
      <p:sp>
        <p:nvSpPr>
          <p:cNvPr id="216" name="euismod tincidunt ut laoreet dolore maecenas elit"/>
          <p:cNvSpPr txBox="1">
            <a:spLocks noGrp="1"/>
          </p:cNvSpPr>
          <p:nvPr>
            <p:ph type="body" sz="quarter" idx="28"/>
          </p:nvPr>
        </p:nvSpPr>
        <p:spPr>
          <a:xfrm>
            <a:off x="14856671" y="7489111"/>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217" name="2026"/>
          <p:cNvSpPr txBox="1">
            <a:spLocks noGrp="1"/>
          </p:cNvSpPr>
          <p:nvPr>
            <p:ph type="body" sz="quarter" idx="29"/>
          </p:nvPr>
        </p:nvSpPr>
        <p:spPr>
          <a:xfrm>
            <a:off x="648561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2026</a:t>
            </a:r>
          </a:p>
        </p:txBody>
      </p:sp>
      <p:sp>
        <p:nvSpPr>
          <p:cNvPr id="218" name="euismod tincidunt ut laoreet dolore maecenas elit"/>
          <p:cNvSpPr txBox="1">
            <a:spLocks noGrp="1"/>
          </p:cNvSpPr>
          <p:nvPr>
            <p:ph type="body" sz="quarter" idx="30"/>
          </p:nvPr>
        </p:nvSpPr>
        <p:spPr>
          <a:xfrm>
            <a:off x="5903171" y="10370423"/>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219" name="2028"/>
          <p:cNvSpPr txBox="1">
            <a:spLocks noGrp="1"/>
          </p:cNvSpPr>
          <p:nvPr>
            <p:ph type="body" sz="quarter" idx="31"/>
          </p:nvPr>
        </p:nvSpPr>
        <p:spPr>
          <a:xfrm>
            <a:off x="1096236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2028</a:t>
            </a:r>
          </a:p>
        </p:txBody>
      </p:sp>
      <p:sp>
        <p:nvSpPr>
          <p:cNvPr id="220" name="euismod tincidunt ut laoreet dolore maecenas elit"/>
          <p:cNvSpPr txBox="1">
            <a:spLocks noGrp="1"/>
          </p:cNvSpPr>
          <p:nvPr>
            <p:ph type="body" sz="quarter" idx="32"/>
          </p:nvPr>
        </p:nvSpPr>
        <p:spPr>
          <a:xfrm>
            <a:off x="10379921" y="10370423"/>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sp>
        <p:nvSpPr>
          <p:cNvPr id="221" name="2030"/>
          <p:cNvSpPr txBox="1">
            <a:spLocks noGrp="1"/>
          </p:cNvSpPr>
          <p:nvPr>
            <p:ph type="body" sz="quarter" idx="33"/>
          </p:nvPr>
        </p:nvSpPr>
        <p:spPr>
          <a:xfrm>
            <a:off x="15439114" y="9648370"/>
            <a:ext cx="2459272" cy="1062192"/>
          </a:xfrm>
          <a:prstGeom prst="rect">
            <a:avLst/>
          </a:prstGeom>
        </p:spPr>
        <p:txBody>
          <a:bodyPr>
            <a:noAutofit/>
          </a:bodyPr>
          <a:lstStyle>
            <a:lvl1pPr marL="0" indent="0" algn="ctr" defTabSz="642937">
              <a:spcBef>
                <a:spcPts val="0"/>
              </a:spcBef>
              <a:buSzTx/>
              <a:buNone/>
              <a:defRPr b="1" cap="all">
                <a:latin typeface="Avenir Next Regular"/>
                <a:ea typeface="Avenir Next Regular"/>
                <a:cs typeface="Avenir Next Regular"/>
                <a:sym typeface="Avenir Next Regular"/>
              </a:defRPr>
            </a:lvl1pPr>
          </a:lstStyle>
          <a:p>
            <a:r>
              <a:t>2030</a:t>
            </a:r>
          </a:p>
        </p:txBody>
      </p:sp>
      <p:sp>
        <p:nvSpPr>
          <p:cNvPr id="222" name="euismod tincidunt ut laoreet dolore maecenas elit"/>
          <p:cNvSpPr txBox="1">
            <a:spLocks noGrp="1"/>
          </p:cNvSpPr>
          <p:nvPr>
            <p:ph type="body" sz="quarter" idx="34"/>
          </p:nvPr>
        </p:nvSpPr>
        <p:spPr>
          <a:xfrm>
            <a:off x="14856671" y="10370423"/>
            <a:ext cx="3624158" cy="1545248"/>
          </a:xfrm>
          <a:prstGeom prst="rect">
            <a:avLst/>
          </a:prstGeom>
        </p:spPr>
        <p:txBody>
          <a:bodyPr>
            <a:noAutofit/>
          </a:bodyPr>
          <a:lstStyle>
            <a:lvl1pPr marL="0" indent="0" algn="ctr" defTabSz="642937">
              <a:spcBef>
                <a:spcPts val="0"/>
              </a:spcBef>
              <a:buSzTx/>
              <a:buNone/>
              <a:defRPr sz="1800" cap="all" spc="306">
                <a:latin typeface="Avenir Next Regular"/>
                <a:ea typeface="Avenir Next Regular"/>
                <a:cs typeface="Avenir Next Regular"/>
                <a:sym typeface="Avenir Next Regular"/>
              </a:defRPr>
            </a:lvl1pPr>
          </a:lstStyle>
          <a:p>
            <a:r>
              <a:t>euismod tincidunt ut laoreet dolore maecenas elit</a:t>
            </a:r>
          </a:p>
        </p:txBody>
      </p:sp>
      <p:pic>
        <p:nvPicPr>
          <p:cNvPr id="223" name="abstract20.png" descr="abstract20.png"/>
          <p:cNvPicPr>
            <a:picLocks noChangeAspect="1"/>
          </p:cNvPicPr>
          <p:nvPr/>
        </p:nvPicPr>
        <p:blipFill>
          <a:blip r:embed="rId2"/>
          <a:srcRect l="39" t="28906" b="63623"/>
          <a:stretch>
            <a:fillRect/>
          </a:stretch>
        </p:blipFill>
        <p:spPr>
          <a:xfrm>
            <a:off x="-2617" y="-1954"/>
            <a:ext cx="24387415" cy="2429504"/>
          </a:xfrm>
          <a:prstGeom prst="rect">
            <a:avLst/>
          </a:prstGeom>
          <a:ln w="12700">
            <a:miter lim="400000"/>
          </a:ln>
        </p:spPr>
      </p:pic>
      <p:sp>
        <p:nvSpPr>
          <p:cNvPr id="224" name="36"/>
          <p:cNvSpPr txBox="1">
            <a:spLocks noGrp="1"/>
          </p:cNvSpPr>
          <p:nvPr>
            <p:ph type="body" sz="quarter" idx="35"/>
          </p:nvPr>
        </p:nvSpPr>
        <p:spPr>
          <a:xfrm>
            <a:off x="3449416" y="249395"/>
            <a:ext cx="2459271" cy="2265525"/>
          </a:xfrm>
          <a:prstGeom prst="rect">
            <a:avLst/>
          </a:prstGeom>
        </p:spPr>
        <p:txBody>
          <a:bodyPr>
            <a:noAutofit/>
          </a:bodyPr>
          <a:lstStyle>
            <a:lvl1pPr marL="0" indent="0" algn="ctr" defTabSz="642937">
              <a:spcBef>
                <a:spcPts val="0"/>
              </a:spcBef>
              <a:buSzTx/>
              <a:buNone/>
              <a:defRPr sz="8000" b="1" cap="all">
                <a:solidFill>
                  <a:srgbClr val="F6F6F6"/>
                </a:solidFill>
                <a:latin typeface="Avenir Next Regular"/>
                <a:ea typeface="Avenir Next Regular"/>
                <a:cs typeface="Avenir Next Regular"/>
                <a:sym typeface="Avenir Next Regular"/>
              </a:defRPr>
            </a:lvl1pPr>
          </a:lstStyle>
          <a:p>
            <a:r>
              <a:t>36</a:t>
            </a:r>
          </a:p>
        </p:txBody>
      </p:sp>
      <p:sp>
        <p:nvSpPr>
          <p:cNvPr id="225" name="GN Designe"/>
          <p:cNvSpPr txBox="1">
            <a:spLocks noGrp="1"/>
          </p:cNvSpPr>
          <p:nvPr>
            <p:ph type="body" sz="quarter" idx="36"/>
          </p:nvPr>
        </p:nvSpPr>
        <p:spPr>
          <a:xfrm>
            <a:off x="4978150" y="835220"/>
            <a:ext cx="4233066" cy="1395101"/>
          </a:xfrm>
          <a:prstGeom prst="rect">
            <a:avLst/>
          </a:prstGeom>
        </p:spPr>
        <p:txBody>
          <a:bodyPr>
            <a:noAutofit/>
          </a:bodyPr>
          <a:lstStyle>
            <a:lvl1pPr marL="0" indent="0" algn="ctr" defTabSz="642937">
              <a:spcBef>
                <a:spcPts val="0"/>
              </a:spcBef>
              <a:buSzTx/>
              <a:buNone/>
              <a:defRPr sz="5800">
                <a:solidFill>
                  <a:srgbClr val="F6F6F6"/>
                </a:solidFill>
                <a:latin typeface="SignPainter-HouseScript"/>
                <a:ea typeface="SignPainter-HouseScript"/>
                <a:cs typeface="SignPainter-HouseScript"/>
                <a:sym typeface="SignPainter-HouseScript"/>
              </a:defRPr>
            </a:lvl1pPr>
          </a:lstStyle>
          <a:p>
            <a:r>
              <a:t>GN Designe</a:t>
            </a:r>
          </a:p>
        </p:txBody>
      </p:sp>
      <p:sp>
        <p:nvSpPr>
          <p:cNvPr id="226" name="o"/>
          <p:cNvSpPr txBox="1">
            <a:spLocks noGrp="1"/>
          </p:cNvSpPr>
          <p:nvPr>
            <p:ph type="body" sz="quarter" idx="37"/>
          </p:nvPr>
        </p:nvSpPr>
        <p:spPr>
          <a:xfrm>
            <a:off x="4987418" y="229374"/>
            <a:ext cx="1030951" cy="1395102"/>
          </a:xfrm>
          <a:prstGeom prst="rect">
            <a:avLst/>
          </a:prstGeom>
        </p:spPr>
        <p:txBody>
          <a:bodyPr>
            <a:noAutofit/>
          </a:bodyPr>
          <a:lstStyle>
            <a:lvl1pPr marL="0" indent="0" algn="ctr" defTabSz="642937">
              <a:spcBef>
                <a:spcPts val="0"/>
              </a:spcBef>
              <a:buSzTx/>
              <a:buNone/>
              <a:defRPr sz="3200" b="1">
                <a:solidFill>
                  <a:srgbClr val="F6F6F6"/>
                </a:solidFill>
                <a:latin typeface="Avenir Next Regular"/>
                <a:ea typeface="Avenir Next Regular"/>
                <a:cs typeface="Avenir Next Regular"/>
                <a:sym typeface="Avenir Next Regular"/>
              </a:defRPr>
            </a:lvl1pPr>
          </a:lstStyle>
          <a:p>
            <a:r>
              <a:t>o</a:t>
            </a:r>
          </a:p>
        </p:txBody>
      </p:sp>
      <p:sp>
        <p:nvSpPr>
          <p:cNvPr id="227"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abstract20.png" descr="abstract20.png"/>
          <p:cNvPicPr>
            <a:picLocks noChangeAspect="1"/>
          </p:cNvPicPr>
          <p:nvPr/>
        </p:nvPicPr>
        <p:blipFill>
          <a:blip r:embed="rId22"/>
          <a:srcRect t="28889" b="28889"/>
          <a:stretch>
            <a:fillRect/>
          </a:stretch>
        </p:blipFill>
        <p:spPr>
          <a:xfrm>
            <a:off x="-115" y="-1954"/>
            <a:ext cx="24378301" cy="13719978"/>
          </a:xfrm>
          <a:prstGeom prst="rect">
            <a:avLst/>
          </a:prstGeom>
          <a:ln w="12700">
            <a:miter lim="400000"/>
          </a:ln>
        </p:spPr>
      </p:pic>
      <p:sp>
        <p:nvSpPr>
          <p:cNvPr id="3" name="Texte du titre"/>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Texte du titre</a:t>
            </a:r>
          </a:p>
        </p:txBody>
      </p:sp>
      <p:sp>
        <p:nvSpPr>
          <p:cNvPr id="4" name="Texte niveau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Texte niveau 1</a:t>
            </a:r>
          </a:p>
          <a:p>
            <a:pPr lvl="1"/>
            <a:r>
              <a:t>Texte niveau 2</a:t>
            </a:r>
          </a:p>
          <a:p>
            <a:pPr lvl="2"/>
            <a:r>
              <a:t>Texte niveau 3</a:t>
            </a:r>
          </a:p>
          <a:p>
            <a:pPr lvl="3"/>
            <a:r>
              <a:t>Texte niveau 4</a:t>
            </a:r>
          </a:p>
          <a:p>
            <a:pPr lvl="4"/>
            <a:r>
              <a:t>Texte niveau 5</a:t>
            </a:r>
          </a:p>
        </p:txBody>
      </p:sp>
      <p:sp>
        <p:nvSpPr>
          <p:cNvPr id="5" name="Numéro de diapositive"/>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Rectangle"/>
          <p:cNvSpPr>
            <a:spLocks noGrp="1"/>
          </p:cNvSpPr>
          <p:nvPr>
            <p:ph type="body" idx="21"/>
          </p:nvPr>
        </p:nvSpPr>
        <p:spPr>
          <a:prstGeom prst="rect">
            <a:avLst/>
          </a:prstGeom>
        </p:spPr>
        <p:txBody>
          <a:bodyPr/>
          <a:lstStyle/>
          <a:p>
            <a:pPr marL="0" indent="0" algn="ctr" defTabSz="642937">
              <a:spcBef>
                <a:spcPts val="0"/>
              </a:spcBef>
              <a:buSzTx/>
              <a:buNone/>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r>
              <a:rPr lang="fr-FR" sz="6000" dirty="0">
                <a:solidFill>
                  <a:schemeClr val="tx1"/>
                </a:solidFill>
              </a:rPr>
              <a:t>Webzine</a:t>
            </a:r>
          </a:p>
          <a:p>
            <a:pPr marL="0" indent="0" algn="ctr" defTabSz="642937">
              <a:spcBef>
                <a:spcPts val="0"/>
              </a:spcBef>
              <a:buSzTx/>
              <a:buNone/>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lang="fr-FR" sz="4000" dirty="0">
              <a:solidFill>
                <a:schemeClr val="tx1"/>
              </a:solidFill>
            </a:endParaRPr>
          </a:p>
          <a:p>
            <a:pPr marL="0" indent="0" algn="ctr" defTabSz="642937">
              <a:spcBef>
                <a:spcPts val="0"/>
              </a:spcBef>
              <a:buSzTx/>
              <a:buNone/>
              <a:defRPr sz="160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r>
              <a:rPr lang="fr-FR" sz="4000" dirty="0">
                <a:solidFill>
                  <a:schemeClr val="tx1"/>
                </a:solidFill>
              </a:rPr>
              <a:t>Project 3</a:t>
            </a:r>
            <a:endParaRPr sz="4000" dirty="0">
              <a:solidFill>
                <a:schemeClr val="tx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984801DD-D272-493E-ADD9-315CC34B19F5}"/>
              </a:ext>
            </a:extLst>
          </p:cNvPr>
          <p:cNvSpPr txBox="1"/>
          <p:nvPr/>
        </p:nvSpPr>
        <p:spPr>
          <a:xfrm>
            <a:off x="2914650" y="4909621"/>
            <a:ext cx="17487900" cy="75924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fr-FR" sz="4400" b="0" i="0" u="none" strike="noStrike" cap="none" spc="0" normalizeH="0" baseline="0" dirty="0">
                <a:ln>
                  <a:noFill/>
                </a:ln>
                <a:solidFill>
                  <a:srgbClr val="000000"/>
                </a:solidFill>
                <a:effectLst/>
                <a:uFillTx/>
                <a:latin typeface="+mn-lt"/>
                <a:ea typeface="+mn-ea"/>
                <a:cs typeface="+mn-cs"/>
                <a:sym typeface="Helvetica Light"/>
              </a:rPr>
              <a:t>Antonin </a:t>
            </a:r>
            <a:r>
              <a:rPr kumimoji="0" lang="fr-FR" sz="4400" b="0" i="0" u="none" strike="noStrike" cap="none" spc="0" normalizeH="0" baseline="0" dirty="0" err="1">
                <a:ln>
                  <a:noFill/>
                </a:ln>
                <a:solidFill>
                  <a:srgbClr val="000000"/>
                </a:solidFill>
                <a:effectLst/>
                <a:uFillTx/>
                <a:latin typeface="+mn-lt"/>
                <a:ea typeface="+mn-ea"/>
                <a:cs typeface="+mn-cs"/>
                <a:sym typeface="Helvetica Light"/>
              </a:rPr>
              <a:t>Chateigner</a:t>
            </a:r>
            <a:r>
              <a:rPr kumimoji="0" lang="fr-FR" sz="4400" b="0" i="0" u="none" strike="noStrike" cap="none" spc="0" normalizeH="0" baseline="0" dirty="0">
                <a:ln>
                  <a:noFill/>
                </a:ln>
                <a:solidFill>
                  <a:srgbClr val="000000"/>
                </a:solidFill>
                <a:effectLst/>
                <a:uFillTx/>
                <a:latin typeface="+mn-lt"/>
                <a:ea typeface="+mn-ea"/>
                <a:cs typeface="+mn-cs"/>
                <a:sym typeface="Helvetica Light"/>
              </a:rPr>
              <a:t> : Dev and </a:t>
            </a:r>
            <a:r>
              <a:rPr kumimoji="0" lang="fr-FR" sz="4400" b="0" i="0" u="none" strike="noStrike" cap="none" spc="0" normalizeH="0" baseline="0" dirty="0" err="1">
                <a:ln>
                  <a:noFill/>
                </a:ln>
                <a:solidFill>
                  <a:srgbClr val="000000"/>
                </a:solidFill>
                <a:effectLst/>
                <a:uFillTx/>
                <a:latin typeface="+mn-lt"/>
                <a:ea typeface="+mn-ea"/>
                <a:cs typeface="+mn-cs"/>
                <a:sym typeface="Helvetica Light"/>
              </a:rPr>
              <a:t>project</a:t>
            </a:r>
            <a:r>
              <a:rPr kumimoji="0" lang="fr-FR" sz="4400" b="0" i="0" u="none" strike="noStrike" cap="none" spc="0" normalizeH="0" baseline="0" dirty="0">
                <a:ln>
                  <a:noFill/>
                </a:ln>
                <a:solidFill>
                  <a:srgbClr val="000000"/>
                </a:solidFill>
                <a:effectLst/>
                <a:uFillTx/>
                <a:latin typeface="+mn-lt"/>
                <a:ea typeface="+mn-ea"/>
                <a:cs typeface="+mn-cs"/>
                <a:sym typeface="Helvetica Light"/>
              </a:rPr>
              <a:t> manager</a:t>
            </a:r>
          </a:p>
          <a:p>
            <a:pPr marL="0" marR="0" indent="0" algn="l" defTabSz="821531" rtl="0" fontAlgn="auto" latinLnBrk="0" hangingPunct="0">
              <a:lnSpc>
                <a:spcPct val="100000"/>
              </a:lnSpc>
              <a:spcBef>
                <a:spcPts val="0"/>
              </a:spcBef>
              <a:spcAft>
                <a:spcPts val="0"/>
              </a:spcAft>
              <a:buClrTx/>
              <a:buSzTx/>
              <a:buFontTx/>
              <a:buNone/>
              <a:tabLst/>
            </a:pPr>
            <a:endParaRPr lang="fr-FR" sz="4400" dirty="0"/>
          </a:p>
          <a:p>
            <a:pPr algn="l"/>
            <a:r>
              <a:rPr kumimoji="0" lang="fr-FR" sz="4400" b="0" i="0" u="none" strike="noStrike" cap="none" spc="0" normalizeH="0" baseline="0" dirty="0" err="1">
                <a:ln>
                  <a:noFill/>
                </a:ln>
                <a:solidFill>
                  <a:srgbClr val="000000"/>
                </a:solidFill>
                <a:effectLst/>
                <a:uFillTx/>
                <a:latin typeface="+mn-lt"/>
                <a:ea typeface="+mn-ea"/>
                <a:cs typeface="+mn-cs"/>
                <a:sym typeface="Helvetica Light"/>
              </a:rPr>
              <a:t>J</a:t>
            </a:r>
            <a:r>
              <a:rPr lang="fr-FR" sz="4400" dirty="0" err="1"/>
              <a:t>ean-christophe</a:t>
            </a:r>
            <a:r>
              <a:rPr lang="fr-FR" sz="4400" dirty="0"/>
              <a:t> </a:t>
            </a:r>
            <a:r>
              <a:rPr lang="fr-FR" sz="4400" dirty="0" err="1"/>
              <a:t>Pouzin</a:t>
            </a:r>
            <a:r>
              <a:rPr lang="fr-FR" sz="4400" dirty="0"/>
              <a:t> : Dev and </a:t>
            </a:r>
            <a:r>
              <a:rPr lang="fr-FR" sz="4400" dirty="0" err="1"/>
              <a:t>secretary</a:t>
            </a:r>
            <a:endParaRPr kumimoji="0" lang="fr-FR" sz="44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1531" rtl="0" fontAlgn="auto" latinLnBrk="0" hangingPunct="0">
              <a:lnSpc>
                <a:spcPct val="100000"/>
              </a:lnSpc>
              <a:spcBef>
                <a:spcPts val="0"/>
              </a:spcBef>
              <a:spcAft>
                <a:spcPts val="0"/>
              </a:spcAft>
              <a:buClrTx/>
              <a:buSzTx/>
              <a:buFontTx/>
              <a:buNone/>
              <a:tabLst/>
            </a:pPr>
            <a:endParaRPr kumimoji="0" lang="fr-FR" sz="4400" b="0" i="0" u="none" strike="noStrike" cap="none" spc="0" normalizeH="0" baseline="0" dirty="0">
              <a:ln>
                <a:noFill/>
              </a:ln>
              <a:solidFill>
                <a:srgbClr val="000000"/>
              </a:solidFill>
              <a:effectLst/>
              <a:uFillTx/>
              <a:latin typeface="+mn-lt"/>
              <a:ea typeface="+mn-ea"/>
              <a:cs typeface="+mn-cs"/>
              <a:sym typeface="Helvetica Light"/>
            </a:endParaRPr>
          </a:p>
          <a:p>
            <a:pPr algn="l"/>
            <a:r>
              <a:rPr lang="fr-FR" sz="4400" dirty="0"/>
              <a:t>Lucas Alves : Dev</a:t>
            </a:r>
          </a:p>
          <a:p>
            <a:pPr algn="l"/>
            <a:endParaRPr lang="fr-FR" sz="4400" dirty="0"/>
          </a:p>
          <a:p>
            <a:pPr algn="l"/>
            <a:r>
              <a:rPr lang="fr-FR" sz="4400" dirty="0"/>
              <a:t>Vincent Simonin : Dev</a:t>
            </a:r>
          </a:p>
          <a:p>
            <a:pPr marL="0" marR="0" indent="0" algn="l" defTabSz="821531" rtl="0" fontAlgn="auto" latinLnBrk="0" hangingPunct="0">
              <a:lnSpc>
                <a:spcPct val="100000"/>
              </a:lnSpc>
              <a:spcBef>
                <a:spcPts val="0"/>
              </a:spcBef>
              <a:spcAft>
                <a:spcPts val="0"/>
              </a:spcAft>
              <a:buClrTx/>
              <a:buSzTx/>
              <a:buFontTx/>
              <a:buNone/>
              <a:tabLst/>
            </a:pPr>
            <a:endParaRPr kumimoji="0" lang="fr-FR" sz="44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821531" rtl="0" fontAlgn="auto" latinLnBrk="0" hangingPunct="0">
              <a:lnSpc>
                <a:spcPct val="100000"/>
              </a:lnSpc>
              <a:spcBef>
                <a:spcPts val="0"/>
              </a:spcBef>
              <a:spcAft>
                <a:spcPts val="0"/>
              </a:spcAft>
              <a:buClrTx/>
              <a:buSzTx/>
              <a:buFontTx/>
              <a:buNone/>
              <a:tabLst/>
            </a:pPr>
            <a:r>
              <a:rPr kumimoji="0" lang="fr-FR" sz="4400" b="0" i="0" u="none" strike="noStrike" cap="none" spc="0" normalizeH="0" baseline="0" dirty="0">
                <a:ln>
                  <a:noFill/>
                </a:ln>
                <a:solidFill>
                  <a:srgbClr val="000000"/>
                </a:solidFill>
                <a:effectLst/>
                <a:uFillTx/>
                <a:latin typeface="+mn-lt"/>
                <a:ea typeface="+mn-ea"/>
                <a:cs typeface="+mn-cs"/>
                <a:sym typeface="Helvetica Light"/>
              </a:rPr>
              <a:t>Teddy </a:t>
            </a:r>
            <a:r>
              <a:rPr kumimoji="0" lang="fr-FR" sz="4400" b="0" i="0" u="none" strike="noStrike" cap="none" spc="0" normalizeH="0" baseline="0" dirty="0" err="1">
                <a:ln>
                  <a:noFill/>
                </a:ln>
                <a:solidFill>
                  <a:srgbClr val="000000"/>
                </a:solidFill>
                <a:effectLst/>
                <a:uFillTx/>
                <a:latin typeface="+mn-lt"/>
                <a:ea typeface="+mn-ea"/>
                <a:cs typeface="+mn-cs"/>
                <a:sym typeface="Helvetica Light"/>
              </a:rPr>
              <a:t>Vitard</a:t>
            </a:r>
            <a:r>
              <a:rPr kumimoji="0" lang="fr-FR" sz="4400" b="0" i="0" u="none" strike="noStrike" cap="none" spc="0" normalizeH="0" baseline="0" dirty="0">
                <a:ln>
                  <a:noFill/>
                </a:ln>
                <a:solidFill>
                  <a:srgbClr val="000000"/>
                </a:solidFill>
                <a:effectLst/>
                <a:uFillTx/>
                <a:latin typeface="+mn-lt"/>
                <a:ea typeface="+mn-ea"/>
                <a:cs typeface="+mn-cs"/>
                <a:sym typeface="Helvetica Light"/>
              </a:rPr>
              <a:t> : Ops</a:t>
            </a:r>
          </a:p>
          <a:p>
            <a:pPr marL="0" marR="0" indent="0" algn="l" defTabSz="821531" rtl="0" fontAlgn="auto" latinLnBrk="0" hangingPunct="0">
              <a:lnSpc>
                <a:spcPct val="100000"/>
              </a:lnSpc>
              <a:spcBef>
                <a:spcPts val="0"/>
              </a:spcBef>
              <a:spcAft>
                <a:spcPts val="0"/>
              </a:spcAft>
              <a:buClrTx/>
              <a:buSzTx/>
              <a:buFontTx/>
              <a:buNone/>
              <a:tabLst/>
            </a:pPr>
            <a:endParaRPr lang="fr-FR" sz="4400" dirty="0"/>
          </a:p>
          <a:p>
            <a:pPr marL="0" marR="0" indent="0" algn="l" defTabSz="821531" rtl="0" fontAlgn="auto" latinLnBrk="0" hangingPunct="0">
              <a:lnSpc>
                <a:spcPct val="100000"/>
              </a:lnSpc>
              <a:spcBef>
                <a:spcPts val="0"/>
              </a:spcBef>
              <a:spcAft>
                <a:spcPts val="0"/>
              </a:spcAft>
              <a:buClrTx/>
              <a:buSzTx/>
              <a:buFontTx/>
              <a:buNone/>
              <a:tabLst/>
            </a:pPr>
            <a:r>
              <a:rPr kumimoji="0" lang="fr-FR" sz="4400" b="0" i="0" u="none" strike="noStrike" cap="none" spc="0" normalizeH="0" baseline="0" dirty="0">
                <a:ln>
                  <a:noFill/>
                </a:ln>
                <a:solidFill>
                  <a:srgbClr val="000000"/>
                </a:solidFill>
                <a:effectLst/>
                <a:uFillTx/>
                <a:latin typeface="+mn-lt"/>
                <a:ea typeface="+mn-ea"/>
                <a:cs typeface="+mn-cs"/>
                <a:sym typeface="Helvetica Light"/>
              </a:rPr>
              <a:t>Axel </a:t>
            </a:r>
            <a:r>
              <a:rPr kumimoji="0" lang="fr-FR" sz="4400" b="0" i="0" u="none" strike="noStrike" cap="none" spc="0" normalizeH="0" baseline="0" dirty="0" err="1">
                <a:ln>
                  <a:noFill/>
                </a:ln>
                <a:solidFill>
                  <a:srgbClr val="000000"/>
                </a:solidFill>
                <a:effectLst/>
                <a:uFillTx/>
                <a:latin typeface="+mn-lt"/>
                <a:ea typeface="+mn-ea"/>
                <a:cs typeface="+mn-cs"/>
                <a:sym typeface="Helvetica Light"/>
              </a:rPr>
              <a:t>Maucolot</a:t>
            </a:r>
            <a:r>
              <a:rPr kumimoji="0" lang="fr-FR" sz="4400" b="0" i="0" u="none" strike="noStrike" cap="none" spc="0" normalizeH="0" baseline="0" dirty="0">
                <a:ln>
                  <a:noFill/>
                </a:ln>
                <a:solidFill>
                  <a:srgbClr val="000000"/>
                </a:solidFill>
                <a:effectLst/>
                <a:uFillTx/>
                <a:latin typeface="+mn-lt"/>
                <a:ea typeface="+mn-ea"/>
                <a:cs typeface="+mn-cs"/>
                <a:sym typeface="Helvetica Light"/>
              </a:rPr>
              <a:t> : Ops</a:t>
            </a:r>
          </a:p>
        </p:txBody>
      </p:sp>
      <p:sp>
        <p:nvSpPr>
          <p:cNvPr id="15" name="ZoneTexte 14">
            <a:extLst>
              <a:ext uri="{FF2B5EF4-FFF2-40B4-BE49-F238E27FC236}">
                <a16:creationId xmlns:a16="http://schemas.microsoft.com/office/drawing/2014/main" id="{F1596210-2957-47AB-9C9D-04D597D93DF2}"/>
              </a:ext>
            </a:extLst>
          </p:cNvPr>
          <p:cNvSpPr txBox="1"/>
          <p:nvPr/>
        </p:nvSpPr>
        <p:spPr>
          <a:xfrm>
            <a:off x="2914650" y="2895200"/>
            <a:ext cx="17049750"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6000" b="0" i="0" u="none" strike="noStrike" cap="none" spc="0" normalizeH="0" baseline="0" dirty="0">
                <a:ln>
                  <a:noFill/>
                </a:ln>
                <a:solidFill>
                  <a:srgbClr val="000000"/>
                </a:solidFill>
                <a:effectLst/>
                <a:uFillTx/>
                <a:latin typeface="+mn-lt"/>
                <a:ea typeface="+mn-ea"/>
                <a:cs typeface="+mn-cs"/>
                <a:sym typeface="Helvetica Light"/>
              </a:rPr>
              <a:t>Team Project</a:t>
            </a:r>
          </a:p>
        </p:txBody>
      </p:sp>
      <p:sp>
        <p:nvSpPr>
          <p:cNvPr id="16" name="ZoneTexte 15">
            <a:extLst>
              <a:ext uri="{FF2B5EF4-FFF2-40B4-BE49-F238E27FC236}">
                <a16:creationId xmlns:a16="http://schemas.microsoft.com/office/drawing/2014/main" id="{6D589BF8-871C-4B89-9767-33C8CBF61AF5}"/>
              </a:ext>
            </a:extLst>
          </p:cNvPr>
          <p:cNvSpPr txBox="1"/>
          <p:nvPr/>
        </p:nvSpPr>
        <p:spPr>
          <a:xfrm>
            <a:off x="21983700" y="12502083"/>
            <a:ext cx="19431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mn-lt"/>
                <a:ea typeface="+mn-ea"/>
                <a:cs typeface="+mn-cs"/>
                <a:sym typeface="Helvetica Light"/>
              </a:rPr>
              <a:t>1</a:t>
            </a:r>
          </a:p>
        </p:txBody>
      </p:sp>
    </p:spTree>
    <p:extLst>
      <p:ext uri="{BB962C8B-B14F-4D97-AF65-F5344CB8AC3E}">
        <p14:creationId xmlns:p14="http://schemas.microsoft.com/office/powerpoint/2010/main" val="1325956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CDA738C-9ADB-4A2C-A2FD-1D0D1FD98CA4}"/>
              </a:ext>
            </a:extLst>
          </p:cNvPr>
          <p:cNvSpPr txBox="1"/>
          <p:nvPr/>
        </p:nvSpPr>
        <p:spPr>
          <a:xfrm>
            <a:off x="2381250" y="6125813"/>
            <a:ext cx="19621500"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fr-FR" sz="5000" b="0" i="0" u="none" strike="noStrike" cap="none" spc="0" normalizeH="0" baseline="0" dirty="0" err="1">
                <a:ln>
                  <a:noFill/>
                </a:ln>
                <a:solidFill>
                  <a:srgbClr val="000000"/>
                </a:solidFill>
                <a:effectLst/>
                <a:uFillTx/>
                <a:latin typeface="+mn-lt"/>
                <a:ea typeface="+mn-ea"/>
                <a:cs typeface="+mn-cs"/>
                <a:sym typeface="Helvetica Light"/>
              </a:rPr>
              <a:t>Why</a:t>
            </a:r>
            <a:r>
              <a:rPr kumimoji="0" lang="fr-FR" sz="5000" b="0" i="0" u="none" strike="noStrike" cap="none" spc="0" normalizeH="0" baseline="0" dirty="0">
                <a:ln>
                  <a:noFill/>
                </a:ln>
                <a:solidFill>
                  <a:srgbClr val="000000"/>
                </a:solidFill>
                <a:effectLst/>
                <a:uFillTx/>
                <a:latin typeface="+mn-lt"/>
                <a:ea typeface="+mn-ea"/>
                <a:cs typeface="+mn-cs"/>
                <a:sym typeface="Helvetica Light"/>
              </a:rPr>
              <a:t> </a:t>
            </a:r>
            <a:r>
              <a:rPr kumimoji="0" lang="fr-FR" sz="5000" b="0" i="0" u="none" strike="noStrike" cap="none" spc="0" normalizeH="0" baseline="0" dirty="0" err="1">
                <a:ln>
                  <a:noFill/>
                </a:ln>
                <a:solidFill>
                  <a:srgbClr val="000000"/>
                </a:solidFill>
                <a:effectLst/>
                <a:uFillTx/>
                <a:latin typeface="+mn-lt"/>
                <a:ea typeface="+mn-ea"/>
                <a:cs typeface="+mn-cs"/>
                <a:sym typeface="Helvetica Light"/>
              </a:rPr>
              <a:t>our</a:t>
            </a:r>
            <a:r>
              <a:rPr kumimoji="0" lang="fr-FR" sz="5000" b="0" i="0" u="none" strike="noStrike" cap="none" spc="0" normalizeH="0" baseline="0" dirty="0">
                <a:ln>
                  <a:noFill/>
                </a:ln>
                <a:solidFill>
                  <a:srgbClr val="000000"/>
                </a:solidFill>
                <a:effectLst/>
                <a:uFillTx/>
                <a:latin typeface="+mn-lt"/>
                <a:ea typeface="+mn-ea"/>
                <a:cs typeface="+mn-cs"/>
                <a:sym typeface="Helvetica Light"/>
              </a:rPr>
              <a:t> solution </a:t>
            </a:r>
            <a:r>
              <a:rPr kumimoji="0" lang="fr-FR" sz="5000" b="0" i="0" u="none" strike="noStrike" cap="none" spc="0" normalizeH="0" baseline="0" dirty="0" err="1">
                <a:ln>
                  <a:noFill/>
                </a:ln>
                <a:solidFill>
                  <a:srgbClr val="000000"/>
                </a:solidFill>
                <a:effectLst/>
                <a:uFillTx/>
                <a:latin typeface="+mn-lt"/>
                <a:ea typeface="+mn-ea"/>
                <a:cs typeface="+mn-cs"/>
                <a:sym typeface="Helvetica Light"/>
              </a:rPr>
              <a:t>is</a:t>
            </a:r>
            <a:r>
              <a:rPr kumimoji="0" lang="fr-FR" sz="5000" b="0" i="0" u="none" strike="noStrike" cap="none" spc="0" normalizeH="0" baseline="0" dirty="0">
                <a:ln>
                  <a:noFill/>
                </a:ln>
                <a:solidFill>
                  <a:srgbClr val="000000"/>
                </a:solidFill>
                <a:effectLst/>
                <a:uFillTx/>
                <a:latin typeface="+mn-lt"/>
                <a:ea typeface="+mn-ea"/>
                <a:cs typeface="+mn-cs"/>
                <a:sym typeface="Helvetica Light"/>
              </a:rPr>
              <a:t> </a:t>
            </a:r>
            <a:r>
              <a:rPr kumimoji="0" lang="fr-FR" sz="5000" b="0" i="0" u="none" strike="noStrike" cap="none" spc="0" normalizeH="0" baseline="0" dirty="0" err="1">
                <a:ln>
                  <a:noFill/>
                </a:ln>
                <a:solidFill>
                  <a:srgbClr val="000000"/>
                </a:solidFill>
                <a:effectLst/>
                <a:uFillTx/>
                <a:latin typeface="+mn-lt"/>
                <a:ea typeface="+mn-ea"/>
                <a:cs typeface="+mn-cs"/>
                <a:sym typeface="Helvetica Light"/>
              </a:rPr>
              <a:t>better</a:t>
            </a:r>
            <a:r>
              <a:rPr kumimoji="0" lang="fr-FR" sz="5000" b="0" i="0" u="none" strike="noStrike" cap="none" spc="0" normalizeH="0" baseline="0" dirty="0">
                <a:ln>
                  <a:noFill/>
                </a:ln>
                <a:solidFill>
                  <a:srgbClr val="000000"/>
                </a:solidFill>
                <a:effectLst/>
                <a:uFillTx/>
                <a:latin typeface="+mn-lt"/>
                <a:ea typeface="+mn-ea"/>
                <a:cs typeface="+mn-cs"/>
                <a:sym typeface="Helvetica Light"/>
              </a:rPr>
              <a:t>.</a:t>
            </a:r>
          </a:p>
          <a:p>
            <a:pPr marR="0" algn="l" defTabSz="821531" rtl="0" fontAlgn="auto" latinLnBrk="0" hangingPunct="0">
              <a:lnSpc>
                <a:spcPct val="100000"/>
              </a:lnSpc>
              <a:spcBef>
                <a:spcPts val="0"/>
              </a:spcBef>
              <a:spcAft>
                <a:spcPts val="0"/>
              </a:spcAft>
              <a:buClrTx/>
              <a:buSzTx/>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fr-FR" dirty="0" err="1"/>
              <a:t>What</a:t>
            </a:r>
            <a:r>
              <a:rPr lang="fr-FR" dirty="0"/>
              <a:t> </a:t>
            </a:r>
            <a:r>
              <a:rPr lang="fr-FR" dirty="0" err="1"/>
              <a:t>this</a:t>
            </a:r>
            <a:r>
              <a:rPr lang="fr-FR" dirty="0"/>
              <a:t> </a:t>
            </a:r>
            <a:r>
              <a:rPr lang="fr-FR" dirty="0" err="1"/>
              <a:t>project</a:t>
            </a:r>
            <a:r>
              <a:rPr lang="fr-FR" dirty="0"/>
              <a:t> </a:t>
            </a:r>
            <a:r>
              <a:rPr lang="fr-FR" dirty="0" err="1"/>
              <a:t>brought</a:t>
            </a:r>
            <a:r>
              <a:rPr lang="fr-FR" dirty="0"/>
              <a:t> us.</a:t>
            </a:r>
          </a:p>
          <a:p>
            <a:pPr marR="0" algn="l" defTabSz="821531" rtl="0" fontAlgn="auto" latinLnBrk="0" hangingPunct="0">
              <a:lnSpc>
                <a:spcPct val="100000"/>
              </a:lnSpc>
              <a:spcBef>
                <a:spcPts val="0"/>
              </a:spcBef>
              <a:spcAft>
                <a:spcPts val="0"/>
              </a:spcAft>
              <a:buClrTx/>
              <a:buSzTx/>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 name="ZoneTexte 2">
            <a:extLst>
              <a:ext uri="{FF2B5EF4-FFF2-40B4-BE49-F238E27FC236}">
                <a16:creationId xmlns:a16="http://schemas.microsoft.com/office/drawing/2014/main" id="{D814DFA4-58E6-436B-BE8F-4CE1A2744F86}"/>
              </a:ext>
            </a:extLst>
          </p:cNvPr>
          <p:cNvSpPr txBox="1"/>
          <p:nvPr/>
        </p:nvSpPr>
        <p:spPr>
          <a:xfrm>
            <a:off x="3543300" y="3172169"/>
            <a:ext cx="153924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mn-lt"/>
                <a:ea typeface="+mn-ea"/>
                <a:cs typeface="+mn-cs"/>
                <a:sym typeface="Helvetica Light"/>
              </a:rPr>
              <a:t>Conclusion</a:t>
            </a:r>
          </a:p>
        </p:txBody>
      </p:sp>
      <p:sp>
        <p:nvSpPr>
          <p:cNvPr id="4" name="ZoneTexte 3">
            <a:extLst>
              <a:ext uri="{FF2B5EF4-FFF2-40B4-BE49-F238E27FC236}">
                <a16:creationId xmlns:a16="http://schemas.microsoft.com/office/drawing/2014/main" id="{368E2404-F75B-4F48-8D0E-E1EFA62334DA}"/>
              </a:ext>
            </a:extLst>
          </p:cNvPr>
          <p:cNvSpPr txBox="1"/>
          <p:nvPr/>
        </p:nvSpPr>
        <p:spPr>
          <a:xfrm>
            <a:off x="21983700" y="12502083"/>
            <a:ext cx="19431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fr-FR" dirty="0"/>
              <a:t>2</a:t>
            </a: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5478629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00629F6-F984-4E06-B96F-A764153C57FC}"/>
              </a:ext>
            </a:extLst>
          </p:cNvPr>
          <p:cNvSpPr txBox="1"/>
          <p:nvPr/>
        </p:nvSpPr>
        <p:spPr>
          <a:xfrm>
            <a:off x="4629150" y="5633788"/>
            <a:ext cx="13277850" cy="3991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fr-FR" dirty="0" err="1"/>
              <a:t>T</a:t>
            </a:r>
            <a:r>
              <a:rPr kumimoji="0" lang="fr-FR" sz="5000" b="0" i="0" u="none" strike="noStrike" cap="none" spc="0" normalizeH="0" baseline="0" dirty="0" err="1">
                <a:ln>
                  <a:noFill/>
                </a:ln>
                <a:solidFill>
                  <a:srgbClr val="000000"/>
                </a:solidFill>
                <a:effectLst/>
                <a:uFillTx/>
                <a:latin typeface="+mn-lt"/>
                <a:ea typeface="+mn-ea"/>
                <a:cs typeface="+mn-cs"/>
                <a:sym typeface="Helvetica Light"/>
              </a:rPr>
              <a:t>hanks</a:t>
            </a:r>
            <a:r>
              <a:rPr kumimoji="0" lang="fr-FR" sz="5000" b="0" i="0" u="none" strike="noStrike" cap="none" spc="0" normalizeH="0" baseline="0" dirty="0">
                <a:ln>
                  <a:noFill/>
                </a:ln>
                <a:solidFill>
                  <a:srgbClr val="000000"/>
                </a:solidFill>
                <a:effectLst/>
                <a:uFillTx/>
                <a:latin typeface="+mn-lt"/>
                <a:ea typeface="+mn-ea"/>
                <a:cs typeface="+mn-cs"/>
                <a:sym typeface="Helvetica Light"/>
              </a:rPr>
              <a:t> for </a:t>
            </a:r>
            <a:r>
              <a:rPr kumimoji="0" lang="fr-FR" sz="5000" b="0" i="0" u="none" strike="noStrike" cap="none" spc="0" normalizeH="0" baseline="0" dirty="0" err="1">
                <a:ln>
                  <a:noFill/>
                </a:ln>
                <a:solidFill>
                  <a:srgbClr val="000000"/>
                </a:solidFill>
                <a:effectLst/>
                <a:uFillTx/>
                <a:latin typeface="+mn-lt"/>
                <a:ea typeface="+mn-ea"/>
                <a:cs typeface="+mn-cs"/>
                <a:sym typeface="Helvetica Light"/>
              </a:rPr>
              <a:t>your</a:t>
            </a:r>
            <a:r>
              <a:rPr kumimoji="0" lang="fr-FR" sz="5000" b="0" i="0" u="none" strike="noStrike" cap="none" spc="0" normalizeH="0" baseline="0" dirty="0">
                <a:ln>
                  <a:noFill/>
                </a:ln>
                <a:solidFill>
                  <a:srgbClr val="000000"/>
                </a:solidFill>
                <a:effectLst/>
                <a:uFillTx/>
                <a:latin typeface="+mn-lt"/>
                <a:ea typeface="+mn-ea"/>
                <a:cs typeface="+mn-cs"/>
                <a:sym typeface="Helvetica Light"/>
              </a:rPr>
              <a:t> attention.</a:t>
            </a:r>
          </a:p>
          <a:p>
            <a:pPr marL="0" marR="0" indent="0" algn="ctr" defTabSz="821531" rtl="0" fontAlgn="auto" latinLnBrk="0" hangingPunct="0">
              <a:lnSpc>
                <a:spcPct val="100000"/>
              </a:lnSpc>
              <a:spcBef>
                <a:spcPts val="0"/>
              </a:spcBef>
              <a:spcAft>
                <a:spcPts val="0"/>
              </a:spcAft>
              <a:buClrTx/>
              <a:buSzTx/>
              <a:buFontTx/>
              <a:buNone/>
              <a:tabLst/>
            </a:pPr>
            <a:endParaRPr lang="fr-FR" dirty="0"/>
          </a:p>
          <a:p>
            <a:pPr marL="0" marR="0" indent="0" algn="ctr" defTabSz="821531"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a:p>
            <a:pPr marL="0" marR="0" indent="0" algn="ctr" defTabSz="821531" rtl="0" fontAlgn="auto" latinLnBrk="0" hangingPunct="0">
              <a:lnSpc>
                <a:spcPct val="100000"/>
              </a:lnSpc>
              <a:spcBef>
                <a:spcPts val="0"/>
              </a:spcBef>
              <a:spcAft>
                <a:spcPts val="0"/>
              </a:spcAft>
              <a:buClrTx/>
              <a:buSzTx/>
              <a:buFontTx/>
              <a:buNone/>
              <a:tabLst/>
            </a:pPr>
            <a:endParaRPr lang="fr-FR" dirty="0"/>
          </a:p>
          <a:p>
            <a:pPr marL="0" marR="0" indent="0" algn="ctr" defTabSz="821531"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mn-lt"/>
                <a:ea typeface="+mn-ea"/>
                <a:cs typeface="+mn-cs"/>
                <a:sym typeface="Helvetica Light"/>
              </a:rPr>
              <a:t>Any</a:t>
            </a:r>
            <a:r>
              <a:rPr kumimoji="0" lang="fr-FR" sz="5000" b="0" i="0" u="none" strike="noStrike" cap="none" spc="0" normalizeH="0" baseline="0" dirty="0">
                <a:ln>
                  <a:noFill/>
                </a:ln>
                <a:solidFill>
                  <a:srgbClr val="000000"/>
                </a:solidFill>
                <a:effectLst/>
                <a:uFillTx/>
                <a:latin typeface="+mn-lt"/>
                <a:ea typeface="+mn-ea"/>
                <a:cs typeface="+mn-cs"/>
                <a:sym typeface="Helvetica Light"/>
              </a:rPr>
              <a:t> questions ?</a:t>
            </a:r>
          </a:p>
        </p:txBody>
      </p:sp>
      <p:sp>
        <p:nvSpPr>
          <p:cNvPr id="3" name="ZoneTexte 2">
            <a:extLst>
              <a:ext uri="{FF2B5EF4-FFF2-40B4-BE49-F238E27FC236}">
                <a16:creationId xmlns:a16="http://schemas.microsoft.com/office/drawing/2014/main" id="{A2F07D47-35C8-4E77-A666-BD6A85F1F03E}"/>
              </a:ext>
            </a:extLst>
          </p:cNvPr>
          <p:cNvSpPr txBox="1"/>
          <p:nvPr/>
        </p:nvSpPr>
        <p:spPr>
          <a:xfrm>
            <a:off x="21983700" y="12502083"/>
            <a:ext cx="194310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5000" b="0" i="0" u="none" strike="noStrike" cap="none" spc="0" normalizeH="0" baseline="0">
                <a:ln>
                  <a:noFill/>
                </a:ln>
                <a:solidFill>
                  <a:srgbClr val="000000"/>
                </a:solidFill>
                <a:effectLst/>
                <a:uFillTx/>
                <a:latin typeface="+mn-lt"/>
                <a:ea typeface="+mn-ea"/>
                <a:cs typeface="+mn-cs"/>
                <a:sym typeface="Helvetica Light"/>
              </a:rPr>
              <a:t>3</a:t>
            </a:r>
            <a:endParaRPr kumimoji="0" lang="fr-FR"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69420759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TotalTime>
  <Words>58</Words>
  <Application>Microsoft Office PowerPoint</Application>
  <PresentationFormat>Personnalisé</PresentationFormat>
  <Paragraphs>28</Paragraphs>
  <Slides>4</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vt:i4>
      </vt:variant>
    </vt:vector>
  </HeadingPairs>
  <TitlesOfParts>
    <vt:vector size="16" baseType="lpstr">
      <vt:lpstr>Arial</vt:lpstr>
      <vt:lpstr>Avenir Next Medium</vt:lpstr>
      <vt:lpstr>Avenir Next Regular</vt:lpstr>
      <vt:lpstr>Futura Bold</vt:lpstr>
      <vt:lpstr>Gill Sans</vt:lpstr>
      <vt:lpstr>Gill Sans Light</vt:lpstr>
      <vt:lpstr>Helvetica</vt:lpstr>
      <vt:lpstr>Helvetica Light</vt:lpstr>
      <vt:lpstr>Helvetica Neue</vt:lpstr>
      <vt:lpstr>Helvetica Neue Thin</vt:lpstr>
      <vt:lpstr>SignPainter-HouseScript</vt:lpstr>
      <vt:lpstr>White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Antonin CHATEIGNER</cp:lastModifiedBy>
  <cp:revision>4</cp:revision>
  <dcterms:modified xsi:type="dcterms:W3CDTF">2022-01-19T14:12:53Z</dcterms:modified>
</cp:coreProperties>
</file>