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B2D5-2487-4E36-97BD-3EBE182E153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7EB4-15E4-407D-BCD8-A82CBD81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39258"/>
            <a:ext cx="4396302" cy="4351338"/>
          </a:xfrm>
        </p:spPr>
        <p:txBody>
          <a:bodyPr/>
          <a:lstStyle/>
          <a:p>
            <a:r>
              <a:rPr lang="en-US" dirty="0" smtClean="0"/>
              <a:t>Describe key features of </a:t>
            </a:r>
            <a:r>
              <a:rPr lang="en-US" dirty="0" err="1" smtClean="0"/>
              <a:t>Jupyter</a:t>
            </a:r>
            <a:r>
              <a:rPr lang="en-US" dirty="0" smtClean="0"/>
              <a:t> notebooks which lead to their broad acceptance in data science</a:t>
            </a:r>
            <a:endParaRPr lang="en-US" dirty="0"/>
          </a:p>
        </p:txBody>
      </p:sp>
      <p:pic>
        <p:nvPicPr>
          <p:cNvPr id="2052" name="Picture 4" descr="https://www.dataquest.io/blog/images/jupyter/interface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2" y="1439258"/>
            <a:ext cx="6119298" cy="42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9081" y="606797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https://www.dataquest.io/blog/images/jupyter/interface-screenshot.png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224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Documented Data Science</a:t>
            </a:r>
          </a:p>
          <a:p>
            <a:r>
              <a:rPr lang="en-US" sz="3600" dirty="0" smtClean="0"/>
              <a:t>Reproducible Science</a:t>
            </a:r>
          </a:p>
          <a:p>
            <a:r>
              <a:rPr lang="en-US" sz="3600" dirty="0" smtClean="0"/>
              <a:t>Presentations of Results</a:t>
            </a:r>
          </a:p>
          <a:p>
            <a:r>
              <a:rPr lang="en-US" sz="3600" dirty="0" smtClean="0"/>
              <a:t>Support for Python and R</a:t>
            </a:r>
            <a:endParaRPr lang="en-US" sz="3600" dirty="0"/>
          </a:p>
        </p:txBody>
      </p:sp>
      <p:pic>
        <p:nvPicPr>
          <p:cNvPr id="1026" name="Picture 2" descr="https://s-media-cache-ak0.pinimg.com/736x/01/e5/3d/01e53d80842e87c8e50faeb1b127b16f--science-notebooks-experi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53" y="1707660"/>
            <a:ext cx="3422247" cy="45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ng.stanford.edu/cs303-sp11/cs303_picture_mash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4364335"/>
            <a:ext cx="3873008" cy="217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237" y="6541864"/>
            <a:ext cx="544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http://sing.stanford.edu/cs303-sp11/cs303_picture_mashup.jpg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931553" y="6294928"/>
            <a:ext cx="4112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https://s-media-cache-ak0.pinimg.com/736x/01/e5/3d/01e53d80842e87c8e50faeb1b127b16f--science-notebooks-experiment.jpg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16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Objectives</vt:lpstr>
      <vt:lpstr>Key features of Jupyter Notebooks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Jim</cp:lastModifiedBy>
  <cp:revision>4</cp:revision>
  <dcterms:created xsi:type="dcterms:W3CDTF">2017-07-31T02:35:34Z</dcterms:created>
  <dcterms:modified xsi:type="dcterms:W3CDTF">2017-07-31T03:30:34Z</dcterms:modified>
</cp:coreProperties>
</file>