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5EBD-452C-4935-B15D-231CFBC3155F}" type="datetimeFigureOut">
              <a:rPr lang="zh-TW" altLang="en-US" smtClean="0"/>
              <a:t>2017/1/14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0AA-2CA4-49B2-8758-9FE62FA28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94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5EBD-452C-4935-B15D-231CFBC3155F}" type="datetimeFigureOut">
              <a:rPr lang="zh-TW" altLang="en-US" smtClean="0"/>
              <a:t>2017/1/14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0AA-2CA4-49B2-8758-9FE62FA28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97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5EBD-452C-4935-B15D-231CFBC3155F}" type="datetimeFigureOut">
              <a:rPr lang="zh-TW" altLang="en-US" smtClean="0"/>
              <a:t>2017/1/14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0AA-2CA4-49B2-8758-9FE62FA28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109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3236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5EBD-452C-4935-B15D-231CFBC3155F}" type="datetimeFigureOut">
              <a:rPr lang="zh-TW" altLang="en-US" smtClean="0"/>
              <a:t>2017/1/14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0AA-2CA4-49B2-8758-9FE62FA28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59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5EBD-452C-4935-B15D-231CFBC3155F}" type="datetimeFigureOut">
              <a:rPr lang="zh-TW" altLang="en-US" smtClean="0"/>
              <a:t>2017/1/14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0AA-2CA4-49B2-8758-9FE62FA28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34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5EBD-452C-4935-B15D-231CFBC3155F}" type="datetimeFigureOut">
              <a:rPr lang="zh-TW" altLang="en-US" smtClean="0"/>
              <a:t>2017/1/14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0AA-2CA4-49B2-8758-9FE62FA28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16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5EBD-452C-4935-B15D-231CFBC3155F}" type="datetimeFigureOut">
              <a:rPr lang="zh-TW" altLang="en-US" smtClean="0"/>
              <a:t>2017/1/14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0AA-2CA4-49B2-8758-9FE62FA28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76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5EBD-452C-4935-B15D-231CFBC3155F}" type="datetimeFigureOut">
              <a:rPr lang="zh-TW" altLang="en-US" smtClean="0"/>
              <a:t>2017/1/14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0AA-2CA4-49B2-8758-9FE62FA28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99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5EBD-452C-4935-B15D-231CFBC3155F}" type="datetimeFigureOut">
              <a:rPr lang="zh-TW" altLang="en-US" smtClean="0"/>
              <a:t>2017/1/14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0AA-2CA4-49B2-8758-9FE62FA28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49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5EBD-452C-4935-B15D-231CFBC3155F}" type="datetimeFigureOut">
              <a:rPr lang="zh-TW" altLang="en-US" smtClean="0"/>
              <a:t>2017/1/14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0AA-2CA4-49B2-8758-9FE62FA28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3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5EBD-452C-4935-B15D-231CFBC3155F}" type="datetimeFigureOut">
              <a:rPr lang="zh-TW" altLang="en-US" smtClean="0"/>
              <a:t>2017/1/14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90AA-2CA4-49B2-8758-9FE62FA28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42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65EBD-452C-4935-B15D-231CFBC3155F}" type="datetimeFigureOut">
              <a:rPr lang="zh-TW" altLang="en-US" smtClean="0"/>
              <a:t>2017/1/14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90AA-2CA4-49B2-8758-9FE62FA28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01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mage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684" y="440918"/>
            <a:ext cx="8366632" cy="595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0120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/>
          <p:cNvSpPr/>
          <p:nvPr/>
        </p:nvSpPr>
        <p:spPr bwMode="auto">
          <a:xfrm>
            <a:off x="2734407" y="889130"/>
            <a:ext cx="2166360" cy="51544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Customer Service Bot</a:t>
            </a:r>
            <a:endParaRPr lang="zh-TW" alt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892" y="2906086"/>
            <a:ext cx="1494041" cy="149404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149" y="2368294"/>
            <a:ext cx="1293499" cy="2241062"/>
          </a:xfrm>
          <a:prstGeom prst="rect">
            <a:avLst/>
          </a:prstGeom>
        </p:spPr>
      </p:pic>
      <p:sp>
        <p:nvSpPr>
          <p:cNvPr id="8" name="矩形: 圓角 7"/>
          <p:cNvSpPr/>
          <p:nvPr/>
        </p:nvSpPr>
        <p:spPr bwMode="auto">
          <a:xfrm>
            <a:off x="2883811" y="4011740"/>
            <a:ext cx="1792850" cy="119523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Remote </a:t>
            </a:r>
            <a:r>
              <a:rPr lang="en-US" altLang="zh-TW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Directline</a:t>
            </a:r>
            <a:r>
              <a:rPr lang="en-US" altLang="zh-TW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Bot</a:t>
            </a:r>
            <a:endParaRPr lang="zh-TW" alt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矩形: 圓角 8"/>
          <p:cNvSpPr/>
          <p:nvPr/>
        </p:nvSpPr>
        <p:spPr bwMode="auto">
          <a:xfrm>
            <a:off x="2883811" y="1979907"/>
            <a:ext cx="1792850" cy="119523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Local Bot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Channel</a:t>
            </a:r>
            <a:endParaRPr lang="zh-TW" alt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矩形: 圓角 9"/>
          <p:cNvSpPr/>
          <p:nvPr/>
        </p:nvSpPr>
        <p:spPr bwMode="auto">
          <a:xfrm>
            <a:off x="6341479" y="889130"/>
            <a:ext cx="2166360" cy="51544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Customer Service Bot</a:t>
            </a:r>
            <a:endParaRPr lang="zh-TW" alt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矩形: 圓角 10"/>
          <p:cNvSpPr/>
          <p:nvPr/>
        </p:nvSpPr>
        <p:spPr bwMode="auto">
          <a:xfrm>
            <a:off x="6490883" y="4011740"/>
            <a:ext cx="1792850" cy="119523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Remote </a:t>
            </a:r>
            <a:r>
              <a:rPr lang="en-US" altLang="zh-TW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Directline</a:t>
            </a:r>
            <a:r>
              <a:rPr lang="en-US" altLang="zh-TW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Bot</a:t>
            </a:r>
            <a:endParaRPr lang="zh-TW" alt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矩形: 圓角 11"/>
          <p:cNvSpPr/>
          <p:nvPr/>
        </p:nvSpPr>
        <p:spPr bwMode="auto">
          <a:xfrm>
            <a:off x="6490883" y="1979907"/>
            <a:ext cx="1792850" cy="119523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Local Bot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Channel</a:t>
            </a:r>
            <a:endParaRPr lang="zh-TW" alt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箭號: 向右 12"/>
          <p:cNvSpPr/>
          <p:nvPr/>
        </p:nvSpPr>
        <p:spPr bwMode="auto">
          <a:xfrm rot="3089962">
            <a:off x="4280171" y="3391649"/>
            <a:ext cx="2539870" cy="522914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箭號: 向右 13"/>
          <p:cNvSpPr/>
          <p:nvPr/>
        </p:nvSpPr>
        <p:spPr bwMode="auto">
          <a:xfrm rot="18761064">
            <a:off x="4429575" y="3541053"/>
            <a:ext cx="2539870" cy="522914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箭號: 向右 14"/>
          <p:cNvSpPr/>
          <p:nvPr/>
        </p:nvSpPr>
        <p:spPr bwMode="auto">
          <a:xfrm rot="10800000">
            <a:off x="2211492" y="2383171"/>
            <a:ext cx="1009620" cy="522914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052" y="2345820"/>
            <a:ext cx="1293499" cy="2241062"/>
          </a:xfrm>
          <a:prstGeom prst="rect">
            <a:avLst/>
          </a:prstGeom>
        </p:spPr>
      </p:pic>
      <p:sp>
        <p:nvSpPr>
          <p:cNvPr id="17" name="箭號: 向右 16"/>
          <p:cNvSpPr/>
          <p:nvPr/>
        </p:nvSpPr>
        <p:spPr bwMode="auto">
          <a:xfrm>
            <a:off x="7926135" y="2316067"/>
            <a:ext cx="1009620" cy="522914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3091" y="2496490"/>
            <a:ext cx="1690134" cy="1578081"/>
          </a:xfrm>
          <a:prstGeom prst="rect">
            <a:avLst/>
          </a:prstGeom>
        </p:spPr>
      </p:pic>
      <p:sp>
        <p:nvSpPr>
          <p:cNvPr id="22" name="箭號: 上-下雙向 21"/>
          <p:cNvSpPr/>
          <p:nvPr/>
        </p:nvSpPr>
        <p:spPr bwMode="auto">
          <a:xfrm>
            <a:off x="7107341" y="2712504"/>
            <a:ext cx="522914" cy="1613692"/>
          </a:xfrm>
          <a:prstGeom prst="up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箭號: 上-下雙向 22"/>
          <p:cNvSpPr/>
          <p:nvPr/>
        </p:nvSpPr>
        <p:spPr bwMode="auto">
          <a:xfrm>
            <a:off x="3445280" y="2733285"/>
            <a:ext cx="522914" cy="1613692"/>
          </a:xfrm>
          <a:prstGeom prst="up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110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Segoe UI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紀尚豪</dc:creator>
  <cp:lastModifiedBy>紀尚豪</cp:lastModifiedBy>
  <cp:revision>1</cp:revision>
  <dcterms:created xsi:type="dcterms:W3CDTF">2017-01-14T02:17:42Z</dcterms:created>
  <dcterms:modified xsi:type="dcterms:W3CDTF">2017-01-14T02:18:03Z</dcterms:modified>
</cp:coreProperties>
</file>