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9" r:id="rId74"/>
    <p:sldId id="330" r:id="rId75"/>
    <p:sldId id="331" r:id="rId76"/>
    <p:sldId id="332" r:id="rId77"/>
    <p:sldId id="333" r:id="rId78"/>
    <p:sldId id="328"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1651" y="38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625551-FAC7-4081-8F6C-9F137E1E9D7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5EAAAF62-78F6-4BE2-BE73-AAE3D140D20C}">
      <dgm:prSet phldrT="[Text]"/>
      <dgm:spPr/>
      <dgm:t>
        <a:bodyPr/>
        <a:lstStyle/>
        <a:p>
          <a:r>
            <a:rPr lang="en-IN" dirty="0" smtClean="0"/>
            <a:t>Reserved Words - 53</a:t>
          </a:r>
          <a:endParaRPr lang="en-IN" dirty="0"/>
        </a:p>
      </dgm:t>
    </dgm:pt>
    <dgm:pt modelId="{FDC0ECCF-D375-450F-B6BF-78DD614C1298}" type="parTrans" cxnId="{443C7203-CD13-4F67-9C24-6284DB31A574}">
      <dgm:prSet/>
      <dgm:spPr/>
      <dgm:t>
        <a:bodyPr/>
        <a:lstStyle/>
        <a:p>
          <a:endParaRPr lang="en-IN"/>
        </a:p>
      </dgm:t>
    </dgm:pt>
    <dgm:pt modelId="{AAB490A9-3CF7-4362-AEA9-63B70186DF8B}" type="sibTrans" cxnId="{443C7203-CD13-4F67-9C24-6284DB31A574}">
      <dgm:prSet/>
      <dgm:spPr/>
      <dgm:t>
        <a:bodyPr/>
        <a:lstStyle/>
        <a:p>
          <a:endParaRPr lang="en-IN"/>
        </a:p>
      </dgm:t>
    </dgm:pt>
    <dgm:pt modelId="{F5E81F90-1690-4675-A5A6-9F564A7C61A2}">
      <dgm:prSet phldrT="[Text]"/>
      <dgm:spPr/>
      <dgm:t>
        <a:bodyPr/>
        <a:lstStyle/>
        <a:p>
          <a:r>
            <a:rPr lang="en-IN" dirty="0" smtClean="0"/>
            <a:t>Keywords - 50</a:t>
          </a:r>
          <a:endParaRPr lang="en-IN" dirty="0"/>
        </a:p>
      </dgm:t>
    </dgm:pt>
    <dgm:pt modelId="{2D5B6906-A055-458A-9EE5-4F53C32C29B6}" type="parTrans" cxnId="{09F6DEC4-C366-42AF-BD2D-FFD9B9FEA31F}">
      <dgm:prSet/>
      <dgm:spPr/>
      <dgm:t>
        <a:bodyPr/>
        <a:lstStyle/>
        <a:p>
          <a:endParaRPr lang="en-IN"/>
        </a:p>
      </dgm:t>
    </dgm:pt>
    <dgm:pt modelId="{B9216795-25DE-4A25-AFAD-3B2443AEAC62}" type="sibTrans" cxnId="{09F6DEC4-C366-42AF-BD2D-FFD9B9FEA31F}">
      <dgm:prSet/>
      <dgm:spPr/>
      <dgm:t>
        <a:bodyPr/>
        <a:lstStyle/>
        <a:p>
          <a:endParaRPr lang="en-IN"/>
        </a:p>
      </dgm:t>
    </dgm:pt>
    <dgm:pt modelId="{BC1AD9FF-BD41-4EE0-9900-43B72FDB5B6F}">
      <dgm:prSet phldrT="[Text]"/>
      <dgm:spPr/>
      <dgm:t>
        <a:bodyPr/>
        <a:lstStyle/>
        <a:p>
          <a:r>
            <a:rPr lang="en-IN" dirty="0" smtClean="0"/>
            <a:t>User Keywords – 48</a:t>
          </a:r>
        </a:p>
        <a:p>
          <a:r>
            <a:rPr lang="en-IN" b="1" dirty="0" smtClean="0"/>
            <a:t>(If, else, break, case, catch ….)</a:t>
          </a:r>
          <a:endParaRPr lang="en-IN" b="1" dirty="0"/>
        </a:p>
      </dgm:t>
    </dgm:pt>
    <dgm:pt modelId="{6F4455CE-96AD-48A7-BF58-3B2FC9018181}" type="parTrans" cxnId="{0FB0E9E6-2A14-42EC-88B6-1046E7BFE0D8}">
      <dgm:prSet/>
      <dgm:spPr/>
      <dgm:t>
        <a:bodyPr/>
        <a:lstStyle/>
        <a:p>
          <a:endParaRPr lang="en-IN"/>
        </a:p>
      </dgm:t>
    </dgm:pt>
    <dgm:pt modelId="{EA1435A2-3158-462B-98B0-258887943268}" type="sibTrans" cxnId="{0FB0E9E6-2A14-42EC-88B6-1046E7BFE0D8}">
      <dgm:prSet/>
      <dgm:spPr/>
      <dgm:t>
        <a:bodyPr/>
        <a:lstStyle/>
        <a:p>
          <a:endParaRPr lang="en-IN"/>
        </a:p>
      </dgm:t>
    </dgm:pt>
    <dgm:pt modelId="{DFC70131-8C9A-42D6-8171-5C97C1CD15AD}">
      <dgm:prSet phldrT="[Text]"/>
      <dgm:spPr/>
      <dgm:t>
        <a:bodyPr/>
        <a:lstStyle/>
        <a:p>
          <a:r>
            <a:rPr lang="en-IN" dirty="0" err="1" smtClean="0"/>
            <a:t>UnserKeywords</a:t>
          </a:r>
          <a:r>
            <a:rPr lang="en-IN" dirty="0" smtClean="0"/>
            <a:t>  - 2</a:t>
          </a:r>
        </a:p>
        <a:p>
          <a:r>
            <a:rPr lang="en-IN" b="1" dirty="0" smtClean="0"/>
            <a:t>(</a:t>
          </a:r>
          <a:r>
            <a:rPr lang="en-IN" b="1" dirty="0" err="1" smtClean="0"/>
            <a:t>goto</a:t>
          </a:r>
          <a:r>
            <a:rPr lang="en-IN" b="1" dirty="0" smtClean="0"/>
            <a:t>, </a:t>
          </a:r>
          <a:r>
            <a:rPr lang="en-IN" b="1" dirty="0" err="1" smtClean="0"/>
            <a:t>const</a:t>
          </a:r>
          <a:r>
            <a:rPr lang="en-IN" b="1" dirty="0" smtClean="0"/>
            <a:t>)</a:t>
          </a:r>
          <a:endParaRPr lang="en-IN" b="1" dirty="0"/>
        </a:p>
      </dgm:t>
    </dgm:pt>
    <dgm:pt modelId="{6C3377CC-5973-4B3D-93A4-87E4D9168CCD}" type="parTrans" cxnId="{D505215A-65A4-4E9C-99A9-076C25AE929A}">
      <dgm:prSet/>
      <dgm:spPr/>
      <dgm:t>
        <a:bodyPr/>
        <a:lstStyle/>
        <a:p>
          <a:endParaRPr lang="en-IN"/>
        </a:p>
      </dgm:t>
    </dgm:pt>
    <dgm:pt modelId="{C53E8964-DB74-4218-8BE6-CFD777B53222}" type="sibTrans" cxnId="{D505215A-65A4-4E9C-99A9-076C25AE929A}">
      <dgm:prSet/>
      <dgm:spPr/>
      <dgm:t>
        <a:bodyPr/>
        <a:lstStyle/>
        <a:p>
          <a:endParaRPr lang="en-IN"/>
        </a:p>
      </dgm:t>
    </dgm:pt>
    <dgm:pt modelId="{381CD02C-0A18-494E-B959-639582D524A5}">
      <dgm:prSet phldrT="[Text]"/>
      <dgm:spPr/>
      <dgm:t>
        <a:bodyPr/>
        <a:lstStyle/>
        <a:p>
          <a:r>
            <a:rPr lang="en-IN" dirty="0" err="1" smtClean="0"/>
            <a:t>Reserverd</a:t>
          </a:r>
          <a:r>
            <a:rPr lang="en-IN" dirty="0" smtClean="0"/>
            <a:t> Literals - 3</a:t>
          </a:r>
          <a:endParaRPr lang="en-IN" dirty="0"/>
        </a:p>
      </dgm:t>
    </dgm:pt>
    <dgm:pt modelId="{1031887A-C7AA-4D49-B10D-9BEB1A610671}" type="parTrans" cxnId="{103A04E7-A6C0-4624-9BAD-F52440C26682}">
      <dgm:prSet/>
      <dgm:spPr/>
      <dgm:t>
        <a:bodyPr/>
        <a:lstStyle/>
        <a:p>
          <a:endParaRPr lang="en-IN"/>
        </a:p>
      </dgm:t>
    </dgm:pt>
    <dgm:pt modelId="{3F7C0238-792E-4B6E-8EF3-AF9842F38068}" type="sibTrans" cxnId="{103A04E7-A6C0-4624-9BAD-F52440C26682}">
      <dgm:prSet/>
      <dgm:spPr/>
      <dgm:t>
        <a:bodyPr/>
        <a:lstStyle/>
        <a:p>
          <a:endParaRPr lang="en-IN"/>
        </a:p>
      </dgm:t>
    </dgm:pt>
    <dgm:pt modelId="{72D276A5-0EEE-463F-8FCA-8095A7DEA1C5}" type="pres">
      <dgm:prSet presAssocID="{41625551-FAC7-4081-8F6C-9F137E1E9D71}" presName="hierChild1" presStyleCnt="0">
        <dgm:presLayoutVars>
          <dgm:chPref val="1"/>
          <dgm:dir/>
          <dgm:animOne val="branch"/>
          <dgm:animLvl val="lvl"/>
          <dgm:resizeHandles/>
        </dgm:presLayoutVars>
      </dgm:prSet>
      <dgm:spPr/>
      <dgm:t>
        <a:bodyPr/>
        <a:lstStyle/>
        <a:p>
          <a:endParaRPr lang="en-IN"/>
        </a:p>
      </dgm:t>
    </dgm:pt>
    <dgm:pt modelId="{AC1050D5-501C-4D0F-928F-3E2135694D55}" type="pres">
      <dgm:prSet presAssocID="{5EAAAF62-78F6-4BE2-BE73-AAE3D140D20C}" presName="hierRoot1" presStyleCnt="0"/>
      <dgm:spPr/>
    </dgm:pt>
    <dgm:pt modelId="{812EB54D-B8FE-4B84-8ED9-4A8545743994}" type="pres">
      <dgm:prSet presAssocID="{5EAAAF62-78F6-4BE2-BE73-AAE3D140D20C}" presName="composite" presStyleCnt="0"/>
      <dgm:spPr/>
    </dgm:pt>
    <dgm:pt modelId="{A3D4CC7C-C595-4A69-9980-B2F14F4D4371}" type="pres">
      <dgm:prSet presAssocID="{5EAAAF62-78F6-4BE2-BE73-AAE3D140D20C}" presName="background" presStyleLbl="node0" presStyleIdx="0" presStyleCnt="1"/>
      <dgm:spPr/>
    </dgm:pt>
    <dgm:pt modelId="{AC9745C1-1854-4DE9-A4D5-28EDEDE8F55D}" type="pres">
      <dgm:prSet presAssocID="{5EAAAF62-78F6-4BE2-BE73-AAE3D140D20C}" presName="text" presStyleLbl="fgAcc0" presStyleIdx="0" presStyleCnt="1">
        <dgm:presLayoutVars>
          <dgm:chPref val="3"/>
        </dgm:presLayoutVars>
      </dgm:prSet>
      <dgm:spPr/>
      <dgm:t>
        <a:bodyPr/>
        <a:lstStyle/>
        <a:p>
          <a:endParaRPr lang="en-IN"/>
        </a:p>
      </dgm:t>
    </dgm:pt>
    <dgm:pt modelId="{D05A9E0E-179D-4991-A2C5-338A5D64E09C}" type="pres">
      <dgm:prSet presAssocID="{5EAAAF62-78F6-4BE2-BE73-AAE3D140D20C}" presName="hierChild2" presStyleCnt="0"/>
      <dgm:spPr/>
    </dgm:pt>
    <dgm:pt modelId="{6FC26865-3636-4799-B87A-1C73854170FC}" type="pres">
      <dgm:prSet presAssocID="{2D5B6906-A055-458A-9EE5-4F53C32C29B6}" presName="Name10" presStyleLbl="parChTrans1D2" presStyleIdx="0" presStyleCnt="2"/>
      <dgm:spPr/>
      <dgm:t>
        <a:bodyPr/>
        <a:lstStyle/>
        <a:p>
          <a:endParaRPr lang="en-IN"/>
        </a:p>
      </dgm:t>
    </dgm:pt>
    <dgm:pt modelId="{BD59FB08-3ACA-4BA8-8CEB-5BF6ABA052DC}" type="pres">
      <dgm:prSet presAssocID="{F5E81F90-1690-4675-A5A6-9F564A7C61A2}" presName="hierRoot2" presStyleCnt="0"/>
      <dgm:spPr/>
    </dgm:pt>
    <dgm:pt modelId="{12A43511-0C2E-4781-9968-7D46D41DD14A}" type="pres">
      <dgm:prSet presAssocID="{F5E81F90-1690-4675-A5A6-9F564A7C61A2}" presName="composite2" presStyleCnt="0"/>
      <dgm:spPr/>
    </dgm:pt>
    <dgm:pt modelId="{738E40BF-ED21-49B0-B253-5E2704EC07EE}" type="pres">
      <dgm:prSet presAssocID="{F5E81F90-1690-4675-A5A6-9F564A7C61A2}" presName="background2" presStyleLbl="node2" presStyleIdx="0" presStyleCnt="2"/>
      <dgm:spPr/>
    </dgm:pt>
    <dgm:pt modelId="{5D0FB5B1-0C3E-4924-940F-6ADE4C186435}" type="pres">
      <dgm:prSet presAssocID="{F5E81F90-1690-4675-A5A6-9F564A7C61A2}" presName="text2" presStyleLbl="fgAcc2" presStyleIdx="0" presStyleCnt="2" custLinFactNeighborX="-69431" custLinFactNeighborY="2505">
        <dgm:presLayoutVars>
          <dgm:chPref val="3"/>
        </dgm:presLayoutVars>
      </dgm:prSet>
      <dgm:spPr/>
      <dgm:t>
        <a:bodyPr/>
        <a:lstStyle/>
        <a:p>
          <a:endParaRPr lang="en-IN"/>
        </a:p>
      </dgm:t>
    </dgm:pt>
    <dgm:pt modelId="{398825A0-D246-4C93-A393-281A76AEBBED}" type="pres">
      <dgm:prSet presAssocID="{F5E81F90-1690-4675-A5A6-9F564A7C61A2}" presName="hierChild3" presStyleCnt="0"/>
      <dgm:spPr/>
    </dgm:pt>
    <dgm:pt modelId="{C7C780AF-9183-43DB-A9C6-CE11E3275F83}" type="pres">
      <dgm:prSet presAssocID="{6F4455CE-96AD-48A7-BF58-3B2FC9018181}" presName="Name17" presStyleLbl="parChTrans1D3" presStyleIdx="0" presStyleCnt="2"/>
      <dgm:spPr/>
      <dgm:t>
        <a:bodyPr/>
        <a:lstStyle/>
        <a:p>
          <a:endParaRPr lang="en-IN"/>
        </a:p>
      </dgm:t>
    </dgm:pt>
    <dgm:pt modelId="{39D8CE11-28C1-4CFB-B168-DB355B8C7722}" type="pres">
      <dgm:prSet presAssocID="{BC1AD9FF-BD41-4EE0-9900-43B72FDB5B6F}" presName="hierRoot3" presStyleCnt="0"/>
      <dgm:spPr/>
    </dgm:pt>
    <dgm:pt modelId="{3CF510A5-ADAE-4884-95B7-44B202FEADFD}" type="pres">
      <dgm:prSet presAssocID="{BC1AD9FF-BD41-4EE0-9900-43B72FDB5B6F}" presName="composite3" presStyleCnt="0"/>
      <dgm:spPr/>
    </dgm:pt>
    <dgm:pt modelId="{2F59DEA8-1292-4C35-8105-2818F815C3BB}" type="pres">
      <dgm:prSet presAssocID="{BC1AD9FF-BD41-4EE0-9900-43B72FDB5B6F}" presName="background3" presStyleLbl="node3" presStyleIdx="0" presStyleCnt="2"/>
      <dgm:spPr/>
    </dgm:pt>
    <dgm:pt modelId="{24F02FB3-B208-4FAB-B186-ABEDD5906725}" type="pres">
      <dgm:prSet presAssocID="{BC1AD9FF-BD41-4EE0-9900-43B72FDB5B6F}" presName="text3" presStyleLbl="fgAcc3" presStyleIdx="0" presStyleCnt="2" custLinFactNeighborX="-90852" custLinFactNeighborY="-327">
        <dgm:presLayoutVars>
          <dgm:chPref val="3"/>
        </dgm:presLayoutVars>
      </dgm:prSet>
      <dgm:spPr/>
      <dgm:t>
        <a:bodyPr/>
        <a:lstStyle/>
        <a:p>
          <a:endParaRPr lang="en-IN"/>
        </a:p>
      </dgm:t>
    </dgm:pt>
    <dgm:pt modelId="{11755244-FFE6-49B5-B9B2-9B62931C4090}" type="pres">
      <dgm:prSet presAssocID="{BC1AD9FF-BD41-4EE0-9900-43B72FDB5B6F}" presName="hierChild4" presStyleCnt="0"/>
      <dgm:spPr/>
    </dgm:pt>
    <dgm:pt modelId="{E39977FA-278F-402B-B107-2CBF13A388F2}" type="pres">
      <dgm:prSet presAssocID="{6C3377CC-5973-4B3D-93A4-87E4D9168CCD}" presName="Name17" presStyleLbl="parChTrans1D3" presStyleIdx="1" presStyleCnt="2"/>
      <dgm:spPr/>
      <dgm:t>
        <a:bodyPr/>
        <a:lstStyle/>
        <a:p>
          <a:endParaRPr lang="en-IN"/>
        </a:p>
      </dgm:t>
    </dgm:pt>
    <dgm:pt modelId="{3427B246-1E86-43F5-BB01-ECA9714BE9B7}" type="pres">
      <dgm:prSet presAssocID="{DFC70131-8C9A-42D6-8171-5C97C1CD15AD}" presName="hierRoot3" presStyleCnt="0"/>
      <dgm:spPr/>
    </dgm:pt>
    <dgm:pt modelId="{FC7E9067-8219-45F4-A106-2EC2DE602737}" type="pres">
      <dgm:prSet presAssocID="{DFC70131-8C9A-42D6-8171-5C97C1CD15AD}" presName="composite3" presStyleCnt="0"/>
      <dgm:spPr/>
    </dgm:pt>
    <dgm:pt modelId="{F8A9D555-114A-4223-A868-C207EBD19398}" type="pres">
      <dgm:prSet presAssocID="{DFC70131-8C9A-42D6-8171-5C97C1CD15AD}" presName="background3" presStyleLbl="node3" presStyleIdx="1" presStyleCnt="2"/>
      <dgm:spPr/>
    </dgm:pt>
    <dgm:pt modelId="{138D7DC8-FBFD-48E0-BE0A-D35D6A27A664}" type="pres">
      <dgm:prSet presAssocID="{DFC70131-8C9A-42D6-8171-5C97C1CD15AD}" presName="text3" presStyleLbl="fgAcc3" presStyleIdx="1" presStyleCnt="2">
        <dgm:presLayoutVars>
          <dgm:chPref val="3"/>
        </dgm:presLayoutVars>
      </dgm:prSet>
      <dgm:spPr/>
      <dgm:t>
        <a:bodyPr/>
        <a:lstStyle/>
        <a:p>
          <a:endParaRPr lang="en-IN"/>
        </a:p>
      </dgm:t>
    </dgm:pt>
    <dgm:pt modelId="{940EACAF-B774-4E62-A4FE-FEDADCAD59B0}" type="pres">
      <dgm:prSet presAssocID="{DFC70131-8C9A-42D6-8171-5C97C1CD15AD}" presName="hierChild4" presStyleCnt="0"/>
      <dgm:spPr/>
    </dgm:pt>
    <dgm:pt modelId="{E487EC3C-78A0-49B1-AFB9-A976DD3F0068}" type="pres">
      <dgm:prSet presAssocID="{1031887A-C7AA-4D49-B10D-9BEB1A610671}" presName="Name10" presStyleLbl="parChTrans1D2" presStyleIdx="1" presStyleCnt="2"/>
      <dgm:spPr/>
      <dgm:t>
        <a:bodyPr/>
        <a:lstStyle/>
        <a:p>
          <a:endParaRPr lang="en-IN"/>
        </a:p>
      </dgm:t>
    </dgm:pt>
    <dgm:pt modelId="{F8BD0FAE-97AF-4F9E-82E2-1C830DF784AB}" type="pres">
      <dgm:prSet presAssocID="{381CD02C-0A18-494E-B959-639582D524A5}" presName="hierRoot2" presStyleCnt="0"/>
      <dgm:spPr/>
    </dgm:pt>
    <dgm:pt modelId="{49A41132-9577-4274-B4F5-F79551EAB23C}" type="pres">
      <dgm:prSet presAssocID="{381CD02C-0A18-494E-B959-639582D524A5}" presName="composite2" presStyleCnt="0"/>
      <dgm:spPr/>
    </dgm:pt>
    <dgm:pt modelId="{4A965039-CADF-4DF4-A3FD-096DA7223D0D}" type="pres">
      <dgm:prSet presAssocID="{381CD02C-0A18-494E-B959-639582D524A5}" presName="background2" presStyleLbl="node2" presStyleIdx="1" presStyleCnt="2"/>
      <dgm:spPr/>
    </dgm:pt>
    <dgm:pt modelId="{36E83306-4CE3-4870-B20E-0D4724CA9777}" type="pres">
      <dgm:prSet presAssocID="{381CD02C-0A18-494E-B959-639582D524A5}" presName="text2" presStyleLbl="fgAcc2" presStyleIdx="1" presStyleCnt="2" custLinFactNeighborX="84829" custLinFactNeighborY="2505">
        <dgm:presLayoutVars>
          <dgm:chPref val="3"/>
        </dgm:presLayoutVars>
      </dgm:prSet>
      <dgm:spPr/>
      <dgm:t>
        <a:bodyPr/>
        <a:lstStyle/>
        <a:p>
          <a:endParaRPr lang="en-IN"/>
        </a:p>
      </dgm:t>
    </dgm:pt>
    <dgm:pt modelId="{C97D02FE-80A8-42C0-8DDD-09E31E346186}" type="pres">
      <dgm:prSet presAssocID="{381CD02C-0A18-494E-B959-639582D524A5}" presName="hierChild3" presStyleCnt="0"/>
      <dgm:spPr/>
    </dgm:pt>
  </dgm:ptLst>
  <dgm:cxnLst>
    <dgm:cxn modelId="{50DD904F-2FB6-4188-8BE5-5497EB88B452}" type="presOf" srcId="{BC1AD9FF-BD41-4EE0-9900-43B72FDB5B6F}" destId="{24F02FB3-B208-4FAB-B186-ABEDD5906725}" srcOrd="0" destOrd="0" presId="urn:microsoft.com/office/officeart/2005/8/layout/hierarchy1"/>
    <dgm:cxn modelId="{0FB0E9E6-2A14-42EC-88B6-1046E7BFE0D8}" srcId="{F5E81F90-1690-4675-A5A6-9F564A7C61A2}" destId="{BC1AD9FF-BD41-4EE0-9900-43B72FDB5B6F}" srcOrd="0" destOrd="0" parTransId="{6F4455CE-96AD-48A7-BF58-3B2FC9018181}" sibTransId="{EA1435A2-3158-462B-98B0-258887943268}"/>
    <dgm:cxn modelId="{12E7D885-29CB-496B-A2AF-49CC5FC925C3}" type="presOf" srcId="{381CD02C-0A18-494E-B959-639582D524A5}" destId="{36E83306-4CE3-4870-B20E-0D4724CA9777}" srcOrd="0" destOrd="0" presId="urn:microsoft.com/office/officeart/2005/8/layout/hierarchy1"/>
    <dgm:cxn modelId="{443C7203-CD13-4F67-9C24-6284DB31A574}" srcId="{41625551-FAC7-4081-8F6C-9F137E1E9D71}" destId="{5EAAAF62-78F6-4BE2-BE73-AAE3D140D20C}" srcOrd="0" destOrd="0" parTransId="{FDC0ECCF-D375-450F-B6BF-78DD614C1298}" sibTransId="{AAB490A9-3CF7-4362-AEA9-63B70186DF8B}"/>
    <dgm:cxn modelId="{38D7FEB3-7652-4F17-BDBD-B8B37DA6B587}" type="presOf" srcId="{2D5B6906-A055-458A-9EE5-4F53C32C29B6}" destId="{6FC26865-3636-4799-B87A-1C73854170FC}" srcOrd="0" destOrd="0" presId="urn:microsoft.com/office/officeart/2005/8/layout/hierarchy1"/>
    <dgm:cxn modelId="{103A04E7-A6C0-4624-9BAD-F52440C26682}" srcId="{5EAAAF62-78F6-4BE2-BE73-AAE3D140D20C}" destId="{381CD02C-0A18-494E-B959-639582D524A5}" srcOrd="1" destOrd="0" parTransId="{1031887A-C7AA-4D49-B10D-9BEB1A610671}" sibTransId="{3F7C0238-792E-4B6E-8EF3-AF9842F38068}"/>
    <dgm:cxn modelId="{3BD0362E-E149-4B0C-92B0-E4FF1423AB01}" type="presOf" srcId="{DFC70131-8C9A-42D6-8171-5C97C1CD15AD}" destId="{138D7DC8-FBFD-48E0-BE0A-D35D6A27A664}" srcOrd="0" destOrd="0" presId="urn:microsoft.com/office/officeart/2005/8/layout/hierarchy1"/>
    <dgm:cxn modelId="{81AF5552-3D27-45C2-84AA-4FBF4FA87DD1}" type="presOf" srcId="{F5E81F90-1690-4675-A5A6-9F564A7C61A2}" destId="{5D0FB5B1-0C3E-4924-940F-6ADE4C186435}" srcOrd="0" destOrd="0" presId="urn:microsoft.com/office/officeart/2005/8/layout/hierarchy1"/>
    <dgm:cxn modelId="{D505215A-65A4-4E9C-99A9-076C25AE929A}" srcId="{F5E81F90-1690-4675-A5A6-9F564A7C61A2}" destId="{DFC70131-8C9A-42D6-8171-5C97C1CD15AD}" srcOrd="1" destOrd="0" parTransId="{6C3377CC-5973-4B3D-93A4-87E4D9168CCD}" sibTransId="{C53E8964-DB74-4218-8BE6-CFD777B53222}"/>
    <dgm:cxn modelId="{6988C462-D5F2-4752-86EB-1BF826397F65}" type="presOf" srcId="{5EAAAF62-78F6-4BE2-BE73-AAE3D140D20C}" destId="{AC9745C1-1854-4DE9-A4D5-28EDEDE8F55D}" srcOrd="0" destOrd="0" presId="urn:microsoft.com/office/officeart/2005/8/layout/hierarchy1"/>
    <dgm:cxn modelId="{04BB4C6E-8706-4A7D-AE09-EC5BDE038E85}" type="presOf" srcId="{41625551-FAC7-4081-8F6C-9F137E1E9D71}" destId="{72D276A5-0EEE-463F-8FCA-8095A7DEA1C5}" srcOrd="0" destOrd="0" presId="urn:microsoft.com/office/officeart/2005/8/layout/hierarchy1"/>
    <dgm:cxn modelId="{8F66DC1D-D36E-4E48-9A87-4791E3D60F90}" type="presOf" srcId="{6F4455CE-96AD-48A7-BF58-3B2FC9018181}" destId="{C7C780AF-9183-43DB-A9C6-CE11E3275F83}" srcOrd="0" destOrd="0" presId="urn:microsoft.com/office/officeart/2005/8/layout/hierarchy1"/>
    <dgm:cxn modelId="{D3F692BB-AF84-4F0E-8A64-A1DC4D2481C6}" type="presOf" srcId="{6C3377CC-5973-4B3D-93A4-87E4D9168CCD}" destId="{E39977FA-278F-402B-B107-2CBF13A388F2}" srcOrd="0" destOrd="0" presId="urn:microsoft.com/office/officeart/2005/8/layout/hierarchy1"/>
    <dgm:cxn modelId="{A39FA120-B427-4C4A-8683-06A00F360463}" type="presOf" srcId="{1031887A-C7AA-4D49-B10D-9BEB1A610671}" destId="{E487EC3C-78A0-49B1-AFB9-A976DD3F0068}" srcOrd="0" destOrd="0" presId="urn:microsoft.com/office/officeart/2005/8/layout/hierarchy1"/>
    <dgm:cxn modelId="{09F6DEC4-C366-42AF-BD2D-FFD9B9FEA31F}" srcId="{5EAAAF62-78F6-4BE2-BE73-AAE3D140D20C}" destId="{F5E81F90-1690-4675-A5A6-9F564A7C61A2}" srcOrd="0" destOrd="0" parTransId="{2D5B6906-A055-458A-9EE5-4F53C32C29B6}" sibTransId="{B9216795-25DE-4A25-AFAD-3B2443AEAC62}"/>
    <dgm:cxn modelId="{BDC64138-294F-4DEF-ADED-DC1A7043978C}" type="presParOf" srcId="{72D276A5-0EEE-463F-8FCA-8095A7DEA1C5}" destId="{AC1050D5-501C-4D0F-928F-3E2135694D55}" srcOrd="0" destOrd="0" presId="urn:microsoft.com/office/officeart/2005/8/layout/hierarchy1"/>
    <dgm:cxn modelId="{E6AFBC9B-F9B2-484E-89E0-78E6E41BB9F6}" type="presParOf" srcId="{AC1050D5-501C-4D0F-928F-3E2135694D55}" destId="{812EB54D-B8FE-4B84-8ED9-4A8545743994}" srcOrd="0" destOrd="0" presId="urn:microsoft.com/office/officeart/2005/8/layout/hierarchy1"/>
    <dgm:cxn modelId="{5EC20395-C826-4FF4-B401-960CC2A041D7}" type="presParOf" srcId="{812EB54D-B8FE-4B84-8ED9-4A8545743994}" destId="{A3D4CC7C-C595-4A69-9980-B2F14F4D4371}" srcOrd="0" destOrd="0" presId="urn:microsoft.com/office/officeart/2005/8/layout/hierarchy1"/>
    <dgm:cxn modelId="{2F5A0C99-2BFA-4B6F-98E2-0B9F907B3059}" type="presParOf" srcId="{812EB54D-B8FE-4B84-8ED9-4A8545743994}" destId="{AC9745C1-1854-4DE9-A4D5-28EDEDE8F55D}" srcOrd="1" destOrd="0" presId="urn:microsoft.com/office/officeart/2005/8/layout/hierarchy1"/>
    <dgm:cxn modelId="{C8B0574F-8DEE-4294-9443-D84FAC4433C6}" type="presParOf" srcId="{AC1050D5-501C-4D0F-928F-3E2135694D55}" destId="{D05A9E0E-179D-4991-A2C5-338A5D64E09C}" srcOrd="1" destOrd="0" presId="urn:microsoft.com/office/officeart/2005/8/layout/hierarchy1"/>
    <dgm:cxn modelId="{010E7876-813B-4846-B4FB-A8ADBB5CC7C5}" type="presParOf" srcId="{D05A9E0E-179D-4991-A2C5-338A5D64E09C}" destId="{6FC26865-3636-4799-B87A-1C73854170FC}" srcOrd="0" destOrd="0" presId="urn:microsoft.com/office/officeart/2005/8/layout/hierarchy1"/>
    <dgm:cxn modelId="{D0C646F1-532E-451C-8E65-690B9777B763}" type="presParOf" srcId="{D05A9E0E-179D-4991-A2C5-338A5D64E09C}" destId="{BD59FB08-3ACA-4BA8-8CEB-5BF6ABA052DC}" srcOrd="1" destOrd="0" presId="urn:microsoft.com/office/officeart/2005/8/layout/hierarchy1"/>
    <dgm:cxn modelId="{1F0598FC-41B7-47C1-96A3-EF33A6AF34C3}" type="presParOf" srcId="{BD59FB08-3ACA-4BA8-8CEB-5BF6ABA052DC}" destId="{12A43511-0C2E-4781-9968-7D46D41DD14A}" srcOrd="0" destOrd="0" presId="urn:microsoft.com/office/officeart/2005/8/layout/hierarchy1"/>
    <dgm:cxn modelId="{F3A7579A-5902-4278-B95A-B4E3B0AFC75B}" type="presParOf" srcId="{12A43511-0C2E-4781-9968-7D46D41DD14A}" destId="{738E40BF-ED21-49B0-B253-5E2704EC07EE}" srcOrd="0" destOrd="0" presId="urn:microsoft.com/office/officeart/2005/8/layout/hierarchy1"/>
    <dgm:cxn modelId="{674706DB-1BB4-4C42-AB8D-AF723B1A78F1}" type="presParOf" srcId="{12A43511-0C2E-4781-9968-7D46D41DD14A}" destId="{5D0FB5B1-0C3E-4924-940F-6ADE4C186435}" srcOrd="1" destOrd="0" presId="urn:microsoft.com/office/officeart/2005/8/layout/hierarchy1"/>
    <dgm:cxn modelId="{79586CA7-2538-4BC6-9418-36189937126D}" type="presParOf" srcId="{BD59FB08-3ACA-4BA8-8CEB-5BF6ABA052DC}" destId="{398825A0-D246-4C93-A393-281A76AEBBED}" srcOrd="1" destOrd="0" presId="urn:microsoft.com/office/officeart/2005/8/layout/hierarchy1"/>
    <dgm:cxn modelId="{565CAB9F-14A3-480A-9627-72D25F1B534A}" type="presParOf" srcId="{398825A0-D246-4C93-A393-281A76AEBBED}" destId="{C7C780AF-9183-43DB-A9C6-CE11E3275F83}" srcOrd="0" destOrd="0" presId="urn:microsoft.com/office/officeart/2005/8/layout/hierarchy1"/>
    <dgm:cxn modelId="{B2EF908A-1A71-4D6D-AD7F-D7112E816B47}" type="presParOf" srcId="{398825A0-D246-4C93-A393-281A76AEBBED}" destId="{39D8CE11-28C1-4CFB-B168-DB355B8C7722}" srcOrd="1" destOrd="0" presId="urn:microsoft.com/office/officeart/2005/8/layout/hierarchy1"/>
    <dgm:cxn modelId="{74ECEA60-E769-4439-A300-59EAF1F7C8B0}" type="presParOf" srcId="{39D8CE11-28C1-4CFB-B168-DB355B8C7722}" destId="{3CF510A5-ADAE-4884-95B7-44B202FEADFD}" srcOrd="0" destOrd="0" presId="urn:microsoft.com/office/officeart/2005/8/layout/hierarchy1"/>
    <dgm:cxn modelId="{581B6365-C9D1-446C-A3C3-13D9711F4901}" type="presParOf" srcId="{3CF510A5-ADAE-4884-95B7-44B202FEADFD}" destId="{2F59DEA8-1292-4C35-8105-2818F815C3BB}" srcOrd="0" destOrd="0" presId="urn:microsoft.com/office/officeart/2005/8/layout/hierarchy1"/>
    <dgm:cxn modelId="{BF66FE87-41A1-4C13-8802-9D7C20BCFE16}" type="presParOf" srcId="{3CF510A5-ADAE-4884-95B7-44B202FEADFD}" destId="{24F02FB3-B208-4FAB-B186-ABEDD5906725}" srcOrd="1" destOrd="0" presId="urn:microsoft.com/office/officeart/2005/8/layout/hierarchy1"/>
    <dgm:cxn modelId="{D2625D9F-1596-487D-B99E-9AF1778AC271}" type="presParOf" srcId="{39D8CE11-28C1-4CFB-B168-DB355B8C7722}" destId="{11755244-FFE6-49B5-B9B2-9B62931C4090}" srcOrd="1" destOrd="0" presId="urn:microsoft.com/office/officeart/2005/8/layout/hierarchy1"/>
    <dgm:cxn modelId="{C1AEB2BA-2CE8-4A45-8508-34A00FAE0BE0}" type="presParOf" srcId="{398825A0-D246-4C93-A393-281A76AEBBED}" destId="{E39977FA-278F-402B-B107-2CBF13A388F2}" srcOrd="2" destOrd="0" presId="urn:microsoft.com/office/officeart/2005/8/layout/hierarchy1"/>
    <dgm:cxn modelId="{CEDF5385-55AD-4E03-9F13-AB6C4A9A4AFA}" type="presParOf" srcId="{398825A0-D246-4C93-A393-281A76AEBBED}" destId="{3427B246-1E86-43F5-BB01-ECA9714BE9B7}" srcOrd="3" destOrd="0" presId="urn:microsoft.com/office/officeart/2005/8/layout/hierarchy1"/>
    <dgm:cxn modelId="{EC2FB6B2-491A-4BA5-8B8D-DF4896025B51}" type="presParOf" srcId="{3427B246-1E86-43F5-BB01-ECA9714BE9B7}" destId="{FC7E9067-8219-45F4-A106-2EC2DE602737}" srcOrd="0" destOrd="0" presId="urn:microsoft.com/office/officeart/2005/8/layout/hierarchy1"/>
    <dgm:cxn modelId="{7AE75A68-35AE-4F77-8A83-C73DD68977DC}" type="presParOf" srcId="{FC7E9067-8219-45F4-A106-2EC2DE602737}" destId="{F8A9D555-114A-4223-A868-C207EBD19398}" srcOrd="0" destOrd="0" presId="urn:microsoft.com/office/officeart/2005/8/layout/hierarchy1"/>
    <dgm:cxn modelId="{BDBDB9A8-35DC-49DF-B7B6-B6CDA8139FE0}" type="presParOf" srcId="{FC7E9067-8219-45F4-A106-2EC2DE602737}" destId="{138D7DC8-FBFD-48E0-BE0A-D35D6A27A664}" srcOrd="1" destOrd="0" presId="urn:microsoft.com/office/officeart/2005/8/layout/hierarchy1"/>
    <dgm:cxn modelId="{6AD35FC1-ABF8-4768-9EC2-5261954FC0FB}" type="presParOf" srcId="{3427B246-1E86-43F5-BB01-ECA9714BE9B7}" destId="{940EACAF-B774-4E62-A4FE-FEDADCAD59B0}" srcOrd="1" destOrd="0" presId="urn:microsoft.com/office/officeart/2005/8/layout/hierarchy1"/>
    <dgm:cxn modelId="{871F5A52-DD94-408C-9BA6-D059CF7A95D3}" type="presParOf" srcId="{D05A9E0E-179D-4991-A2C5-338A5D64E09C}" destId="{E487EC3C-78A0-49B1-AFB9-A976DD3F0068}" srcOrd="2" destOrd="0" presId="urn:microsoft.com/office/officeart/2005/8/layout/hierarchy1"/>
    <dgm:cxn modelId="{78752560-DD68-4923-81BB-7B98DF1F246F}" type="presParOf" srcId="{D05A9E0E-179D-4991-A2C5-338A5D64E09C}" destId="{F8BD0FAE-97AF-4F9E-82E2-1C830DF784AB}" srcOrd="3" destOrd="0" presId="urn:microsoft.com/office/officeart/2005/8/layout/hierarchy1"/>
    <dgm:cxn modelId="{8C2740B8-5850-422A-90DE-351EDF432236}" type="presParOf" srcId="{F8BD0FAE-97AF-4F9E-82E2-1C830DF784AB}" destId="{49A41132-9577-4274-B4F5-F79551EAB23C}" srcOrd="0" destOrd="0" presId="urn:microsoft.com/office/officeart/2005/8/layout/hierarchy1"/>
    <dgm:cxn modelId="{1F75D367-4B40-4B82-8C43-55BC6B8D5858}" type="presParOf" srcId="{49A41132-9577-4274-B4F5-F79551EAB23C}" destId="{4A965039-CADF-4DF4-A3FD-096DA7223D0D}" srcOrd="0" destOrd="0" presId="urn:microsoft.com/office/officeart/2005/8/layout/hierarchy1"/>
    <dgm:cxn modelId="{4FD4F467-E899-4610-B08D-1132DA5D0C7D}" type="presParOf" srcId="{49A41132-9577-4274-B4F5-F79551EAB23C}" destId="{36E83306-4CE3-4870-B20E-0D4724CA9777}" srcOrd="1" destOrd="0" presId="urn:microsoft.com/office/officeart/2005/8/layout/hierarchy1"/>
    <dgm:cxn modelId="{7607D7EA-346D-45AA-84CB-61FD4B02F975}" type="presParOf" srcId="{F8BD0FAE-97AF-4F9E-82E2-1C830DF784AB}" destId="{C97D02FE-80A8-42C0-8DDD-09E31E34618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6DB93F-B3CE-481D-9634-D110B9C7A2F3}"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en-IN"/>
        </a:p>
      </dgm:t>
    </dgm:pt>
    <dgm:pt modelId="{D4A8944D-DCC4-48AA-94DA-1A6CB1853A18}">
      <dgm:prSet phldrT="[Text]" custT="1"/>
      <dgm:spPr/>
      <dgm:t>
        <a:bodyPr/>
        <a:lstStyle/>
        <a:p>
          <a:r>
            <a:rPr lang="en-IN" sz="1050" dirty="0" smtClean="0"/>
            <a:t>Primitive Data Types</a:t>
          </a:r>
          <a:endParaRPr lang="en-IN" sz="1050" dirty="0"/>
        </a:p>
      </dgm:t>
    </dgm:pt>
    <dgm:pt modelId="{0524A694-9F14-48DD-956E-499B7B530382}" type="parTrans" cxnId="{102F29AE-7070-4253-A372-4D27E0D6D738}">
      <dgm:prSet/>
      <dgm:spPr/>
      <dgm:t>
        <a:bodyPr/>
        <a:lstStyle/>
        <a:p>
          <a:endParaRPr lang="en-IN"/>
        </a:p>
      </dgm:t>
    </dgm:pt>
    <dgm:pt modelId="{78735193-2FA6-46C1-8F47-148502E586ED}" type="sibTrans" cxnId="{102F29AE-7070-4253-A372-4D27E0D6D738}">
      <dgm:prSet custT="1"/>
      <dgm:spPr/>
      <dgm:t>
        <a:bodyPr/>
        <a:lstStyle/>
        <a:p>
          <a:endParaRPr lang="en-IN" sz="1600"/>
        </a:p>
      </dgm:t>
    </dgm:pt>
    <dgm:pt modelId="{375D6E4B-B89E-4A9E-9E0B-EDB9CAD17444}" type="asst">
      <dgm:prSet phldrT="[Text]" custT="1"/>
      <dgm:spPr/>
      <dgm:t>
        <a:bodyPr/>
        <a:lstStyle/>
        <a:p>
          <a:r>
            <a:rPr lang="en-IN" sz="1050" dirty="0" smtClean="0"/>
            <a:t>Numeric Data Types</a:t>
          </a:r>
          <a:endParaRPr lang="en-IN" sz="1050" dirty="0"/>
        </a:p>
      </dgm:t>
    </dgm:pt>
    <dgm:pt modelId="{78BE637E-687D-4EE8-8CD5-77787FF65960}" type="parTrans" cxnId="{4D33375B-DD15-46CB-9634-BB32EA2B40FE}">
      <dgm:prSet/>
      <dgm:spPr/>
      <dgm:t>
        <a:bodyPr/>
        <a:lstStyle/>
        <a:p>
          <a:endParaRPr lang="en-IN" sz="800"/>
        </a:p>
      </dgm:t>
    </dgm:pt>
    <dgm:pt modelId="{2E1D5B5D-DD06-4A38-8133-4F667281DB3B}" type="sibTrans" cxnId="{4D33375B-DD15-46CB-9634-BB32EA2B40FE}">
      <dgm:prSet custT="1"/>
      <dgm:spPr/>
      <dgm:t>
        <a:bodyPr/>
        <a:lstStyle/>
        <a:p>
          <a:endParaRPr lang="en-IN" sz="1600"/>
        </a:p>
      </dgm:t>
    </dgm:pt>
    <dgm:pt modelId="{C9D18F3F-DB40-46A2-B8F2-D5A4B12FED2B}">
      <dgm:prSet phldrT="[Text]" custT="1"/>
      <dgm:spPr/>
      <dgm:t>
        <a:bodyPr/>
        <a:lstStyle/>
        <a:p>
          <a:r>
            <a:rPr lang="en-IN" sz="1050" dirty="0" smtClean="0"/>
            <a:t>Integral Data Types</a:t>
          </a:r>
        </a:p>
      </dgm:t>
    </dgm:pt>
    <dgm:pt modelId="{D560500E-25AC-4AB2-B728-3FF2CC5479E0}" type="parTrans" cxnId="{E8DD3626-A342-43E5-981F-E2318D87E179}">
      <dgm:prSet/>
      <dgm:spPr/>
      <dgm:t>
        <a:bodyPr/>
        <a:lstStyle/>
        <a:p>
          <a:endParaRPr lang="en-IN" sz="800"/>
        </a:p>
      </dgm:t>
    </dgm:pt>
    <dgm:pt modelId="{EE52F273-6961-4D8E-85A8-B9A18007CB90}" type="sibTrans" cxnId="{E8DD3626-A342-43E5-981F-E2318D87E179}">
      <dgm:prSet custT="1"/>
      <dgm:spPr/>
      <dgm:t>
        <a:bodyPr/>
        <a:lstStyle/>
        <a:p>
          <a:endParaRPr lang="en-IN" sz="1600" dirty="0"/>
        </a:p>
      </dgm:t>
    </dgm:pt>
    <dgm:pt modelId="{28AD1884-E8D2-45BE-BA47-8D62D2F78F6F}">
      <dgm:prSet phldrT="[Text]" custT="1"/>
      <dgm:spPr/>
      <dgm:t>
        <a:bodyPr/>
        <a:lstStyle/>
        <a:p>
          <a:r>
            <a:rPr lang="en-IN" sz="1050" dirty="0" smtClean="0"/>
            <a:t>Floating Point Data Type</a:t>
          </a:r>
          <a:endParaRPr lang="en-IN" sz="1050" dirty="0"/>
        </a:p>
      </dgm:t>
    </dgm:pt>
    <dgm:pt modelId="{C32F25D3-4454-433D-9759-722494ABC143}" type="parTrans" cxnId="{5BC3CACA-EE79-4C1C-9CC2-AA6D188811D5}">
      <dgm:prSet/>
      <dgm:spPr/>
      <dgm:t>
        <a:bodyPr/>
        <a:lstStyle/>
        <a:p>
          <a:endParaRPr lang="en-IN" sz="800"/>
        </a:p>
      </dgm:t>
    </dgm:pt>
    <dgm:pt modelId="{0AC31590-32CA-4AFC-BBEE-898679633C35}" type="sibTrans" cxnId="{5BC3CACA-EE79-4C1C-9CC2-AA6D188811D5}">
      <dgm:prSet custT="1"/>
      <dgm:spPr/>
      <dgm:t>
        <a:bodyPr/>
        <a:lstStyle/>
        <a:p>
          <a:endParaRPr lang="en-IN" sz="1600"/>
        </a:p>
      </dgm:t>
    </dgm:pt>
    <dgm:pt modelId="{12420F08-A5DA-4D59-82CA-B6BC48822AC9}">
      <dgm:prSet phldrT="[Text]" custT="1"/>
      <dgm:spPr/>
      <dgm:t>
        <a:bodyPr/>
        <a:lstStyle/>
        <a:p>
          <a:r>
            <a:rPr lang="en-IN" sz="1050" dirty="0" smtClean="0"/>
            <a:t>Non Numeric</a:t>
          </a:r>
          <a:endParaRPr lang="en-IN" sz="1050" dirty="0"/>
        </a:p>
      </dgm:t>
    </dgm:pt>
    <dgm:pt modelId="{5682B2C3-66DA-4B8C-BE26-291763A52CFC}" type="parTrans" cxnId="{7A1E4B76-D0D6-494D-A6C9-7E135C399282}">
      <dgm:prSet/>
      <dgm:spPr/>
      <dgm:t>
        <a:bodyPr/>
        <a:lstStyle/>
        <a:p>
          <a:endParaRPr lang="en-IN" sz="800"/>
        </a:p>
      </dgm:t>
    </dgm:pt>
    <dgm:pt modelId="{9FDB0FBA-3F53-4A6D-9140-ABE0219C0736}" type="sibTrans" cxnId="{7A1E4B76-D0D6-494D-A6C9-7E135C399282}">
      <dgm:prSet custT="1"/>
      <dgm:spPr/>
      <dgm:t>
        <a:bodyPr/>
        <a:lstStyle/>
        <a:p>
          <a:endParaRPr lang="en-IN" sz="1600"/>
        </a:p>
      </dgm:t>
    </dgm:pt>
    <dgm:pt modelId="{F781477A-9C1B-43E3-ADF5-777E454C3AD4}">
      <dgm:prSet phldrT="[Text]" custT="1"/>
      <dgm:spPr/>
      <dgm:t>
        <a:bodyPr/>
        <a:lstStyle/>
        <a:p>
          <a:r>
            <a:rPr lang="en-IN" sz="1050" dirty="0" smtClean="0"/>
            <a:t>Byte</a:t>
          </a:r>
        </a:p>
      </dgm:t>
    </dgm:pt>
    <dgm:pt modelId="{F79FA932-B434-46BB-97E3-BDFA9E6A67B3}" type="parTrans" cxnId="{0B309860-A04E-4DE9-9C51-00B748E76AA6}">
      <dgm:prSet/>
      <dgm:spPr/>
      <dgm:t>
        <a:bodyPr/>
        <a:lstStyle/>
        <a:p>
          <a:endParaRPr lang="en-IN" sz="1050"/>
        </a:p>
      </dgm:t>
    </dgm:pt>
    <dgm:pt modelId="{1B242F34-EA1D-4278-9414-13FA769D4F5C}" type="sibTrans" cxnId="{0B309860-A04E-4DE9-9C51-00B748E76AA6}">
      <dgm:prSet/>
      <dgm:spPr/>
      <dgm:t>
        <a:bodyPr/>
        <a:lstStyle/>
        <a:p>
          <a:endParaRPr lang="en-IN"/>
        </a:p>
      </dgm:t>
    </dgm:pt>
    <dgm:pt modelId="{687535B0-CBBA-4038-B743-71BF54010719}">
      <dgm:prSet phldrT="[Text]" custT="1"/>
      <dgm:spPr/>
      <dgm:t>
        <a:bodyPr/>
        <a:lstStyle/>
        <a:p>
          <a:r>
            <a:rPr lang="en-IN" sz="1050" dirty="0" smtClean="0"/>
            <a:t>Short</a:t>
          </a:r>
        </a:p>
      </dgm:t>
    </dgm:pt>
    <dgm:pt modelId="{1D7BD0B1-8D34-4E7B-9C34-CB81E00B2D41}" type="parTrans" cxnId="{EE205059-6362-4DCD-854D-6EFA59D858F1}">
      <dgm:prSet/>
      <dgm:spPr/>
      <dgm:t>
        <a:bodyPr/>
        <a:lstStyle/>
        <a:p>
          <a:endParaRPr lang="en-IN" sz="1050"/>
        </a:p>
      </dgm:t>
    </dgm:pt>
    <dgm:pt modelId="{476FBFCD-0625-499F-A2CE-E9F8F95F5D99}" type="sibTrans" cxnId="{EE205059-6362-4DCD-854D-6EFA59D858F1}">
      <dgm:prSet/>
      <dgm:spPr/>
      <dgm:t>
        <a:bodyPr/>
        <a:lstStyle/>
        <a:p>
          <a:endParaRPr lang="en-IN"/>
        </a:p>
      </dgm:t>
    </dgm:pt>
    <dgm:pt modelId="{95C57410-E27B-4937-AC73-8BB89EAF7E93}">
      <dgm:prSet phldrT="[Text]" custT="1"/>
      <dgm:spPr/>
      <dgm:t>
        <a:bodyPr/>
        <a:lstStyle/>
        <a:p>
          <a:r>
            <a:rPr lang="en-IN" sz="1050" dirty="0" err="1" smtClean="0"/>
            <a:t>Int</a:t>
          </a:r>
          <a:endParaRPr lang="en-IN" sz="1050" dirty="0" smtClean="0"/>
        </a:p>
      </dgm:t>
    </dgm:pt>
    <dgm:pt modelId="{335A1CFE-447E-4023-AF2C-907606C2D150}" type="parTrans" cxnId="{FEA1204D-857C-4C24-8C8F-41AE58B032DD}">
      <dgm:prSet/>
      <dgm:spPr/>
      <dgm:t>
        <a:bodyPr/>
        <a:lstStyle/>
        <a:p>
          <a:endParaRPr lang="en-IN" sz="1050"/>
        </a:p>
      </dgm:t>
    </dgm:pt>
    <dgm:pt modelId="{D90465B2-0E56-437D-9FBB-0635BBA6BE26}" type="sibTrans" cxnId="{FEA1204D-857C-4C24-8C8F-41AE58B032DD}">
      <dgm:prSet/>
      <dgm:spPr/>
      <dgm:t>
        <a:bodyPr/>
        <a:lstStyle/>
        <a:p>
          <a:endParaRPr lang="en-IN"/>
        </a:p>
      </dgm:t>
    </dgm:pt>
    <dgm:pt modelId="{751E9B4A-B4DE-4335-8009-3B60C8E9FC3B}">
      <dgm:prSet phldrT="[Text]" custT="1"/>
      <dgm:spPr/>
      <dgm:t>
        <a:bodyPr/>
        <a:lstStyle/>
        <a:p>
          <a:r>
            <a:rPr lang="en-IN" sz="1050" dirty="0" smtClean="0"/>
            <a:t>long</a:t>
          </a:r>
        </a:p>
      </dgm:t>
    </dgm:pt>
    <dgm:pt modelId="{E0A5938F-038B-468D-BB73-27F59D168EB8}" type="parTrans" cxnId="{C57A4832-8AC1-41A7-A44C-FE7102E0979E}">
      <dgm:prSet/>
      <dgm:spPr/>
      <dgm:t>
        <a:bodyPr/>
        <a:lstStyle/>
        <a:p>
          <a:endParaRPr lang="en-IN" sz="1050"/>
        </a:p>
      </dgm:t>
    </dgm:pt>
    <dgm:pt modelId="{ABB660ED-1ADB-40D3-9EFB-078B4609F857}" type="sibTrans" cxnId="{C57A4832-8AC1-41A7-A44C-FE7102E0979E}">
      <dgm:prSet/>
      <dgm:spPr/>
      <dgm:t>
        <a:bodyPr/>
        <a:lstStyle/>
        <a:p>
          <a:endParaRPr lang="en-IN"/>
        </a:p>
      </dgm:t>
    </dgm:pt>
    <dgm:pt modelId="{88D80BAC-5868-446E-B435-E7B707E34904}">
      <dgm:prSet phldrT="[Text]" custT="1"/>
      <dgm:spPr/>
      <dgm:t>
        <a:bodyPr/>
        <a:lstStyle/>
        <a:p>
          <a:r>
            <a:rPr lang="en-IN" sz="1050" dirty="0" smtClean="0"/>
            <a:t>Char</a:t>
          </a:r>
          <a:endParaRPr lang="en-IN" sz="1050" dirty="0"/>
        </a:p>
      </dgm:t>
    </dgm:pt>
    <dgm:pt modelId="{6247B932-93F8-4389-A8BE-ED38148D909D}" type="parTrans" cxnId="{FF447256-D6A4-4676-AE34-2D8B521D4B79}">
      <dgm:prSet/>
      <dgm:spPr/>
      <dgm:t>
        <a:bodyPr/>
        <a:lstStyle/>
        <a:p>
          <a:endParaRPr lang="en-IN" sz="1050"/>
        </a:p>
      </dgm:t>
    </dgm:pt>
    <dgm:pt modelId="{19A3A515-18F8-464A-828D-98A8D9168B37}" type="sibTrans" cxnId="{FF447256-D6A4-4676-AE34-2D8B521D4B79}">
      <dgm:prSet/>
      <dgm:spPr/>
      <dgm:t>
        <a:bodyPr/>
        <a:lstStyle/>
        <a:p>
          <a:endParaRPr lang="en-IN"/>
        </a:p>
      </dgm:t>
    </dgm:pt>
    <dgm:pt modelId="{931074EE-5F48-4737-9EC8-86ECD3417036}">
      <dgm:prSet phldrT="[Text]" custT="1"/>
      <dgm:spPr/>
      <dgm:t>
        <a:bodyPr/>
        <a:lstStyle/>
        <a:p>
          <a:r>
            <a:rPr lang="en-IN" sz="1050" dirty="0" err="1" smtClean="0"/>
            <a:t>boolean</a:t>
          </a:r>
          <a:endParaRPr lang="en-IN" sz="1050" dirty="0"/>
        </a:p>
      </dgm:t>
    </dgm:pt>
    <dgm:pt modelId="{88AEDB21-9499-4D3A-828E-184A39F488AC}" type="parTrans" cxnId="{9B942D1B-2336-45FB-B73E-FBC6EB566803}">
      <dgm:prSet/>
      <dgm:spPr/>
      <dgm:t>
        <a:bodyPr/>
        <a:lstStyle/>
        <a:p>
          <a:endParaRPr lang="en-IN" sz="1050"/>
        </a:p>
      </dgm:t>
    </dgm:pt>
    <dgm:pt modelId="{30FD6473-6B14-45FF-A1EE-87BCEEA75344}" type="sibTrans" cxnId="{9B942D1B-2336-45FB-B73E-FBC6EB566803}">
      <dgm:prSet/>
      <dgm:spPr/>
      <dgm:t>
        <a:bodyPr/>
        <a:lstStyle/>
        <a:p>
          <a:endParaRPr lang="en-IN"/>
        </a:p>
      </dgm:t>
    </dgm:pt>
    <dgm:pt modelId="{E0AF4BBC-8896-4ACA-82C3-251B4CEDEF3D}" type="pres">
      <dgm:prSet presAssocID="{C76DB93F-B3CE-481D-9634-D110B9C7A2F3}" presName="hierChild1" presStyleCnt="0">
        <dgm:presLayoutVars>
          <dgm:chPref val="1"/>
          <dgm:dir/>
          <dgm:animOne val="branch"/>
          <dgm:animLvl val="lvl"/>
          <dgm:resizeHandles/>
        </dgm:presLayoutVars>
      </dgm:prSet>
      <dgm:spPr/>
      <dgm:t>
        <a:bodyPr/>
        <a:lstStyle/>
        <a:p>
          <a:endParaRPr lang="en-IN"/>
        </a:p>
      </dgm:t>
    </dgm:pt>
    <dgm:pt modelId="{1976A52B-379E-4A1B-9D71-1D50F6F0B865}" type="pres">
      <dgm:prSet presAssocID="{D4A8944D-DCC4-48AA-94DA-1A6CB1853A18}" presName="hierRoot1" presStyleCnt="0"/>
      <dgm:spPr/>
    </dgm:pt>
    <dgm:pt modelId="{F911AEB6-8F13-481F-A7D5-34976EFBE0F5}" type="pres">
      <dgm:prSet presAssocID="{D4A8944D-DCC4-48AA-94DA-1A6CB1853A18}" presName="composite" presStyleCnt="0"/>
      <dgm:spPr/>
    </dgm:pt>
    <dgm:pt modelId="{4737C280-CC93-422F-A076-DAC6913E8189}" type="pres">
      <dgm:prSet presAssocID="{D4A8944D-DCC4-48AA-94DA-1A6CB1853A18}" presName="background" presStyleLbl="node0" presStyleIdx="0" presStyleCnt="1"/>
      <dgm:spPr/>
    </dgm:pt>
    <dgm:pt modelId="{ADE362B7-540D-4C73-AD72-1AF2DCC38E14}" type="pres">
      <dgm:prSet presAssocID="{D4A8944D-DCC4-48AA-94DA-1A6CB1853A18}" presName="text" presStyleLbl="fgAcc0" presStyleIdx="0" presStyleCnt="1" custScaleX="71805" custScaleY="92336">
        <dgm:presLayoutVars>
          <dgm:chPref val="3"/>
        </dgm:presLayoutVars>
      </dgm:prSet>
      <dgm:spPr/>
      <dgm:t>
        <a:bodyPr/>
        <a:lstStyle/>
        <a:p>
          <a:endParaRPr lang="en-IN"/>
        </a:p>
      </dgm:t>
    </dgm:pt>
    <dgm:pt modelId="{0CC99ADF-C4EB-4FAF-8229-9D2258D86F51}" type="pres">
      <dgm:prSet presAssocID="{D4A8944D-DCC4-48AA-94DA-1A6CB1853A18}" presName="hierChild2" presStyleCnt="0"/>
      <dgm:spPr/>
    </dgm:pt>
    <dgm:pt modelId="{51ABA7DA-7D4C-4C70-BA2B-E5419F523AFA}" type="pres">
      <dgm:prSet presAssocID="{78BE637E-687D-4EE8-8CD5-77787FF65960}" presName="Name10" presStyleLbl="parChTrans1D2" presStyleIdx="0" presStyleCnt="2" custSzX="1925455" custSzY="291901"/>
      <dgm:spPr/>
      <dgm:t>
        <a:bodyPr/>
        <a:lstStyle/>
        <a:p>
          <a:endParaRPr lang="en-IN"/>
        </a:p>
      </dgm:t>
    </dgm:pt>
    <dgm:pt modelId="{F1613D68-C597-420C-96F8-E2603B9A3BD6}" type="pres">
      <dgm:prSet presAssocID="{375D6E4B-B89E-4A9E-9E0B-EDB9CAD17444}" presName="hierRoot2" presStyleCnt="0"/>
      <dgm:spPr/>
    </dgm:pt>
    <dgm:pt modelId="{5A245176-AA8C-42A7-8B0E-42B00918FA7B}" type="pres">
      <dgm:prSet presAssocID="{375D6E4B-B89E-4A9E-9E0B-EDB9CAD17444}" presName="composite2" presStyleCnt="0"/>
      <dgm:spPr/>
    </dgm:pt>
    <dgm:pt modelId="{A1AB977A-6DD0-4C77-B8F5-DC76B8D1200A}" type="pres">
      <dgm:prSet presAssocID="{375D6E4B-B89E-4A9E-9E0B-EDB9CAD17444}" presName="background2" presStyleLbl="asst1" presStyleIdx="0" presStyleCnt="1"/>
      <dgm:spPr/>
    </dgm:pt>
    <dgm:pt modelId="{1D261587-3A24-486A-B6D5-B9A985DFFD67}" type="pres">
      <dgm:prSet presAssocID="{375D6E4B-B89E-4A9E-9E0B-EDB9CAD17444}" presName="text2" presStyleLbl="fgAcc2" presStyleIdx="0" presStyleCnt="2" custScaleX="71805" custScaleY="92336" custLinFactNeighborX="-93318" custLinFactNeighborY="-5784">
        <dgm:presLayoutVars>
          <dgm:chPref val="3"/>
        </dgm:presLayoutVars>
      </dgm:prSet>
      <dgm:spPr/>
      <dgm:t>
        <a:bodyPr/>
        <a:lstStyle/>
        <a:p>
          <a:endParaRPr lang="en-IN"/>
        </a:p>
      </dgm:t>
    </dgm:pt>
    <dgm:pt modelId="{982C9615-5C67-4364-9745-F4C9FB188203}" type="pres">
      <dgm:prSet presAssocID="{375D6E4B-B89E-4A9E-9E0B-EDB9CAD17444}" presName="hierChild3" presStyleCnt="0"/>
      <dgm:spPr/>
    </dgm:pt>
    <dgm:pt modelId="{26BCE9EB-C6A5-4259-92AE-D173118C59A6}" type="pres">
      <dgm:prSet presAssocID="{D560500E-25AC-4AB2-B728-3FF2CC5479E0}" presName="Name17" presStyleLbl="parChTrans1D3" presStyleIdx="0" presStyleCnt="4" custSzX="723872" custSzY="400874"/>
      <dgm:spPr/>
      <dgm:t>
        <a:bodyPr/>
        <a:lstStyle/>
        <a:p>
          <a:endParaRPr lang="en-IN"/>
        </a:p>
      </dgm:t>
    </dgm:pt>
    <dgm:pt modelId="{4703E391-72C5-469D-97F6-8F2894C7877B}" type="pres">
      <dgm:prSet presAssocID="{C9D18F3F-DB40-46A2-B8F2-D5A4B12FED2B}" presName="hierRoot3" presStyleCnt="0"/>
      <dgm:spPr/>
    </dgm:pt>
    <dgm:pt modelId="{DA21D861-97D2-49A6-A0EF-5686CBF654C3}" type="pres">
      <dgm:prSet presAssocID="{C9D18F3F-DB40-46A2-B8F2-D5A4B12FED2B}" presName="composite3" presStyleCnt="0"/>
      <dgm:spPr/>
    </dgm:pt>
    <dgm:pt modelId="{2DC86AA6-C8DB-4ED1-B6A4-7C2136C60B35}" type="pres">
      <dgm:prSet presAssocID="{C9D18F3F-DB40-46A2-B8F2-D5A4B12FED2B}" presName="background3" presStyleLbl="node3" presStyleIdx="0" presStyleCnt="4"/>
      <dgm:spPr/>
    </dgm:pt>
    <dgm:pt modelId="{DE35CA07-A42F-47C7-9219-E9285A02B65C}" type="pres">
      <dgm:prSet presAssocID="{C9D18F3F-DB40-46A2-B8F2-D5A4B12FED2B}" presName="text3" presStyleLbl="fgAcc3" presStyleIdx="0" presStyleCnt="4" custScaleX="71805" custScaleY="92336" custLinFactX="-13239" custLinFactNeighborX="-100000" custLinFactNeighborY="3371">
        <dgm:presLayoutVars>
          <dgm:chPref val="3"/>
        </dgm:presLayoutVars>
      </dgm:prSet>
      <dgm:spPr/>
      <dgm:t>
        <a:bodyPr/>
        <a:lstStyle/>
        <a:p>
          <a:endParaRPr lang="en-IN"/>
        </a:p>
      </dgm:t>
    </dgm:pt>
    <dgm:pt modelId="{8535FAE3-713C-4523-A9B6-8A70C24EF3AB}" type="pres">
      <dgm:prSet presAssocID="{C9D18F3F-DB40-46A2-B8F2-D5A4B12FED2B}" presName="hierChild4" presStyleCnt="0"/>
      <dgm:spPr/>
    </dgm:pt>
    <dgm:pt modelId="{7D8E59FE-869C-4884-9497-413B6B481248}" type="pres">
      <dgm:prSet presAssocID="{F79FA932-B434-46BB-97E3-BDFA9E6A67B3}" presName="Name23" presStyleLbl="parChTrans1D4" presStyleIdx="0" presStyleCnt="4" custSzX="626163" custSzY="309503"/>
      <dgm:spPr/>
      <dgm:t>
        <a:bodyPr/>
        <a:lstStyle/>
        <a:p>
          <a:endParaRPr lang="en-IN"/>
        </a:p>
      </dgm:t>
    </dgm:pt>
    <dgm:pt modelId="{F996FF62-005F-419A-8BF1-37EB704F3CE1}" type="pres">
      <dgm:prSet presAssocID="{F781477A-9C1B-43E3-ADF5-777E454C3AD4}" presName="hierRoot4" presStyleCnt="0"/>
      <dgm:spPr/>
    </dgm:pt>
    <dgm:pt modelId="{0B6949C4-52AA-4F80-8E61-9B3A85192517}" type="pres">
      <dgm:prSet presAssocID="{F781477A-9C1B-43E3-ADF5-777E454C3AD4}" presName="composite4" presStyleCnt="0"/>
      <dgm:spPr/>
    </dgm:pt>
    <dgm:pt modelId="{6C74AC74-7F0D-488B-ADF3-AAA64681DC05}" type="pres">
      <dgm:prSet presAssocID="{F781477A-9C1B-43E3-ADF5-777E454C3AD4}" presName="background4" presStyleLbl="node4" presStyleIdx="0" presStyleCnt="4"/>
      <dgm:spPr/>
    </dgm:pt>
    <dgm:pt modelId="{D9E2B0F2-3A90-40A7-91C4-E84EC62FB929}" type="pres">
      <dgm:prSet presAssocID="{F781477A-9C1B-43E3-ADF5-777E454C3AD4}" presName="text4" presStyleLbl="fgAcc4" presStyleIdx="0" presStyleCnt="4" custScaleX="41630" custScaleY="54892">
        <dgm:presLayoutVars>
          <dgm:chPref val="3"/>
        </dgm:presLayoutVars>
      </dgm:prSet>
      <dgm:spPr/>
      <dgm:t>
        <a:bodyPr/>
        <a:lstStyle/>
        <a:p>
          <a:endParaRPr lang="en-IN"/>
        </a:p>
      </dgm:t>
    </dgm:pt>
    <dgm:pt modelId="{C43C4E53-562A-4776-BD36-0961F85C352F}" type="pres">
      <dgm:prSet presAssocID="{F781477A-9C1B-43E3-ADF5-777E454C3AD4}" presName="hierChild5" presStyleCnt="0"/>
      <dgm:spPr/>
    </dgm:pt>
    <dgm:pt modelId="{57759A26-76D1-4F23-AF03-4863E19FF4CC}" type="pres">
      <dgm:prSet presAssocID="{1D7BD0B1-8D34-4E7B-9C34-CB81E00B2D41}" presName="Name23" presStyleLbl="parChTrans1D4" presStyleIdx="1" presStyleCnt="4" custSzX="465666" custSzY="309503"/>
      <dgm:spPr/>
      <dgm:t>
        <a:bodyPr/>
        <a:lstStyle/>
        <a:p>
          <a:endParaRPr lang="en-IN"/>
        </a:p>
      </dgm:t>
    </dgm:pt>
    <dgm:pt modelId="{163862A5-84EC-45D5-9F71-31614FB6EC00}" type="pres">
      <dgm:prSet presAssocID="{687535B0-CBBA-4038-B743-71BF54010719}" presName="hierRoot4" presStyleCnt="0"/>
      <dgm:spPr/>
    </dgm:pt>
    <dgm:pt modelId="{905514A9-40F4-4F84-81C6-B115036D8FDE}" type="pres">
      <dgm:prSet presAssocID="{687535B0-CBBA-4038-B743-71BF54010719}" presName="composite4" presStyleCnt="0"/>
      <dgm:spPr/>
    </dgm:pt>
    <dgm:pt modelId="{F3C8D1CE-444A-42F1-AA48-54A21CF2151E}" type="pres">
      <dgm:prSet presAssocID="{687535B0-CBBA-4038-B743-71BF54010719}" presName="background4" presStyleLbl="node4" presStyleIdx="1" presStyleCnt="4"/>
      <dgm:spPr/>
    </dgm:pt>
    <dgm:pt modelId="{EA6D205C-D47A-4CE1-90CF-07F5543AA025}" type="pres">
      <dgm:prSet presAssocID="{687535B0-CBBA-4038-B743-71BF54010719}" presName="text4" presStyleLbl="fgAcc4" presStyleIdx="1" presStyleCnt="4" custScaleX="43524" custScaleY="68166">
        <dgm:presLayoutVars>
          <dgm:chPref val="3"/>
        </dgm:presLayoutVars>
      </dgm:prSet>
      <dgm:spPr/>
      <dgm:t>
        <a:bodyPr/>
        <a:lstStyle/>
        <a:p>
          <a:endParaRPr lang="en-IN"/>
        </a:p>
      </dgm:t>
    </dgm:pt>
    <dgm:pt modelId="{37967702-78E0-4E8F-8074-D598FAE92AF9}" type="pres">
      <dgm:prSet presAssocID="{687535B0-CBBA-4038-B743-71BF54010719}" presName="hierChild5" presStyleCnt="0"/>
      <dgm:spPr/>
    </dgm:pt>
    <dgm:pt modelId="{93EAA9F2-412E-40A3-83EB-DEAD320E9A2C}" type="pres">
      <dgm:prSet presAssocID="{335A1CFE-447E-4023-AF2C-907606C2D150}" presName="Name23" presStyleLbl="parChTrans1D4" presStyleIdx="2" presStyleCnt="4" custSzX="1557497" custSzY="309503"/>
      <dgm:spPr/>
      <dgm:t>
        <a:bodyPr/>
        <a:lstStyle/>
        <a:p>
          <a:endParaRPr lang="en-IN"/>
        </a:p>
      </dgm:t>
    </dgm:pt>
    <dgm:pt modelId="{C6D4D310-34E4-4A9A-A35F-EBA8857DC22C}" type="pres">
      <dgm:prSet presAssocID="{95C57410-E27B-4937-AC73-8BB89EAF7E93}" presName="hierRoot4" presStyleCnt="0"/>
      <dgm:spPr/>
    </dgm:pt>
    <dgm:pt modelId="{6E2AC8B3-9BF8-41AA-B9F8-99C8F75E27B5}" type="pres">
      <dgm:prSet presAssocID="{95C57410-E27B-4937-AC73-8BB89EAF7E93}" presName="composite4" presStyleCnt="0"/>
      <dgm:spPr/>
    </dgm:pt>
    <dgm:pt modelId="{CA0035A5-24FD-4F1A-B6E9-69021460FDD6}" type="pres">
      <dgm:prSet presAssocID="{95C57410-E27B-4937-AC73-8BB89EAF7E93}" presName="background4" presStyleLbl="node4" presStyleIdx="2" presStyleCnt="4"/>
      <dgm:spPr/>
    </dgm:pt>
    <dgm:pt modelId="{4EFD7F67-08A7-40BB-9A24-81A7378F6563}" type="pres">
      <dgm:prSet presAssocID="{95C57410-E27B-4937-AC73-8BB89EAF7E93}" presName="text4" presStyleLbl="fgAcc4" presStyleIdx="2" presStyleCnt="4" custScaleX="45966" custScaleY="68166">
        <dgm:presLayoutVars>
          <dgm:chPref val="3"/>
        </dgm:presLayoutVars>
      </dgm:prSet>
      <dgm:spPr/>
      <dgm:t>
        <a:bodyPr/>
        <a:lstStyle/>
        <a:p>
          <a:endParaRPr lang="en-IN"/>
        </a:p>
      </dgm:t>
    </dgm:pt>
    <dgm:pt modelId="{21DC1497-6778-4498-A14A-C6118BBC5E7C}" type="pres">
      <dgm:prSet presAssocID="{95C57410-E27B-4937-AC73-8BB89EAF7E93}" presName="hierChild5" presStyleCnt="0"/>
      <dgm:spPr/>
    </dgm:pt>
    <dgm:pt modelId="{C993380B-868E-40F6-8067-1C51AAF56D31}" type="pres">
      <dgm:prSet presAssocID="{E0A5938F-038B-468D-BB73-27F59D168EB8}" presName="Name23" presStyleLbl="parChTrans1D4" presStyleIdx="3" presStyleCnt="4" custSzX="2649328" custSzY="309503"/>
      <dgm:spPr/>
      <dgm:t>
        <a:bodyPr/>
        <a:lstStyle/>
        <a:p>
          <a:endParaRPr lang="en-IN"/>
        </a:p>
      </dgm:t>
    </dgm:pt>
    <dgm:pt modelId="{CD4A6C36-54AD-41C0-BF0E-9D3AAE1D08AA}" type="pres">
      <dgm:prSet presAssocID="{751E9B4A-B4DE-4335-8009-3B60C8E9FC3B}" presName="hierRoot4" presStyleCnt="0"/>
      <dgm:spPr/>
    </dgm:pt>
    <dgm:pt modelId="{8A9EBA81-1F00-4F09-B688-6938C5DFC13F}" type="pres">
      <dgm:prSet presAssocID="{751E9B4A-B4DE-4335-8009-3B60C8E9FC3B}" presName="composite4" presStyleCnt="0"/>
      <dgm:spPr/>
    </dgm:pt>
    <dgm:pt modelId="{328DCAA1-C371-4BBF-97C1-4F79AF953EAA}" type="pres">
      <dgm:prSet presAssocID="{751E9B4A-B4DE-4335-8009-3B60C8E9FC3B}" presName="background4" presStyleLbl="node4" presStyleIdx="3" presStyleCnt="4"/>
      <dgm:spPr/>
    </dgm:pt>
    <dgm:pt modelId="{3DCFA064-005D-4B4E-8598-137920D328E1}" type="pres">
      <dgm:prSet presAssocID="{751E9B4A-B4DE-4335-8009-3B60C8E9FC3B}" presName="text4" presStyleLbl="fgAcc4" presStyleIdx="3" presStyleCnt="4" custScaleX="44746" custScaleY="68166">
        <dgm:presLayoutVars>
          <dgm:chPref val="3"/>
        </dgm:presLayoutVars>
      </dgm:prSet>
      <dgm:spPr/>
      <dgm:t>
        <a:bodyPr/>
        <a:lstStyle/>
        <a:p>
          <a:endParaRPr lang="en-IN"/>
        </a:p>
      </dgm:t>
    </dgm:pt>
    <dgm:pt modelId="{484B3030-AA8B-42C1-AD20-9D88BC803DCE}" type="pres">
      <dgm:prSet presAssocID="{751E9B4A-B4DE-4335-8009-3B60C8E9FC3B}" presName="hierChild5" presStyleCnt="0"/>
      <dgm:spPr/>
    </dgm:pt>
    <dgm:pt modelId="{BD244803-BFC3-4F87-9BD7-476E5D8A6A0E}" type="pres">
      <dgm:prSet presAssocID="{C32F25D3-4454-433D-9759-722494ABC143}" presName="Name17" presStyleLbl="parChTrans1D3" presStyleIdx="1" presStyleCnt="4" custSzX="620462" custSzY="400874"/>
      <dgm:spPr/>
      <dgm:t>
        <a:bodyPr/>
        <a:lstStyle/>
        <a:p>
          <a:endParaRPr lang="en-IN"/>
        </a:p>
      </dgm:t>
    </dgm:pt>
    <dgm:pt modelId="{438E5439-AEE0-45D6-8EF5-EF6BE6256036}" type="pres">
      <dgm:prSet presAssocID="{28AD1884-E8D2-45BE-BA47-8D62D2F78F6F}" presName="hierRoot3" presStyleCnt="0"/>
      <dgm:spPr/>
    </dgm:pt>
    <dgm:pt modelId="{F2A42371-B0EF-420B-A1E6-23157B32A9A5}" type="pres">
      <dgm:prSet presAssocID="{28AD1884-E8D2-45BE-BA47-8D62D2F78F6F}" presName="composite3" presStyleCnt="0"/>
      <dgm:spPr/>
    </dgm:pt>
    <dgm:pt modelId="{2AEFCDD3-BE3A-49EB-BDD9-2E9B7EE0E259}" type="pres">
      <dgm:prSet presAssocID="{28AD1884-E8D2-45BE-BA47-8D62D2F78F6F}" presName="background3" presStyleLbl="node3" presStyleIdx="1" presStyleCnt="4"/>
      <dgm:spPr/>
    </dgm:pt>
    <dgm:pt modelId="{BE6F04A2-9782-4438-9904-A5ED8A3BDFC2}" type="pres">
      <dgm:prSet presAssocID="{28AD1884-E8D2-45BE-BA47-8D62D2F78F6F}" presName="text3" presStyleLbl="fgAcc3" presStyleIdx="1" presStyleCnt="4" custScaleX="71805" custScaleY="92336" custLinFactNeighborX="-84973" custLinFactNeighborY="3371">
        <dgm:presLayoutVars>
          <dgm:chPref val="3"/>
        </dgm:presLayoutVars>
      </dgm:prSet>
      <dgm:spPr/>
      <dgm:t>
        <a:bodyPr/>
        <a:lstStyle/>
        <a:p>
          <a:endParaRPr lang="en-IN"/>
        </a:p>
      </dgm:t>
    </dgm:pt>
    <dgm:pt modelId="{11146E57-FE6C-48A9-A302-A666A107AC97}" type="pres">
      <dgm:prSet presAssocID="{28AD1884-E8D2-45BE-BA47-8D62D2F78F6F}" presName="hierChild4" presStyleCnt="0"/>
      <dgm:spPr/>
    </dgm:pt>
    <dgm:pt modelId="{D9426641-FA82-415A-A2B4-E3E2A95A1855}" type="pres">
      <dgm:prSet presAssocID="{5682B2C3-66DA-4B8C-BE26-291763A52CFC}" presName="Name10" presStyleLbl="parChTrans1D2" presStyleIdx="1" presStyleCnt="2" custSzX="1073464" custSzY="291908"/>
      <dgm:spPr/>
      <dgm:t>
        <a:bodyPr/>
        <a:lstStyle/>
        <a:p>
          <a:endParaRPr lang="en-IN"/>
        </a:p>
      </dgm:t>
    </dgm:pt>
    <dgm:pt modelId="{F8CE211F-67D4-473A-84DB-CFE4B6ED9598}" type="pres">
      <dgm:prSet presAssocID="{12420F08-A5DA-4D59-82CA-B6BC48822AC9}" presName="hierRoot2" presStyleCnt="0"/>
      <dgm:spPr/>
    </dgm:pt>
    <dgm:pt modelId="{708D3D6E-5BCF-4C4B-A3C3-D5A46BA3CDF9}" type="pres">
      <dgm:prSet presAssocID="{12420F08-A5DA-4D59-82CA-B6BC48822AC9}" presName="composite2" presStyleCnt="0"/>
      <dgm:spPr/>
    </dgm:pt>
    <dgm:pt modelId="{5BC6E32B-40CB-43E8-99F3-07BEB193E968}" type="pres">
      <dgm:prSet presAssocID="{12420F08-A5DA-4D59-82CA-B6BC48822AC9}" presName="background2" presStyleLbl="node2" presStyleIdx="0" presStyleCnt="1"/>
      <dgm:spPr/>
    </dgm:pt>
    <dgm:pt modelId="{32C36BB7-A55D-4373-8F64-3CC521E0989A}" type="pres">
      <dgm:prSet presAssocID="{12420F08-A5DA-4D59-82CA-B6BC48822AC9}" presName="text2" presStyleLbl="fgAcc2" presStyleIdx="1" presStyleCnt="2" custScaleX="71805" custScaleY="92336" custLinFactNeighborX="-2056" custLinFactNeighborY="-5783">
        <dgm:presLayoutVars>
          <dgm:chPref val="3"/>
        </dgm:presLayoutVars>
      </dgm:prSet>
      <dgm:spPr/>
      <dgm:t>
        <a:bodyPr/>
        <a:lstStyle/>
        <a:p>
          <a:endParaRPr lang="en-IN"/>
        </a:p>
      </dgm:t>
    </dgm:pt>
    <dgm:pt modelId="{C6786C92-9451-474D-90BA-EA3727687793}" type="pres">
      <dgm:prSet presAssocID="{12420F08-A5DA-4D59-82CA-B6BC48822AC9}" presName="hierChild3" presStyleCnt="0"/>
      <dgm:spPr/>
    </dgm:pt>
    <dgm:pt modelId="{F7CC7DF6-9867-4B0E-BAB8-79AD9A54557F}" type="pres">
      <dgm:prSet presAssocID="{6247B932-93F8-4389-A8BE-ED38148D909D}" presName="Name17" presStyleLbl="parChTrans1D3" presStyleIdx="2" presStyleCnt="4" custSzX="527548" custSzY="376277"/>
      <dgm:spPr/>
      <dgm:t>
        <a:bodyPr/>
        <a:lstStyle/>
        <a:p>
          <a:endParaRPr lang="en-IN"/>
        </a:p>
      </dgm:t>
    </dgm:pt>
    <dgm:pt modelId="{6234C140-9982-4D47-AA24-BCC2AAC3B5EA}" type="pres">
      <dgm:prSet presAssocID="{88D80BAC-5868-446E-B435-E7B707E34904}" presName="hierRoot3" presStyleCnt="0"/>
      <dgm:spPr/>
    </dgm:pt>
    <dgm:pt modelId="{5832AAB9-3BD2-49AB-96B7-97F14EF7E626}" type="pres">
      <dgm:prSet presAssocID="{88D80BAC-5868-446E-B435-E7B707E34904}" presName="composite3" presStyleCnt="0"/>
      <dgm:spPr/>
    </dgm:pt>
    <dgm:pt modelId="{013DB48B-DCC4-4113-BDBA-965BB8FEB003}" type="pres">
      <dgm:prSet presAssocID="{88D80BAC-5868-446E-B435-E7B707E34904}" presName="background3" presStyleLbl="node3" presStyleIdx="2" presStyleCnt="4"/>
      <dgm:spPr/>
    </dgm:pt>
    <dgm:pt modelId="{F90B64EA-8E30-4C85-99E0-4FEFF87391CC}" type="pres">
      <dgm:prSet presAssocID="{88D80BAC-5868-446E-B435-E7B707E34904}" presName="text3" presStyleLbl="fgAcc3" presStyleIdx="2" presStyleCnt="4" custScaleX="71805" custScaleY="92336">
        <dgm:presLayoutVars>
          <dgm:chPref val="3"/>
        </dgm:presLayoutVars>
      </dgm:prSet>
      <dgm:spPr/>
      <dgm:t>
        <a:bodyPr/>
        <a:lstStyle/>
        <a:p>
          <a:endParaRPr lang="en-IN"/>
        </a:p>
      </dgm:t>
    </dgm:pt>
    <dgm:pt modelId="{5F93C33F-DEBC-4EE2-86F5-DE3FB625F35A}" type="pres">
      <dgm:prSet presAssocID="{88D80BAC-5868-446E-B435-E7B707E34904}" presName="hierChild4" presStyleCnt="0"/>
      <dgm:spPr/>
    </dgm:pt>
    <dgm:pt modelId="{82B23F20-E58A-4847-A9BF-5B01C07C60E5}" type="pres">
      <dgm:prSet presAssocID="{88AEDB21-9499-4D3A-828E-184A39F488AC}" presName="Name17" presStyleLbl="parChTrans1D3" presStyleIdx="3" presStyleCnt="4" custSzX="564281" custSzY="376277"/>
      <dgm:spPr/>
      <dgm:t>
        <a:bodyPr/>
        <a:lstStyle/>
        <a:p>
          <a:endParaRPr lang="en-IN"/>
        </a:p>
      </dgm:t>
    </dgm:pt>
    <dgm:pt modelId="{DC06CAA2-ACED-4A90-9F61-D68B7FFC2CA0}" type="pres">
      <dgm:prSet presAssocID="{931074EE-5F48-4737-9EC8-86ECD3417036}" presName="hierRoot3" presStyleCnt="0"/>
      <dgm:spPr/>
    </dgm:pt>
    <dgm:pt modelId="{5276E38B-CDBA-4C63-9AC9-081BDE4B7E67}" type="pres">
      <dgm:prSet presAssocID="{931074EE-5F48-4737-9EC8-86ECD3417036}" presName="composite3" presStyleCnt="0"/>
      <dgm:spPr/>
    </dgm:pt>
    <dgm:pt modelId="{7D313B8D-395E-4662-8AE6-72D1547D5094}" type="pres">
      <dgm:prSet presAssocID="{931074EE-5F48-4737-9EC8-86ECD3417036}" presName="background3" presStyleLbl="node3" presStyleIdx="3" presStyleCnt="4"/>
      <dgm:spPr/>
    </dgm:pt>
    <dgm:pt modelId="{74C0BAB2-E128-4E01-84A8-62DF760F109F}" type="pres">
      <dgm:prSet presAssocID="{931074EE-5F48-4737-9EC8-86ECD3417036}" presName="text3" presStyleLbl="fgAcc3" presStyleIdx="3" presStyleCnt="4" custScaleX="71805" custScaleY="92336">
        <dgm:presLayoutVars>
          <dgm:chPref val="3"/>
        </dgm:presLayoutVars>
      </dgm:prSet>
      <dgm:spPr/>
      <dgm:t>
        <a:bodyPr/>
        <a:lstStyle/>
        <a:p>
          <a:endParaRPr lang="en-IN"/>
        </a:p>
      </dgm:t>
    </dgm:pt>
    <dgm:pt modelId="{B65FE6FB-45EC-4A54-A9C9-4A13D4C0E525}" type="pres">
      <dgm:prSet presAssocID="{931074EE-5F48-4737-9EC8-86ECD3417036}" presName="hierChild4" presStyleCnt="0"/>
      <dgm:spPr/>
    </dgm:pt>
  </dgm:ptLst>
  <dgm:cxnLst>
    <dgm:cxn modelId="{9D09F653-9AF3-4775-9C97-325CCC408C85}" type="presOf" srcId="{931074EE-5F48-4737-9EC8-86ECD3417036}" destId="{74C0BAB2-E128-4E01-84A8-62DF760F109F}" srcOrd="0" destOrd="0" presId="urn:microsoft.com/office/officeart/2005/8/layout/hierarchy1"/>
    <dgm:cxn modelId="{F64B32BB-E278-4E88-BE6F-55CD57AB5EBF}" type="presOf" srcId="{375D6E4B-B89E-4A9E-9E0B-EDB9CAD17444}" destId="{1D261587-3A24-486A-B6D5-B9A985DFFD67}" srcOrd="0" destOrd="0" presId="urn:microsoft.com/office/officeart/2005/8/layout/hierarchy1"/>
    <dgm:cxn modelId="{C57A4832-8AC1-41A7-A44C-FE7102E0979E}" srcId="{C9D18F3F-DB40-46A2-B8F2-D5A4B12FED2B}" destId="{751E9B4A-B4DE-4335-8009-3B60C8E9FC3B}" srcOrd="3" destOrd="0" parTransId="{E0A5938F-038B-468D-BB73-27F59D168EB8}" sibTransId="{ABB660ED-1ADB-40D3-9EFB-078B4609F857}"/>
    <dgm:cxn modelId="{A5698F73-B0DA-42E7-988D-4856C1684E76}" type="presOf" srcId="{5682B2C3-66DA-4B8C-BE26-291763A52CFC}" destId="{D9426641-FA82-415A-A2B4-E3E2A95A1855}" srcOrd="0" destOrd="0" presId="urn:microsoft.com/office/officeart/2005/8/layout/hierarchy1"/>
    <dgm:cxn modelId="{21311916-A063-4401-88D9-F078600BE916}" type="presOf" srcId="{88AEDB21-9499-4D3A-828E-184A39F488AC}" destId="{82B23F20-E58A-4847-A9BF-5B01C07C60E5}" srcOrd="0" destOrd="0" presId="urn:microsoft.com/office/officeart/2005/8/layout/hierarchy1"/>
    <dgm:cxn modelId="{7F02AC2A-927B-4831-9F76-4C7C3AE6B1EC}" type="presOf" srcId="{95C57410-E27B-4937-AC73-8BB89EAF7E93}" destId="{4EFD7F67-08A7-40BB-9A24-81A7378F6563}" srcOrd="0" destOrd="0" presId="urn:microsoft.com/office/officeart/2005/8/layout/hierarchy1"/>
    <dgm:cxn modelId="{EE205059-6362-4DCD-854D-6EFA59D858F1}" srcId="{C9D18F3F-DB40-46A2-B8F2-D5A4B12FED2B}" destId="{687535B0-CBBA-4038-B743-71BF54010719}" srcOrd="1" destOrd="0" parTransId="{1D7BD0B1-8D34-4E7B-9C34-CB81E00B2D41}" sibTransId="{476FBFCD-0625-499F-A2CE-E9F8F95F5D99}"/>
    <dgm:cxn modelId="{5E48BB63-CE7A-4335-8C0E-2D93AD9746E0}" type="presOf" srcId="{6247B932-93F8-4389-A8BE-ED38148D909D}" destId="{F7CC7DF6-9867-4B0E-BAB8-79AD9A54557F}" srcOrd="0" destOrd="0" presId="urn:microsoft.com/office/officeart/2005/8/layout/hierarchy1"/>
    <dgm:cxn modelId="{CF5CC093-D69E-493D-B6D1-A3B14D4E2031}" type="presOf" srcId="{78BE637E-687D-4EE8-8CD5-77787FF65960}" destId="{51ABA7DA-7D4C-4C70-BA2B-E5419F523AFA}" srcOrd="0" destOrd="0" presId="urn:microsoft.com/office/officeart/2005/8/layout/hierarchy1"/>
    <dgm:cxn modelId="{2F03BECF-A351-444B-8436-390796F353CA}" type="presOf" srcId="{F781477A-9C1B-43E3-ADF5-777E454C3AD4}" destId="{D9E2B0F2-3A90-40A7-91C4-E84EC62FB929}" srcOrd="0" destOrd="0" presId="urn:microsoft.com/office/officeart/2005/8/layout/hierarchy1"/>
    <dgm:cxn modelId="{E0838E7A-40BC-43F2-A004-2ECF2A138042}" type="presOf" srcId="{C76DB93F-B3CE-481D-9634-D110B9C7A2F3}" destId="{E0AF4BBC-8896-4ACA-82C3-251B4CEDEF3D}" srcOrd="0" destOrd="0" presId="urn:microsoft.com/office/officeart/2005/8/layout/hierarchy1"/>
    <dgm:cxn modelId="{DABBB213-35D8-441B-8160-554A789F7B60}" type="presOf" srcId="{C32F25D3-4454-433D-9759-722494ABC143}" destId="{BD244803-BFC3-4F87-9BD7-476E5D8A6A0E}" srcOrd="0" destOrd="0" presId="urn:microsoft.com/office/officeart/2005/8/layout/hierarchy1"/>
    <dgm:cxn modelId="{F0D8C144-F4D3-4C78-81CF-9080E6749AD7}" type="presOf" srcId="{28AD1884-E8D2-45BE-BA47-8D62D2F78F6F}" destId="{BE6F04A2-9782-4438-9904-A5ED8A3BDFC2}" srcOrd="0" destOrd="0" presId="urn:microsoft.com/office/officeart/2005/8/layout/hierarchy1"/>
    <dgm:cxn modelId="{7A1E4B76-D0D6-494D-A6C9-7E135C399282}" srcId="{D4A8944D-DCC4-48AA-94DA-1A6CB1853A18}" destId="{12420F08-A5DA-4D59-82CA-B6BC48822AC9}" srcOrd="1" destOrd="0" parTransId="{5682B2C3-66DA-4B8C-BE26-291763A52CFC}" sibTransId="{9FDB0FBA-3F53-4A6D-9140-ABE0219C0736}"/>
    <dgm:cxn modelId="{9B942D1B-2336-45FB-B73E-FBC6EB566803}" srcId="{12420F08-A5DA-4D59-82CA-B6BC48822AC9}" destId="{931074EE-5F48-4737-9EC8-86ECD3417036}" srcOrd="1" destOrd="0" parTransId="{88AEDB21-9499-4D3A-828E-184A39F488AC}" sibTransId="{30FD6473-6B14-45FF-A1EE-87BCEEA75344}"/>
    <dgm:cxn modelId="{00CB6FED-BB44-4491-9F5E-7760C9085D78}" type="presOf" srcId="{E0A5938F-038B-468D-BB73-27F59D168EB8}" destId="{C993380B-868E-40F6-8067-1C51AAF56D31}" srcOrd="0" destOrd="0" presId="urn:microsoft.com/office/officeart/2005/8/layout/hierarchy1"/>
    <dgm:cxn modelId="{E8DD3626-A342-43E5-981F-E2318D87E179}" srcId="{375D6E4B-B89E-4A9E-9E0B-EDB9CAD17444}" destId="{C9D18F3F-DB40-46A2-B8F2-D5A4B12FED2B}" srcOrd="0" destOrd="0" parTransId="{D560500E-25AC-4AB2-B728-3FF2CC5479E0}" sibTransId="{EE52F273-6961-4D8E-85A8-B9A18007CB90}"/>
    <dgm:cxn modelId="{D5EECB8D-94BF-4023-8E36-67F471A902DC}" type="presOf" srcId="{12420F08-A5DA-4D59-82CA-B6BC48822AC9}" destId="{32C36BB7-A55D-4373-8F64-3CC521E0989A}" srcOrd="0" destOrd="0" presId="urn:microsoft.com/office/officeart/2005/8/layout/hierarchy1"/>
    <dgm:cxn modelId="{320F0FF8-F0A6-4537-ADEE-90246C6B2124}" type="presOf" srcId="{C9D18F3F-DB40-46A2-B8F2-D5A4B12FED2B}" destId="{DE35CA07-A42F-47C7-9219-E9285A02B65C}" srcOrd="0" destOrd="0" presId="urn:microsoft.com/office/officeart/2005/8/layout/hierarchy1"/>
    <dgm:cxn modelId="{07E4A98C-D7DE-4337-B27F-F3D75C9E2C93}" type="presOf" srcId="{D560500E-25AC-4AB2-B728-3FF2CC5479E0}" destId="{26BCE9EB-C6A5-4259-92AE-D173118C59A6}" srcOrd="0" destOrd="0" presId="urn:microsoft.com/office/officeart/2005/8/layout/hierarchy1"/>
    <dgm:cxn modelId="{99EE0668-DD38-4445-BE6C-9E6A77A198B7}" type="presOf" srcId="{88D80BAC-5868-446E-B435-E7B707E34904}" destId="{F90B64EA-8E30-4C85-99E0-4FEFF87391CC}" srcOrd="0" destOrd="0" presId="urn:microsoft.com/office/officeart/2005/8/layout/hierarchy1"/>
    <dgm:cxn modelId="{E2AC5A66-C39B-448E-999C-67D4359671D4}" type="presOf" srcId="{F79FA932-B434-46BB-97E3-BDFA9E6A67B3}" destId="{7D8E59FE-869C-4884-9497-413B6B481248}" srcOrd="0" destOrd="0" presId="urn:microsoft.com/office/officeart/2005/8/layout/hierarchy1"/>
    <dgm:cxn modelId="{54C64699-4A41-4B68-9352-3517F4BE497F}" type="presOf" srcId="{751E9B4A-B4DE-4335-8009-3B60C8E9FC3B}" destId="{3DCFA064-005D-4B4E-8598-137920D328E1}" srcOrd="0" destOrd="0" presId="urn:microsoft.com/office/officeart/2005/8/layout/hierarchy1"/>
    <dgm:cxn modelId="{FEA1204D-857C-4C24-8C8F-41AE58B032DD}" srcId="{C9D18F3F-DB40-46A2-B8F2-D5A4B12FED2B}" destId="{95C57410-E27B-4937-AC73-8BB89EAF7E93}" srcOrd="2" destOrd="0" parTransId="{335A1CFE-447E-4023-AF2C-907606C2D150}" sibTransId="{D90465B2-0E56-437D-9FBB-0635BBA6BE26}"/>
    <dgm:cxn modelId="{102F29AE-7070-4253-A372-4D27E0D6D738}" srcId="{C76DB93F-B3CE-481D-9634-D110B9C7A2F3}" destId="{D4A8944D-DCC4-48AA-94DA-1A6CB1853A18}" srcOrd="0" destOrd="0" parTransId="{0524A694-9F14-48DD-956E-499B7B530382}" sibTransId="{78735193-2FA6-46C1-8F47-148502E586ED}"/>
    <dgm:cxn modelId="{FF447256-D6A4-4676-AE34-2D8B521D4B79}" srcId="{12420F08-A5DA-4D59-82CA-B6BC48822AC9}" destId="{88D80BAC-5868-446E-B435-E7B707E34904}" srcOrd="0" destOrd="0" parTransId="{6247B932-93F8-4389-A8BE-ED38148D909D}" sibTransId="{19A3A515-18F8-464A-828D-98A8D9168B37}"/>
    <dgm:cxn modelId="{0B309860-A04E-4DE9-9C51-00B748E76AA6}" srcId="{C9D18F3F-DB40-46A2-B8F2-D5A4B12FED2B}" destId="{F781477A-9C1B-43E3-ADF5-777E454C3AD4}" srcOrd="0" destOrd="0" parTransId="{F79FA932-B434-46BB-97E3-BDFA9E6A67B3}" sibTransId="{1B242F34-EA1D-4278-9414-13FA769D4F5C}"/>
    <dgm:cxn modelId="{4D33375B-DD15-46CB-9634-BB32EA2B40FE}" srcId="{D4A8944D-DCC4-48AA-94DA-1A6CB1853A18}" destId="{375D6E4B-B89E-4A9E-9E0B-EDB9CAD17444}" srcOrd="0" destOrd="0" parTransId="{78BE637E-687D-4EE8-8CD5-77787FF65960}" sibTransId="{2E1D5B5D-DD06-4A38-8133-4F667281DB3B}"/>
    <dgm:cxn modelId="{0CDAB126-5A76-43C8-ADB3-E1CC3567157D}" type="presOf" srcId="{335A1CFE-447E-4023-AF2C-907606C2D150}" destId="{93EAA9F2-412E-40A3-83EB-DEAD320E9A2C}" srcOrd="0" destOrd="0" presId="urn:microsoft.com/office/officeart/2005/8/layout/hierarchy1"/>
    <dgm:cxn modelId="{5BC3CACA-EE79-4C1C-9CC2-AA6D188811D5}" srcId="{375D6E4B-B89E-4A9E-9E0B-EDB9CAD17444}" destId="{28AD1884-E8D2-45BE-BA47-8D62D2F78F6F}" srcOrd="1" destOrd="0" parTransId="{C32F25D3-4454-433D-9759-722494ABC143}" sibTransId="{0AC31590-32CA-4AFC-BBEE-898679633C35}"/>
    <dgm:cxn modelId="{B37504E7-89B6-4061-AB81-5866E2F4E87D}" type="presOf" srcId="{D4A8944D-DCC4-48AA-94DA-1A6CB1853A18}" destId="{ADE362B7-540D-4C73-AD72-1AF2DCC38E14}" srcOrd="0" destOrd="0" presId="urn:microsoft.com/office/officeart/2005/8/layout/hierarchy1"/>
    <dgm:cxn modelId="{77239815-2606-4398-8CF1-3B8D049DEA4A}" type="presOf" srcId="{687535B0-CBBA-4038-B743-71BF54010719}" destId="{EA6D205C-D47A-4CE1-90CF-07F5543AA025}" srcOrd="0" destOrd="0" presId="urn:microsoft.com/office/officeart/2005/8/layout/hierarchy1"/>
    <dgm:cxn modelId="{711DC0E1-2833-473F-96A5-179315200212}" type="presOf" srcId="{1D7BD0B1-8D34-4E7B-9C34-CB81E00B2D41}" destId="{57759A26-76D1-4F23-AF03-4863E19FF4CC}" srcOrd="0" destOrd="0" presId="urn:microsoft.com/office/officeart/2005/8/layout/hierarchy1"/>
    <dgm:cxn modelId="{BC079A37-77A7-4491-8899-8AD64C4025D7}" type="presParOf" srcId="{E0AF4BBC-8896-4ACA-82C3-251B4CEDEF3D}" destId="{1976A52B-379E-4A1B-9D71-1D50F6F0B865}" srcOrd="0" destOrd="0" presId="urn:microsoft.com/office/officeart/2005/8/layout/hierarchy1"/>
    <dgm:cxn modelId="{4651D930-DBB1-4DC0-9F71-9561432FCF08}" type="presParOf" srcId="{1976A52B-379E-4A1B-9D71-1D50F6F0B865}" destId="{F911AEB6-8F13-481F-A7D5-34976EFBE0F5}" srcOrd="0" destOrd="0" presId="urn:microsoft.com/office/officeart/2005/8/layout/hierarchy1"/>
    <dgm:cxn modelId="{F7AE678B-7085-4CC5-8A96-B8F11B67DA2C}" type="presParOf" srcId="{F911AEB6-8F13-481F-A7D5-34976EFBE0F5}" destId="{4737C280-CC93-422F-A076-DAC6913E8189}" srcOrd="0" destOrd="0" presId="urn:microsoft.com/office/officeart/2005/8/layout/hierarchy1"/>
    <dgm:cxn modelId="{922FC060-D52F-4E85-9411-8CA191F9FEB8}" type="presParOf" srcId="{F911AEB6-8F13-481F-A7D5-34976EFBE0F5}" destId="{ADE362B7-540D-4C73-AD72-1AF2DCC38E14}" srcOrd="1" destOrd="0" presId="urn:microsoft.com/office/officeart/2005/8/layout/hierarchy1"/>
    <dgm:cxn modelId="{70702662-13EC-4AE4-B40C-C85D985616A2}" type="presParOf" srcId="{1976A52B-379E-4A1B-9D71-1D50F6F0B865}" destId="{0CC99ADF-C4EB-4FAF-8229-9D2258D86F51}" srcOrd="1" destOrd="0" presId="urn:microsoft.com/office/officeart/2005/8/layout/hierarchy1"/>
    <dgm:cxn modelId="{09D24C13-5004-4744-A01F-FB8D3B09337A}" type="presParOf" srcId="{0CC99ADF-C4EB-4FAF-8229-9D2258D86F51}" destId="{51ABA7DA-7D4C-4C70-BA2B-E5419F523AFA}" srcOrd="0" destOrd="0" presId="urn:microsoft.com/office/officeart/2005/8/layout/hierarchy1"/>
    <dgm:cxn modelId="{F221212C-5731-4CA4-96DB-8D4C341CB9D6}" type="presParOf" srcId="{0CC99ADF-C4EB-4FAF-8229-9D2258D86F51}" destId="{F1613D68-C597-420C-96F8-E2603B9A3BD6}" srcOrd="1" destOrd="0" presId="urn:microsoft.com/office/officeart/2005/8/layout/hierarchy1"/>
    <dgm:cxn modelId="{D19E3455-F6EA-4BA2-9362-D97005453C6D}" type="presParOf" srcId="{F1613D68-C597-420C-96F8-E2603B9A3BD6}" destId="{5A245176-AA8C-42A7-8B0E-42B00918FA7B}" srcOrd="0" destOrd="0" presId="urn:microsoft.com/office/officeart/2005/8/layout/hierarchy1"/>
    <dgm:cxn modelId="{116C1F9E-6F0B-41EB-9905-98A837D7A286}" type="presParOf" srcId="{5A245176-AA8C-42A7-8B0E-42B00918FA7B}" destId="{A1AB977A-6DD0-4C77-B8F5-DC76B8D1200A}" srcOrd="0" destOrd="0" presId="urn:microsoft.com/office/officeart/2005/8/layout/hierarchy1"/>
    <dgm:cxn modelId="{F7290C57-4E59-4B57-8EFB-17BFC5EDCC45}" type="presParOf" srcId="{5A245176-AA8C-42A7-8B0E-42B00918FA7B}" destId="{1D261587-3A24-486A-B6D5-B9A985DFFD67}" srcOrd="1" destOrd="0" presId="urn:microsoft.com/office/officeart/2005/8/layout/hierarchy1"/>
    <dgm:cxn modelId="{20B2D862-7EF5-439B-92DC-CBB47942C65F}" type="presParOf" srcId="{F1613D68-C597-420C-96F8-E2603B9A3BD6}" destId="{982C9615-5C67-4364-9745-F4C9FB188203}" srcOrd="1" destOrd="0" presId="urn:microsoft.com/office/officeart/2005/8/layout/hierarchy1"/>
    <dgm:cxn modelId="{E847B104-3EE5-44FE-8ED2-A56332C165B9}" type="presParOf" srcId="{982C9615-5C67-4364-9745-F4C9FB188203}" destId="{26BCE9EB-C6A5-4259-92AE-D173118C59A6}" srcOrd="0" destOrd="0" presId="urn:microsoft.com/office/officeart/2005/8/layout/hierarchy1"/>
    <dgm:cxn modelId="{99C3BEA2-D6F2-4A6E-9217-FE655F0A5CCF}" type="presParOf" srcId="{982C9615-5C67-4364-9745-F4C9FB188203}" destId="{4703E391-72C5-469D-97F6-8F2894C7877B}" srcOrd="1" destOrd="0" presId="urn:microsoft.com/office/officeart/2005/8/layout/hierarchy1"/>
    <dgm:cxn modelId="{33812C57-09BA-4FF1-81DF-0994BFF7FCE6}" type="presParOf" srcId="{4703E391-72C5-469D-97F6-8F2894C7877B}" destId="{DA21D861-97D2-49A6-A0EF-5686CBF654C3}" srcOrd="0" destOrd="0" presId="urn:microsoft.com/office/officeart/2005/8/layout/hierarchy1"/>
    <dgm:cxn modelId="{8B46DF6F-439F-472D-B7F6-123286D1C836}" type="presParOf" srcId="{DA21D861-97D2-49A6-A0EF-5686CBF654C3}" destId="{2DC86AA6-C8DB-4ED1-B6A4-7C2136C60B35}" srcOrd="0" destOrd="0" presId="urn:microsoft.com/office/officeart/2005/8/layout/hierarchy1"/>
    <dgm:cxn modelId="{0E639BF6-2D43-4997-905C-4B7FE00BB3CF}" type="presParOf" srcId="{DA21D861-97D2-49A6-A0EF-5686CBF654C3}" destId="{DE35CA07-A42F-47C7-9219-E9285A02B65C}" srcOrd="1" destOrd="0" presId="urn:microsoft.com/office/officeart/2005/8/layout/hierarchy1"/>
    <dgm:cxn modelId="{1AFC82D0-C9DB-498C-B162-A80F2B608E53}" type="presParOf" srcId="{4703E391-72C5-469D-97F6-8F2894C7877B}" destId="{8535FAE3-713C-4523-A9B6-8A70C24EF3AB}" srcOrd="1" destOrd="0" presId="urn:microsoft.com/office/officeart/2005/8/layout/hierarchy1"/>
    <dgm:cxn modelId="{111BA752-68BF-427A-80D5-6D020D4235ED}" type="presParOf" srcId="{8535FAE3-713C-4523-A9B6-8A70C24EF3AB}" destId="{7D8E59FE-869C-4884-9497-413B6B481248}" srcOrd="0" destOrd="0" presId="urn:microsoft.com/office/officeart/2005/8/layout/hierarchy1"/>
    <dgm:cxn modelId="{DBBDEC47-23EC-4AD6-84DD-367E9216FD18}" type="presParOf" srcId="{8535FAE3-713C-4523-A9B6-8A70C24EF3AB}" destId="{F996FF62-005F-419A-8BF1-37EB704F3CE1}" srcOrd="1" destOrd="0" presId="urn:microsoft.com/office/officeart/2005/8/layout/hierarchy1"/>
    <dgm:cxn modelId="{79DBC4CA-6407-42C8-9E8D-5D20AC29AC7E}" type="presParOf" srcId="{F996FF62-005F-419A-8BF1-37EB704F3CE1}" destId="{0B6949C4-52AA-4F80-8E61-9B3A85192517}" srcOrd="0" destOrd="0" presId="urn:microsoft.com/office/officeart/2005/8/layout/hierarchy1"/>
    <dgm:cxn modelId="{C1576652-2BB2-42DF-BE53-C138CF8C342D}" type="presParOf" srcId="{0B6949C4-52AA-4F80-8E61-9B3A85192517}" destId="{6C74AC74-7F0D-488B-ADF3-AAA64681DC05}" srcOrd="0" destOrd="0" presId="urn:microsoft.com/office/officeart/2005/8/layout/hierarchy1"/>
    <dgm:cxn modelId="{202BF2B5-E191-4CCB-B2D4-1A0F6D3C8DD0}" type="presParOf" srcId="{0B6949C4-52AA-4F80-8E61-9B3A85192517}" destId="{D9E2B0F2-3A90-40A7-91C4-E84EC62FB929}" srcOrd="1" destOrd="0" presId="urn:microsoft.com/office/officeart/2005/8/layout/hierarchy1"/>
    <dgm:cxn modelId="{255E88DC-7EA5-432A-A38C-AD9BF75DA173}" type="presParOf" srcId="{F996FF62-005F-419A-8BF1-37EB704F3CE1}" destId="{C43C4E53-562A-4776-BD36-0961F85C352F}" srcOrd="1" destOrd="0" presId="urn:microsoft.com/office/officeart/2005/8/layout/hierarchy1"/>
    <dgm:cxn modelId="{4987A2F6-B2D0-460D-B9ED-DF6720F4A0D7}" type="presParOf" srcId="{8535FAE3-713C-4523-A9B6-8A70C24EF3AB}" destId="{57759A26-76D1-4F23-AF03-4863E19FF4CC}" srcOrd="2" destOrd="0" presId="urn:microsoft.com/office/officeart/2005/8/layout/hierarchy1"/>
    <dgm:cxn modelId="{54D5EC5A-3CAD-4CCA-ACC0-67DEFD4B36EC}" type="presParOf" srcId="{8535FAE3-713C-4523-A9B6-8A70C24EF3AB}" destId="{163862A5-84EC-45D5-9F71-31614FB6EC00}" srcOrd="3" destOrd="0" presId="urn:microsoft.com/office/officeart/2005/8/layout/hierarchy1"/>
    <dgm:cxn modelId="{DD5B6B78-F3A6-484D-9CDD-B8023F0B7708}" type="presParOf" srcId="{163862A5-84EC-45D5-9F71-31614FB6EC00}" destId="{905514A9-40F4-4F84-81C6-B115036D8FDE}" srcOrd="0" destOrd="0" presId="urn:microsoft.com/office/officeart/2005/8/layout/hierarchy1"/>
    <dgm:cxn modelId="{5B77004D-889A-4401-AB65-C7A936A2A529}" type="presParOf" srcId="{905514A9-40F4-4F84-81C6-B115036D8FDE}" destId="{F3C8D1CE-444A-42F1-AA48-54A21CF2151E}" srcOrd="0" destOrd="0" presId="urn:microsoft.com/office/officeart/2005/8/layout/hierarchy1"/>
    <dgm:cxn modelId="{6F9AA54C-76A7-4B06-847E-BE7A9C8D53F1}" type="presParOf" srcId="{905514A9-40F4-4F84-81C6-B115036D8FDE}" destId="{EA6D205C-D47A-4CE1-90CF-07F5543AA025}" srcOrd="1" destOrd="0" presId="urn:microsoft.com/office/officeart/2005/8/layout/hierarchy1"/>
    <dgm:cxn modelId="{12A00A1B-565B-45D9-B61C-D33B6F9078BF}" type="presParOf" srcId="{163862A5-84EC-45D5-9F71-31614FB6EC00}" destId="{37967702-78E0-4E8F-8074-D598FAE92AF9}" srcOrd="1" destOrd="0" presId="urn:microsoft.com/office/officeart/2005/8/layout/hierarchy1"/>
    <dgm:cxn modelId="{0AC3586A-012A-48EF-B289-6E6C8B5DBFD0}" type="presParOf" srcId="{8535FAE3-713C-4523-A9B6-8A70C24EF3AB}" destId="{93EAA9F2-412E-40A3-83EB-DEAD320E9A2C}" srcOrd="4" destOrd="0" presId="urn:microsoft.com/office/officeart/2005/8/layout/hierarchy1"/>
    <dgm:cxn modelId="{A351E991-E7B9-411B-98D6-FFAE03B99D87}" type="presParOf" srcId="{8535FAE3-713C-4523-A9B6-8A70C24EF3AB}" destId="{C6D4D310-34E4-4A9A-A35F-EBA8857DC22C}" srcOrd="5" destOrd="0" presId="urn:microsoft.com/office/officeart/2005/8/layout/hierarchy1"/>
    <dgm:cxn modelId="{0D758A17-0790-40AF-AE77-4D54D5C3D6E6}" type="presParOf" srcId="{C6D4D310-34E4-4A9A-A35F-EBA8857DC22C}" destId="{6E2AC8B3-9BF8-41AA-B9F8-99C8F75E27B5}" srcOrd="0" destOrd="0" presId="urn:microsoft.com/office/officeart/2005/8/layout/hierarchy1"/>
    <dgm:cxn modelId="{4EF86574-0DC3-4968-B71E-8443D725C16C}" type="presParOf" srcId="{6E2AC8B3-9BF8-41AA-B9F8-99C8F75E27B5}" destId="{CA0035A5-24FD-4F1A-B6E9-69021460FDD6}" srcOrd="0" destOrd="0" presId="urn:microsoft.com/office/officeart/2005/8/layout/hierarchy1"/>
    <dgm:cxn modelId="{04774B3D-BCAA-4452-AE13-85558245620C}" type="presParOf" srcId="{6E2AC8B3-9BF8-41AA-B9F8-99C8F75E27B5}" destId="{4EFD7F67-08A7-40BB-9A24-81A7378F6563}" srcOrd="1" destOrd="0" presId="urn:microsoft.com/office/officeart/2005/8/layout/hierarchy1"/>
    <dgm:cxn modelId="{8DABBF87-40D5-4AB9-95B0-669CA51D4472}" type="presParOf" srcId="{C6D4D310-34E4-4A9A-A35F-EBA8857DC22C}" destId="{21DC1497-6778-4498-A14A-C6118BBC5E7C}" srcOrd="1" destOrd="0" presId="urn:microsoft.com/office/officeart/2005/8/layout/hierarchy1"/>
    <dgm:cxn modelId="{8C95C018-69E4-4BC1-B37D-366BDC7C6BE8}" type="presParOf" srcId="{8535FAE3-713C-4523-A9B6-8A70C24EF3AB}" destId="{C993380B-868E-40F6-8067-1C51AAF56D31}" srcOrd="6" destOrd="0" presId="urn:microsoft.com/office/officeart/2005/8/layout/hierarchy1"/>
    <dgm:cxn modelId="{878769B6-229E-4C2C-BE76-C5AEFE916C03}" type="presParOf" srcId="{8535FAE3-713C-4523-A9B6-8A70C24EF3AB}" destId="{CD4A6C36-54AD-41C0-BF0E-9D3AAE1D08AA}" srcOrd="7" destOrd="0" presId="urn:microsoft.com/office/officeart/2005/8/layout/hierarchy1"/>
    <dgm:cxn modelId="{EB7ED7DC-BCD4-4A01-A8E1-DE3CE75AC6B2}" type="presParOf" srcId="{CD4A6C36-54AD-41C0-BF0E-9D3AAE1D08AA}" destId="{8A9EBA81-1F00-4F09-B688-6938C5DFC13F}" srcOrd="0" destOrd="0" presId="urn:microsoft.com/office/officeart/2005/8/layout/hierarchy1"/>
    <dgm:cxn modelId="{A1E79113-7497-47C6-A25B-9E6EB0B14994}" type="presParOf" srcId="{8A9EBA81-1F00-4F09-B688-6938C5DFC13F}" destId="{328DCAA1-C371-4BBF-97C1-4F79AF953EAA}" srcOrd="0" destOrd="0" presId="urn:microsoft.com/office/officeart/2005/8/layout/hierarchy1"/>
    <dgm:cxn modelId="{DF592D0D-8606-4A1F-A36C-62B0372FED51}" type="presParOf" srcId="{8A9EBA81-1F00-4F09-B688-6938C5DFC13F}" destId="{3DCFA064-005D-4B4E-8598-137920D328E1}" srcOrd="1" destOrd="0" presId="urn:microsoft.com/office/officeart/2005/8/layout/hierarchy1"/>
    <dgm:cxn modelId="{A402483B-A27A-41DB-8DC2-1CB9FE085C1A}" type="presParOf" srcId="{CD4A6C36-54AD-41C0-BF0E-9D3AAE1D08AA}" destId="{484B3030-AA8B-42C1-AD20-9D88BC803DCE}" srcOrd="1" destOrd="0" presId="urn:microsoft.com/office/officeart/2005/8/layout/hierarchy1"/>
    <dgm:cxn modelId="{A6334B6F-14D4-4AB1-B802-FBAAA61E16A4}" type="presParOf" srcId="{982C9615-5C67-4364-9745-F4C9FB188203}" destId="{BD244803-BFC3-4F87-9BD7-476E5D8A6A0E}" srcOrd="2" destOrd="0" presId="urn:microsoft.com/office/officeart/2005/8/layout/hierarchy1"/>
    <dgm:cxn modelId="{7BE2AB5C-ADB6-4998-8A3B-D7AE10A4EBD7}" type="presParOf" srcId="{982C9615-5C67-4364-9745-F4C9FB188203}" destId="{438E5439-AEE0-45D6-8EF5-EF6BE6256036}" srcOrd="3" destOrd="0" presId="urn:microsoft.com/office/officeart/2005/8/layout/hierarchy1"/>
    <dgm:cxn modelId="{8B79529E-CFEA-4F97-9946-35D394ADAFC6}" type="presParOf" srcId="{438E5439-AEE0-45D6-8EF5-EF6BE6256036}" destId="{F2A42371-B0EF-420B-A1E6-23157B32A9A5}" srcOrd="0" destOrd="0" presId="urn:microsoft.com/office/officeart/2005/8/layout/hierarchy1"/>
    <dgm:cxn modelId="{3AAD81ED-4DDD-4ACA-9A53-CE269E46DFB9}" type="presParOf" srcId="{F2A42371-B0EF-420B-A1E6-23157B32A9A5}" destId="{2AEFCDD3-BE3A-49EB-BDD9-2E9B7EE0E259}" srcOrd="0" destOrd="0" presId="urn:microsoft.com/office/officeart/2005/8/layout/hierarchy1"/>
    <dgm:cxn modelId="{0E9F13EF-DC72-4A26-9008-3622424DA535}" type="presParOf" srcId="{F2A42371-B0EF-420B-A1E6-23157B32A9A5}" destId="{BE6F04A2-9782-4438-9904-A5ED8A3BDFC2}" srcOrd="1" destOrd="0" presId="urn:microsoft.com/office/officeart/2005/8/layout/hierarchy1"/>
    <dgm:cxn modelId="{4873AB90-6769-4694-9238-7C05B379AF04}" type="presParOf" srcId="{438E5439-AEE0-45D6-8EF5-EF6BE6256036}" destId="{11146E57-FE6C-48A9-A302-A666A107AC97}" srcOrd="1" destOrd="0" presId="urn:microsoft.com/office/officeart/2005/8/layout/hierarchy1"/>
    <dgm:cxn modelId="{6D5635F0-8199-4E56-AD99-037EF2E3CD72}" type="presParOf" srcId="{0CC99ADF-C4EB-4FAF-8229-9D2258D86F51}" destId="{D9426641-FA82-415A-A2B4-E3E2A95A1855}" srcOrd="2" destOrd="0" presId="urn:microsoft.com/office/officeart/2005/8/layout/hierarchy1"/>
    <dgm:cxn modelId="{33F848BB-4A35-4A32-9F77-813DD2534D03}" type="presParOf" srcId="{0CC99ADF-C4EB-4FAF-8229-9D2258D86F51}" destId="{F8CE211F-67D4-473A-84DB-CFE4B6ED9598}" srcOrd="3" destOrd="0" presId="urn:microsoft.com/office/officeart/2005/8/layout/hierarchy1"/>
    <dgm:cxn modelId="{77405DAA-1ADE-4498-A4E1-B9C60EFE5CBE}" type="presParOf" srcId="{F8CE211F-67D4-473A-84DB-CFE4B6ED9598}" destId="{708D3D6E-5BCF-4C4B-A3C3-D5A46BA3CDF9}" srcOrd="0" destOrd="0" presId="urn:microsoft.com/office/officeart/2005/8/layout/hierarchy1"/>
    <dgm:cxn modelId="{1062E458-883F-4E35-A167-808EB09AAA25}" type="presParOf" srcId="{708D3D6E-5BCF-4C4B-A3C3-D5A46BA3CDF9}" destId="{5BC6E32B-40CB-43E8-99F3-07BEB193E968}" srcOrd="0" destOrd="0" presId="urn:microsoft.com/office/officeart/2005/8/layout/hierarchy1"/>
    <dgm:cxn modelId="{50B28FD9-A200-438F-99BC-AD19FB23CDB5}" type="presParOf" srcId="{708D3D6E-5BCF-4C4B-A3C3-D5A46BA3CDF9}" destId="{32C36BB7-A55D-4373-8F64-3CC521E0989A}" srcOrd="1" destOrd="0" presId="urn:microsoft.com/office/officeart/2005/8/layout/hierarchy1"/>
    <dgm:cxn modelId="{966CBFB4-2EB3-48EF-AC23-AAF01169041F}" type="presParOf" srcId="{F8CE211F-67D4-473A-84DB-CFE4B6ED9598}" destId="{C6786C92-9451-474D-90BA-EA3727687793}" srcOrd="1" destOrd="0" presId="urn:microsoft.com/office/officeart/2005/8/layout/hierarchy1"/>
    <dgm:cxn modelId="{8913EFC1-E16F-4D24-9E3F-8331456BA797}" type="presParOf" srcId="{C6786C92-9451-474D-90BA-EA3727687793}" destId="{F7CC7DF6-9867-4B0E-BAB8-79AD9A54557F}" srcOrd="0" destOrd="0" presId="urn:microsoft.com/office/officeart/2005/8/layout/hierarchy1"/>
    <dgm:cxn modelId="{29BF3DF8-8A6F-495D-AECA-AAAB3ECD1AE0}" type="presParOf" srcId="{C6786C92-9451-474D-90BA-EA3727687793}" destId="{6234C140-9982-4D47-AA24-BCC2AAC3B5EA}" srcOrd="1" destOrd="0" presId="urn:microsoft.com/office/officeart/2005/8/layout/hierarchy1"/>
    <dgm:cxn modelId="{51A67F26-C21B-4682-BE95-5CB72C5E77C5}" type="presParOf" srcId="{6234C140-9982-4D47-AA24-BCC2AAC3B5EA}" destId="{5832AAB9-3BD2-49AB-96B7-97F14EF7E626}" srcOrd="0" destOrd="0" presId="urn:microsoft.com/office/officeart/2005/8/layout/hierarchy1"/>
    <dgm:cxn modelId="{5E2CA678-E490-4C11-A98A-B3DF67864126}" type="presParOf" srcId="{5832AAB9-3BD2-49AB-96B7-97F14EF7E626}" destId="{013DB48B-DCC4-4113-BDBA-965BB8FEB003}" srcOrd="0" destOrd="0" presId="urn:microsoft.com/office/officeart/2005/8/layout/hierarchy1"/>
    <dgm:cxn modelId="{82BF2898-73D9-421F-B993-14A126FB40C1}" type="presParOf" srcId="{5832AAB9-3BD2-49AB-96B7-97F14EF7E626}" destId="{F90B64EA-8E30-4C85-99E0-4FEFF87391CC}" srcOrd="1" destOrd="0" presId="urn:microsoft.com/office/officeart/2005/8/layout/hierarchy1"/>
    <dgm:cxn modelId="{8E766BE6-9018-409E-803E-B686444BD9BC}" type="presParOf" srcId="{6234C140-9982-4D47-AA24-BCC2AAC3B5EA}" destId="{5F93C33F-DEBC-4EE2-86F5-DE3FB625F35A}" srcOrd="1" destOrd="0" presId="urn:microsoft.com/office/officeart/2005/8/layout/hierarchy1"/>
    <dgm:cxn modelId="{DF27609B-C996-4EF3-8923-8455A9AD0956}" type="presParOf" srcId="{C6786C92-9451-474D-90BA-EA3727687793}" destId="{82B23F20-E58A-4847-A9BF-5B01C07C60E5}" srcOrd="2" destOrd="0" presId="urn:microsoft.com/office/officeart/2005/8/layout/hierarchy1"/>
    <dgm:cxn modelId="{9DE60E35-2B0A-4164-AD73-1C3BA198652E}" type="presParOf" srcId="{C6786C92-9451-474D-90BA-EA3727687793}" destId="{DC06CAA2-ACED-4A90-9F61-D68B7FFC2CA0}" srcOrd="3" destOrd="0" presId="urn:microsoft.com/office/officeart/2005/8/layout/hierarchy1"/>
    <dgm:cxn modelId="{ED4F75F3-2DA8-4161-837C-E184FC5B44BC}" type="presParOf" srcId="{DC06CAA2-ACED-4A90-9F61-D68B7FFC2CA0}" destId="{5276E38B-CDBA-4C63-9AC9-081BDE4B7E67}" srcOrd="0" destOrd="0" presId="urn:microsoft.com/office/officeart/2005/8/layout/hierarchy1"/>
    <dgm:cxn modelId="{A525A99C-32D2-4855-B2B4-06AD6292DDB0}" type="presParOf" srcId="{5276E38B-CDBA-4C63-9AC9-081BDE4B7E67}" destId="{7D313B8D-395E-4662-8AE6-72D1547D5094}" srcOrd="0" destOrd="0" presId="urn:microsoft.com/office/officeart/2005/8/layout/hierarchy1"/>
    <dgm:cxn modelId="{D60ABF48-DA84-4AFD-897C-5550051711C1}" type="presParOf" srcId="{5276E38B-CDBA-4C63-9AC9-081BDE4B7E67}" destId="{74C0BAB2-E128-4E01-84A8-62DF760F109F}" srcOrd="1" destOrd="0" presId="urn:microsoft.com/office/officeart/2005/8/layout/hierarchy1"/>
    <dgm:cxn modelId="{F28E147D-0588-4255-976D-FE916AC9AA69}" type="presParOf" srcId="{DC06CAA2-ACED-4A90-9F61-D68B7FFC2CA0}" destId="{B65FE6FB-45EC-4A54-A9C9-4A13D4C0E52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B10769-EDAD-4792-A86F-9C6C7DC6E84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BD447121-50EF-4089-8A43-AB782615EFD4}">
      <dgm:prSet phldrT="[Text]"/>
      <dgm:spPr/>
      <dgm:t>
        <a:bodyPr/>
        <a:lstStyle/>
        <a:p>
          <a:r>
            <a:rPr lang="en-IN" dirty="0" smtClean="0"/>
            <a:t>Number</a:t>
          </a:r>
          <a:endParaRPr lang="en-IN" dirty="0"/>
        </a:p>
      </dgm:t>
    </dgm:pt>
    <dgm:pt modelId="{3B36567B-8E74-49EE-B2AA-17D107B34AAB}" type="parTrans" cxnId="{DE3960CC-5C8D-4106-8819-8AF68ABCF880}">
      <dgm:prSet/>
      <dgm:spPr/>
      <dgm:t>
        <a:bodyPr/>
        <a:lstStyle/>
        <a:p>
          <a:endParaRPr lang="en-IN"/>
        </a:p>
      </dgm:t>
    </dgm:pt>
    <dgm:pt modelId="{0386EBBD-6FE1-4FAE-89FD-29FE40A26CB7}" type="sibTrans" cxnId="{DE3960CC-5C8D-4106-8819-8AF68ABCF880}">
      <dgm:prSet/>
      <dgm:spPr/>
      <dgm:t>
        <a:bodyPr/>
        <a:lstStyle/>
        <a:p>
          <a:endParaRPr lang="en-IN"/>
        </a:p>
      </dgm:t>
    </dgm:pt>
    <dgm:pt modelId="{EE46263B-ACC0-4690-93B2-10BE7DF1F967}">
      <dgm:prSet phldrT="[Text]"/>
      <dgm:spPr/>
      <dgm:t>
        <a:bodyPr/>
        <a:lstStyle/>
        <a:p>
          <a:r>
            <a:rPr lang="en-IN" dirty="0" smtClean="0"/>
            <a:t>Byte</a:t>
          </a:r>
          <a:endParaRPr lang="en-IN" dirty="0"/>
        </a:p>
      </dgm:t>
    </dgm:pt>
    <dgm:pt modelId="{28B12130-8273-4858-AB5F-B94F12117159}" type="parTrans" cxnId="{6635A2E9-3B04-4543-8005-17BA642599E4}">
      <dgm:prSet/>
      <dgm:spPr/>
      <dgm:t>
        <a:bodyPr/>
        <a:lstStyle/>
        <a:p>
          <a:endParaRPr lang="en-IN"/>
        </a:p>
      </dgm:t>
    </dgm:pt>
    <dgm:pt modelId="{9DE78BDB-BA9A-4665-B82A-ECE9F73B95D1}" type="sibTrans" cxnId="{6635A2E9-3B04-4543-8005-17BA642599E4}">
      <dgm:prSet/>
      <dgm:spPr/>
      <dgm:t>
        <a:bodyPr/>
        <a:lstStyle/>
        <a:p>
          <a:endParaRPr lang="en-IN"/>
        </a:p>
      </dgm:t>
    </dgm:pt>
    <dgm:pt modelId="{8084BE19-B639-4F88-B082-53B96B567950}">
      <dgm:prSet phldrT="[Text]"/>
      <dgm:spPr/>
      <dgm:t>
        <a:bodyPr/>
        <a:lstStyle/>
        <a:p>
          <a:r>
            <a:rPr lang="en-IN" dirty="0" smtClean="0"/>
            <a:t>Short</a:t>
          </a:r>
          <a:endParaRPr lang="en-IN" dirty="0"/>
        </a:p>
      </dgm:t>
    </dgm:pt>
    <dgm:pt modelId="{FB41E8C3-4F28-482C-8ED9-832F2F887C00}" type="parTrans" cxnId="{0880EC06-8FB4-4363-B397-C58E45CB2F2E}">
      <dgm:prSet/>
      <dgm:spPr/>
      <dgm:t>
        <a:bodyPr/>
        <a:lstStyle/>
        <a:p>
          <a:endParaRPr lang="en-IN"/>
        </a:p>
      </dgm:t>
    </dgm:pt>
    <dgm:pt modelId="{77092B94-0CBF-401C-9DE8-14895A01A38D}" type="sibTrans" cxnId="{0880EC06-8FB4-4363-B397-C58E45CB2F2E}">
      <dgm:prSet/>
      <dgm:spPr/>
      <dgm:t>
        <a:bodyPr/>
        <a:lstStyle/>
        <a:p>
          <a:endParaRPr lang="en-IN"/>
        </a:p>
      </dgm:t>
    </dgm:pt>
    <dgm:pt modelId="{245A9E9E-CD59-4DF1-B991-C4D8AA4C9B81}">
      <dgm:prSet phldrT="[Text]"/>
      <dgm:spPr/>
      <dgm:t>
        <a:bodyPr/>
        <a:lstStyle/>
        <a:p>
          <a:r>
            <a:rPr lang="en-IN" dirty="0" err="1" smtClean="0"/>
            <a:t>Int</a:t>
          </a:r>
          <a:endParaRPr lang="en-IN" dirty="0"/>
        </a:p>
      </dgm:t>
    </dgm:pt>
    <dgm:pt modelId="{46B8ADFA-DBAE-4407-A569-02FDC058F675}" type="parTrans" cxnId="{C12D046B-2E74-4942-A209-7FE2A1DB5EDA}">
      <dgm:prSet/>
      <dgm:spPr/>
      <dgm:t>
        <a:bodyPr/>
        <a:lstStyle/>
        <a:p>
          <a:endParaRPr lang="en-IN"/>
        </a:p>
      </dgm:t>
    </dgm:pt>
    <dgm:pt modelId="{62BA3CD4-F794-4B84-AB26-0D97CF5E9436}" type="sibTrans" cxnId="{C12D046B-2E74-4942-A209-7FE2A1DB5EDA}">
      <dgm:prSet/>
      <dgm:spPr/>
      <dgm:t>
        <a:bodyPr/>
        <a:lstStyle/>
        <a:p>
          <a:endParaRPr lang="en-IN"/>
        </a:p>
      </dgm:t>
    </dgm:pt>
    <dgm:pt modelId="{8F6BFE69-2CA6-4E62-AAD9-E89A7CE44DCA}">
      <dgm:prSet phldrT="[Text]"/>
      <dgm:spPr/>
      <dgm:t>
        <a:bodyPr/>
        <a:lstStyle/>
        <a:p>
          <a:r>
            <a:rPr lang="en-IN" dirty="0" smtClean="0"/>
            <a:t>Long</a:t>
          </a:r>
        </a:p>
      </dgm:t>
    </dgm:pt>
    <dgm:pt modelId="{B971064E-AB30-40C6-A626-C428DD6A9C0C}" type="parTrans" cxnId="{0A115EEC-A272-4B10-9799-93F09EBD2B80}">
      <dgm:prSet/>
      <dgm:spPr/>
      <dgm:t>
        <a:bodyPr/>
        <a:lstStyle/>
        <a:p>
          <a:endParaRPr lang="en-IN"/>
        </a:p>
      </dgm:t>
    </dgm:pt>
    <dgm:pt modelId="{D9667DEA-F74C-4A73-856F-F02728132542}" type="sibTrans" cxnId="{0A115EEC-A272-4B10-9799-93F09EBD2B80}">
      <dgm:prSet/>
      <dgm:spPr/>
      <dgm:t>
        <a:bodyPr/>
        <a:lstStyle/>
        <a:p>
          <a:endParaRPr lang="en-IN"/>
        </a:p>
      </dgm:t>
    </dgm:pt>
    <dgm:pt modelId="{F1C6BE92-30EA-41CD-8F24-E64705B35FEA}">
      <dgm:prSet phldrT="[Text]"/>
      <dgm:spPr/>
      <dgm:t>
        <a:bodyPr/>
        <a:lstStyle/>
        <a:p>
          <a:r>
            <a:rPr lang="en-IN" dirty="0" smtClean="0"/>
            <a:t>Float</a:t>
          </a:r>
        </a:p>
      </dgm:t>
    </dgm:pt>
    <dgm:pt modelId="{3D9840DE-D55A-4844-9ECA-E0C7391085CB}" type="parTrans" cxnId="{77185CBC-596E-43C2-8049-1A06C40BB019}">
      <dgm:prSet/>
      <dgm:spPr/>
      <dgm:t>
        <a:bodyPr/>
        <a:lstStyle/>
        <a:p>
          <a:endParaRPr lang="en-IN"/>
        </a:p>
      </dgm:t>
    </dgm:pt>
    <dgm:pt modelId="{0637ADBA-33B7-44D1-B4C7-82AE90FFC4AB}" type="sibTrans" cxnId="{77185CBC-596E-43C2-8049-1A06C40BB019}">
      <dgm:prSet/>
      <dgm:spPr/>
      <dgm:t>
        <a:bodyPr/>
        <a:lstStyle/>
        <a:p>
          <a:endParaRPr lang="en-IN"/>
        </a:p>
      </dgm:t>
    </dgm:pt>
    <dgm:pt modelId="{DD64A763-0D9A-44E7-8247-B112015F6912}">
      <dgm:prSet phldrT="[Text]"/>
      <dgm:spPr/>
      <dgm:t>
        <a:bodyPr/>
        <a:lstStyle/>
        <a:p>
          <a:r>
            <a:rPr lang="en-IN" dirty="0" smtClean="0"/>
            <a:t>Double</a:t>
          </a:r>
        </a:p>
      </dgm:t>
    </dgm:pt>
    <dgm:pt modelId="{FFCA18D4-4752-4E5B-9420-3BEB1ACB9E2C}" type="parTrans" cxnId="{CC9C3B3E-77EA-4B0E-89A9-EEFD55EA32BC}">
      <dgm:prSet/>
      <dgm:spPr/>
      <dgm:t>
        <a:bodyPr/>
        <a:lstStyle/>
        <a:p>
          <a:endParaRPr lang="en-IN"/>
        </a:p>
      </dgm:t>
    </dgm:pt>
    <dgm:pt modelId="{A956D641-7AEB-4542-A539-6B956833ECD9}" type="sibTrans" cxnId="{CC9C3B3E-77EA-4B0E-89A9-EEFD55EA32BC}">
      <dgm:prSet/>
      <dgm:spPr/>
      <dgm:t>
        <a:bodyPr/>
        <a:lstStyle/>
        <a:p>
          <a:endParaRPr lang="en-IN"/>
        </a:p>
      </dgm:t>
    </dgm:pt>
    <dgm:pt modelId="{9B8310F0-C7C1-46B3-9863-B10230EE501B}" type="pres">
      <dgm:prSet presAssocID="{E7B10769-EDAD-4792-A86F-9C6C7DC6E84E}" presName="hierChild1" presStyleCnt="0">
        <dgm:presLayoutVars>
          <dgm:orgChart val="1"/>
          <dgm:chPref val="1"/>
          <dgm:dir/>
          <dgm:animOne val="branch"/>
          <dgm:animLvl val="lvl"/>
          <dgm:resizeHandles/>
        </dgm:presLayoutVars>
      </dgm:prSet>
      <dgm:spPr/>
      <dgm:t>
        <a:bodyPr/>
        <a:lstStyle/>
        <a:p>
          <a:endParaRPr lang="en-IN"/>
        </a:p>
      </dgm:t>
    </dgm:pt>
    <dgm:pt modelId="{5B93CDD5-25FD-47FD-AA20-1A1FDE07F8FE}" type="pres">
      <dgm:prSet presAssocID="{BD447121-50EF-4089-8A43-AB782615EFD4}" presName="hierRoot1" presStyleCnt="0">
        <dgm:presLayoutVars>
          <dgm:hierBranch val="init"/>
        </dgm:presLayoutVars>
      </dgm:prSet>
      <dgm:spPr/>
    </dgm:pt>
    <dgm:pt modelId="{C69280E3-DDD3-45CD-8554-795421ADE69E}" type="pres">
      <dgm:prSet presAssocID="{BD447121-50EF-4089-8A43-AB782615EFD4}" presName="rootComposite1" presStyleCnt="0"/>
      <dgm:spPr/>
    </dgm:pt>
    <dgm:pt modelId="{F41B0244-7DC8-4404-8EF4-7B851B5CCB21}" type="pres">
      <dgm:prSet presAssocID="{BD447121-50EF-4089-8A43-AB782615EFD4}" presName="rootText1" presStyleLbl="node0" presStyleIdx="0" presStyleCnt="1">
        <dgm:presLayoutVars>
          <dgm:chPref val="3"/>
        </dgm:presLayoutVars>
      </dgm:prSet>
      <dgm:spPr/>
      <dgm:t>
        <a:bodyPr/>
        <a:lstStyle/>
        <a:p>
          <a:endParaRPr lang="en-IN"/>
        </a:p>
      </dgm:t>
    </dgm:pt>
    <dgm:pt modelId="{37AE4C7E-91CC-46CE-8A35-A7C4C9C0DB02}" type="pres">
      <dgm:prSet presAssocID="{BD447121-50EF-4089-8A43-AB782615EFD4}" presName="rootConnector1" presStyleLbl="node1" presStyleIdx="0" presStyleCnt="0"/>
      <dgm:spPr/>
      <dgm:t>
        <a:bodyPr/>
        <a:lstStyle/>
        <a:p>
          <a:endParaRPr lang="en-IN"/>
        </a:p>
      </dgm:t>
    </dgm:pt>
    <dgm:pt modelId="{9C38C8ED-4A6D-4B76-A859-D12AA2284DEF}" type="pres">
      <dgm:prSet presAssocID="{BD447121-50EF-4089-8A43-AB782615EFD4}" presName="hierChild2" presStyleCnt="0"/>
      <dgm:spPr/>
    </dgm:pt>
    <dgm:pt modelId="{A8D7AAAF-31C6-4B13-A03A-EB4512177421}" type="pres">
      <dgm:prSet presAssocID="{28B12130-8273-4858-AB5F-B94F12117159}" presName="Name37" presStyleLbl="parChTrans1D2" presStyleIdx="0" presStyleCnt="6"/>
      <dgm:spPr/>
      <dgm:t>
        <a:bodyPr/>
        <a:lstStyle/>
        <a:p>
          <a:endParaRPr lang="en-IN"/>
        </a:p>
      </dgm:t>
    </dgm:pt>
    <dgm:pt modelId="{21E931C6-A0FF-4BD0-9F11-5454E2546E80}" type="pres">
      <dgm:prSet presAssocID="{EE46263B-ACC0-4690-93B2-10BE7DF1F967}" presName="hierRoot2" presStyleCnt="0">
        <dgm:presLayoutVars>
          <dgm:hierBranch val="init"/>
        </dgm:presLayoutVars>
      </dgm:prSet>
      <dgm:spPr/>
    </dgm:pt>
    <dgm:pt modelId="{AA32153F-9A82-49D5-B704-29C8BB1C006C}" type="pres">
      <dgm:prSet presAssocID="{EE46263B-ACC0-4690-93B2-10BE7DF1F967}" presName="rootComposite" presStyleCnt="0"/>
      <dgm:spPr/>
    </dgm:pt>
    <dgm:pt modelId="{930C56D6-E226-45FD-9B69-210F2D8DD449}" type="pres">
      <dgm:prSet presAssocID="{EE46263B-ACC0-4690-93B2-10BE7DF1F967}" presName="rootText" presStyleLbl="node2" presStyleIdx="0" presStyleCnt="6">
        <dgm:presLayoutVars>
          <dgm:chPref val="3"/>
        </dgm:presLayoutVars>
      </dgm:prSet>
      <dgm:spPr/>
      <dgm:t>
        <a:bodyPr/>
        <a:lstStyle/>
        <a:p>
          <a:endParaRPr lang="en-IN"/>
        </a:p>
      </dgm:t>
    </dgm:pt>
    <dgm:pt modelId="{96DDB28F-C9D5-4B73-92CA-4016DF149DC4}" type="pres">
      <dgm:prSet presAssocID="{EE46263B-ACC0-4690-93B2-10BE7DF1F967}" presName="rootConnector" presStyleLbl="node2" presStyleIdx="0" presStyleCnt="6"/>
      <dgm:spPr/>
      <dgm:t>
        <a:bodyPr/>
        <a:lstStyle/>
        <a:p>
          <a:endParaRPr lang="en-IN"/>
        </a:p>
      </dgm:t>
    </dgm:pt>
    <dgm:pt modelId="{6CB5AAF2-508C-4CEF-83C8-17A56A89F59A}" type="pres">
      <dgm:prSet presAssocID="{EE46263B-ACC0-4690-93B2-10BE7DF1F967}" presName="hierChild4" presStyleCnt="0"/>
      <dgm:spPr/>
    </dgm:pt>
    <dgm:pt modelId="{2101C98B-8A7C-4BFD-AF4C-3169A7E52719}" type="pres">
      <dgm:prSet presAssocID="{EE46263B-ACC0-4690-93B2-10BE7DF1F967}" presName="hierChild5" presStyleCnt="0"/>
      <dgm:spPr/>
    </dgm:pt>
    <dgm:pt modelId="{ADB09CBD-7529-4EF3-AE44-458930A44CE6}" type="pres">
      <dgm:prSet presAssocID="{FB41E8C3-4F28-482C-8ED9-832F2F887C00}" presName="Name37" presStyleLbl="parChTrans1D2" presStyleIdx="1" presStyleCnt="6"/>
      <dgm:spPr/>
      <dgm:t>
        <a:bodyPr/>
        <a:lstStyle/>
        <a:p>
          <a:endParaRPr lang="en-IN"/>
        </a:p>
      </dgm:t>
    </dgm:pt>
    <dgm:pt modelId="{8D07C123-7767-404D-AE08-B556E2588867}" type="pres">
      <dgm:prSet presAssocID="{8084BE19-B639-4F88-B082-53B96B567950}" presName="hierRoot2" presStyleCnt="0">
        <dgm:presLayoutVars>
          <dgm:hierBranch val="init"/>
        </dgm:presLayoutVars>
      </dgm:prSet>
      <dgm:spPr/>
    </dgm:pt>
    <dgm:pt modelId="{50534238-68AC-4D59-ABD9-C5FCF2764571}" type="pres">
      <dgm:prSet presAssocID="{8084BE19-B639-4F88-B082-53B96B567950}" presName="rootComposite" presStyleCnt="0"/>
      <dgm:spPr/>
    </dgm:pt>
    <dgm:pt modelId="{AF69C570-8BBC-43F4-A89A-607B42B4CA28}" type="pres">
      <dgm:prSet presAssocID="{8084BE19-B639-4F88-B082-53B96B567950}" presName="rootText" presStyleLbl="node2" presStyleIdx="1" presStyleCnt="6">
        <dgm:presLayoutVars>
          <dgm:chPref val="3"/>
        </dgm:presLayoutVars>
      </dgm:prSet>
      <dgm:spPr/>
      <dgm:t>
        <a:bodyPr/>
        <a:lstStyle/>
        <a:p>
          <a:endParaRPr lang="en-IN"/>
        </a:p>
      </dgm:t>
    </dgm:pt>
    <dgm:pt modelId="{9ADADCBF-6FC0-42BF-AAC9-31B3E756001F}" type="pres">
      <dgm:prSet presAssocID="{8084BE19-B639-4F88-B082-53B96B567950}" presName="rootConnector" presStyleLbl="node2" presStyleIdx="1" presStyleCnt="6"/>
      <dgm:spPr/>
      <dgm:t>
        <a:bodyPr/>
        <a:lstStyle/>
        <a:p>
          <a:endParaRPr lang="en-IN"/>
        </a:p>
      </dgm:t>
    </dgm:pt>
    <dgm:pt modelId="{73BBB768-5408-41FF-A520-B472042F5C7B}" type="pres">
      <dgm:prSet presAssocID="{8084BE19-B639-4F88-B082-53B96B567950}" presName="hierChild4" presStyleCnt="0"/>
      <dgm:spPr/>
    </dgm:pt>
    <dgm:pt modelId="{9F7BC005-A90C-49A2-BBE6-044402680712}" type="pres">
      <dgm:prSet presAssocID="{8084BE19-B639-4F88-B082-53B96B567950}" presName="hierChild5" presStyleCnt="0"/>
      <dgm:spPr/>
    </dgm:pt>
    <dgm:pt modelId="{3B2D3652-FED5-4C31-B7B0-D2417F0F002C}" type="pres">
      <dgm:prSet presAssocID="{46B8ADFA-DBAE-4407-A569-02FDC058F675}" presName="Name37" presStyleLbl="parChTrans1D2" presStyleIdx="2" presStyleCnt="6"/>
      <dgm:spPr/>
      <dgm:t>
        <a:bodyPr/>
        <a:lstStyle/>
        <a:p>
          <a:endParaRPr lang="en-IN"/>
        </a:p>
      </dgm:t>
    </dgm:pt>
    <dgm:pt modelId="{977C37EB-A15A-44D4-A7DD-8A700C5E58F3}" type="pres">
      <dgm:prSet presAssocID="{245A9E9E-CD59-4DF1-B991-C4D8AA4C9B81}" presName="hierRoot2" presStyleCnt="0">
        <dgm:presLayoutVars>
          <dgm:hierBranch val="init"/>
        </dgm:presLayoutVars>
      </dgm:prSet>
      <dgm:spPr/>
    </dgm:pt>
    <dgm:pt modelId="{C2C73047-380B-4B7D-AF7A-0A03BE0F4B30}" type="pres">
      <dgm:prSet presAssocID="{245A9E9E-CD59-4DF1-B991-C4D8AA4C9B81}" presName="rootComposite" presStyleCnt="0"/>
      <dgm:spPr/>
    </dgm:pt>
    <dgm:pt modelId="{3CDAFB1A-EEAE-43B5-9DC8-752502F5E33C}" type="pres">
      <dgm:prSet presAssocID="{245A9E9E-CD59-4DF1-B991-C4D8AA4C9B81}" presName="rootText" presStyleLbl="node2" presStyleIdx="2" presStyleCnt="6">
        <dgm:presLayoutVars>
          <dgm:chPref val="3"/>
        </dgm:presLayoutVars>
      </dgm:prSet>
      <dgm:spPr/>
      <dgm:t>
        <a:bodyPr/>
        <a:lstStyle/>
        <a:p>
          <a:endParaRPr lang="en-IN"/>
        </a:p>
      </dgm:t>
    </dgm:pt>
    <dgm:pt modelId="{FE3FD296-E4C6-4CE4-8E6D-3E662672EB8F}" type="pres">
      <dgm:prSet presAssocID="{245A9E9E-CD59-4DF1-B991-C4D8AA4C9B81}" presName="rootConnector" presStyleLbl="node2" presStyleIdx="2" presStyleCnt="6"/>
      <dgm:spPr/>
      <dgm:t>
        <a:bodyPr/>
        <a:lstStyle/>
        <a:p>
          <a:endParaRPr lang="en-IN"/>
        </a:p>
      </dgm:t>
    </dgm:pt>
    <dgm:pt modelId="{38B14451-2042-4B9D-B6BC-1F08E2DF728C}" type="pres">
      <dgm:prSet presAssocID="{245A9E9E-CD59-4DF1-B991-C4D8AA4C9B81}" presName="hierChild4" presStyleCnt="0"/>
      <dgm:spPr/>
    </dgm:pt>
    <dgm:pt modelId="{38E7090D-214E-41C7-9C3D-D1B354B4E9E4}" type="pres">
      <dgm:prSet presAssocID="{245A9E9E-CD59-4DF1-B991-C4D8AA4C9B81}" presName="hierChild5" presStyleCnt="0"/>
      <dgm:spPr/>
    </dgm:pt>
    <dgm:pt modelId="{0D9E91BD-8C4F-4C01-BCF6-4E7B3FCE62E0}" type="pres">
      <dgm:prSet presAssocID="{B971064E-AB30-40C6-A626-C428DD6A9C0C}" presName="Name37" presStyleLbl="parChTrans1D2" presStyleIdx="3" presStyleCnt="6"/>
      <dgm:spPr/>
      <dgm:t>
        <a:bodyPr/>
        <a:lstStyle/>
        <a:p>
          <a:endParaRPr lang="en-IN"/>
        </a:p>
      </dgm:t>
    </dgm:pt>
    <dgm:pt modelId="{A4C42AFC-E652-46DA-8D68-4D5220E914B9}" type="pres">
      <dgm:prSet presAssocID="{8F6BFE69-2CA6-4E62-AAD9-E89A7CE44DCA}" presName="hierRoot2" presStyleCnt="0">
        <dgm:presLayoutVars>
          <dgm:hierBranch val="init"/>
        </dgm:presLayoutVars>
      </dgm:prSet>
      <dgm:spPr/>
    </dgm:pt>
    <dgm:pt modelId="{0B614EEF-87C1-4A52-8103-3046697659F8}" type="pres">
      <dgm:prSet presAssocID="{8F6BFE69-2CA6-4E62-AAD9-E89A7CE44DCA}" presName="rootComposite" presStyleCnt="0"/>
      <dgm:spPr/>
    </dgm:pt>
    <dgm:pt modelId="{4E63C98F-F274-4953-8E84-89E2CBB95AAF}" type="pres">
      <dgm:prSet presAssocID="{8F6BFE69-2CA6-4E62-AAD9-E89A7CE44DCA}" presName="rootText" presStyleLbl="node2" presStyleIdx="3" presStyleCnt="6">
        <dgm:presLayoutVars>
          <dgm:chPref val="3"/>
        </dgm:presLayoutVars>
      </dgm:prSet>
      <dgm:spPr/>
      <dgm:t>
        <a:bodyPr/>
        <a:lstStyle/>
        <a:p>
          <a:endParaRPr lang="en-IN"/>
        </a:p>
      </dgm:t>
    </dgm:pt>
    <dgm:pt modelId="{6E206F97-BB29-4B67-806E-7454B9D5B15B}" type="pres">
      <dgm:prSet presAssocID="{8F6BFE69-2CA6-4E62-AAD9-E89A7CE44DCA}" presName="rootConnector" presStyleLbl="node2" presStyleIdx="3" presStyleCnt="6"/>
      <dgm:spPr/>
      <dgm:t>
        <a:bodyPr/>
        <a:lstStyle/>
        <a:p>
          <a:endParaRPr lang="en-IN"/>
        </a:p>
      </dgm:t>
    </dgm:pt>
    <dgm:pt modelId="{262DF36F-249A-478C-AF70-76C4A5A93113}" type="pres">
      <dgm:prSet presAssocID="{8F6BFE69-2CA6-4E62-AAD9-E89A7CE44DCA}" presName="hierChild4" presStyleCnt="0"/>
      <dgm:spPr/>
    </dgm:pt>
    <dgm:pt modelId="{927327DA-1759-4174-8E6D-719FF789B677}" type="pres">
      <dgm:prSet presAssocID="{8F6BFE69-2CA6-4E62-AAD9-E89A7CE44DCA}" presName="hierChild5" presStyleCnt="0"/>
      <dgm:spPr/>
    </dgm:pt>
    <dgm:pt modelId="{BD8A580F-4681-4E0B-86AC-C845FA4C009C}" type="pres">
      <dgm:prSet presAssocID="{3D9840DE-D55A-4844-9ECA-E0C7391085CB}" presName="Name37" presStyleLbl="parChTrans1D2" presStyleIdx="4" presStyleCnt="6"/>
      <dgm:spPr/>
      <dgm:t>
        <a:bodyPr/>
        <a:lstStyle/>
        <a:p>
          <a:endParaRPr lang="en-IN"/>
        </a:p>
      </dgm:t>
    </dgm:pt>
    <dgm:pt modelId="{399DEE23-43E0-42E7-9D4F-8DB8E6F25BA4}" type="pres">
      <dgm:prSet presAssocID="{F1C6BE92-30EA-41CD-8F24-E64705B35FEA}" presName="hierRoot2" presStyleCnt="0">
        <dgm:presLayoutVars>
          <dgm:hierBranch val="init"/>
        </dgm:presLayoutVars>
      </dgm:prSet>
      <dgm:spPr/>
    </dgm:pt>
    <dgm:pt modelId="{0A2C7ECF-5AAB-49ED-AA72-B895985AB1E5}" type="pres">
      <dgm:prSet presAssocID="{F1C6BE92-30EA-41CD-8F24-E64705B35FEA}" presName="rootComposite" presStyleCnt="0"/>
      <dgm:spPr/>
    </dgm:pt>
    <dgm:pt modelId="{2E175841-9FE7-423E-B06E-2A8748C3F00A}" type="pres">
      <dgm:prSet presAssocID="{F1C6BE92-30EA-41CD-8F24-E64705B35FEA}" presName="rootText" presStyleLbl="node2" presStyleIdx="4" presStyleCnt="6">
        <dgm:presLayoutVars>
          <dgm:chPref val="3"/>
        </dgm:presLayoutVars>
      </dgm:prSet>
      <dgm:spPr/>
      <dgm:t>
        <a:bodyPr/>
        <a:lstStyle/>
        <a:p>
          <a:endParaRPr lang="en-IN"/>
        </a:p>
      </dgm:t>
    </dgm:pt>
    <dgm:pt modelId="{5D23B2A1-E2FB-4A85-A053-2D0EF71A95C0}" type="pres">
      <dgm:prSet presAssocID="{F1C6BE92-30EA-41CD-8F24-E64705B35FEA}" presName="rootConnector" presStyleLbl="node2" presStyleIdx="4" presStyleCnt="6"/>
      <dgm:spPr/>
      <dgm:t>
        <a:bodyPr/>
        <a:lstStyle/>
        <a:p>
          <a:endParaRPr lang="en-IN"/>
        </a:p>
      </dgm:t>
    </dgm:pt>
    <dgm:pt modelId="{D29AF209-C64C-4147-97BA-A6B9B639A11D}" type="pres">
      <dgm:prSet presAssocID="{F1C6BE92-30EA-41CD-8F24-E64705B35FEA}" presName="hierChild4" presStyleCnt="0"/>
      <dgm:spPr/>
    </dgm:pt>
    <dgm:pt modelId="{F5D266C7-0C20-4871-A0A2-5C8360B1E17C}" type="pres">
      <dgm:prSet presAssocID="{F1C6BE92-30EA-41CD-8F24-E64705B35FEA}" presName="hierChild5" presStyleCnt="0"/>
      <dgm:spPr/>
    </dgm:pt>
    <dgm:pt modelId="{3D8D3C4B-A607-4E4E-A5F5-7CCD05705967}" type="pres">
      <dgm:prSet presAssocID="{FFCA18D4-4752-4E5B-9420-3BEB1ACB9E2C}" presName="Name37" presStyleLbl="parChTrans1D2" presStyleIdx="5" presStyleCnt="6"/>
      <dgm:spPr/>
      <dgm:t>
        <a:bodyPr/>
        <a:lstStyle/>
        <a:p>
          <a:endParaRPr lang="en-IN"/>
        </a:p>
      </dgm:t>
    </dgm:pt>
    <dgm:pt modelId="{249BDED5-F57A-4F38-BE68-43E767D8E69C}" type="pres">
      <dgm:prSet presAssocID="{DD64A763-0D9A-44E7-8247-B112015F6912}" presName="hierRoot2" presStyleCnt="0">
        <dgm:presLayoutVars>
          <dgm:hierBranch val="init"/>
        </dgm:presLayoutVars>
      </dgm:prSet>
      <dgm:spPr/>
    </dgm:pt>
    <dgm:pt modelId="{60001617-1A80-4FC4-AC85-798B2B2665B7}" type="pres">
      <dgm:prSet presAssocID="{DD64A763-0D9A-44E7-8247-B112015F6912}" presName="rootComposite" presStyleCnt="0"/>
      <dgm:spPr/>
    </dgm:pt>
    <dgm:pt modelId="{19B01F3F-400A-4331-9B2C-E743F3E5CB3D}" type="pres">
      <dgm:prSet presAssocID="{DD64A763-0D9A-44E7-8247-B112015F6912}" presName="rootText" presStyleLbl="node2" presStyleIdx="5" presStyleCnt="6">
        <dgm:presLayoutVars>
          <dgm:chPref val="3"/>
        </dgm:presLayoutVars>
      </dgm:prSet>
      <dgm:spPr/>
      <dgm:t>
        <a:bodyPr/>
        <a:lstStyle/>
        <a:p>
          <a:endParaRPr lang="en-IN"/>
        </a:p>
      </dgm:t>
    </dgm:pt>
    <dgm:pt modelId="{E46E4DA6-90B4-4499-A789-A1B4BDACB765}" type="pres">
      <dgm:prSet presAssocID="{DD64A763-0D9A-44E7-8247-B112015F6912}" presName="rootConnector" presStyleLbl="node2" presStyleIdx="5" presStyleCnt="6"/>
      <dgm:spPr/>
      <dgm:t>
        <a:bodyPr/>
        <a:lstStyle/>
        <a:p>
          <a:endParaRPr lang="en-IN"/>
        </a:p>
      </dgm:t>
    </dgm:pt>
    <dgm:pt modelId="{70869927-8C7A-4FC1-8490-3CE6693B329D}" type="pres">
      <dgm:prSet presAssocID="{DD64A763-0D9A-44E7-8247-B112015F6912}" presName="hierChild4" presStyleCnt="0"/>
      <dgm:spPr/>
    </dgm:pt>
    <dgm:pt modelId="{416BEB57-027D-4630-9088-E6EE86F52049}" type="pres">
      <dgm:prSet presAssocID="{DD64A763-0D9A-44E7-8247-B112015F6912}" presName="hierChild5" presStyleCnt="0"/>
      <dgm:spPr/>
    </dgm:pt>
    <dgm:pt modelId="{07843718-BCAE-4F55-963C-E43E3DB427E4}" type="pres">
      <dgm:prSet presAssocID="{BD447121-50EF-4089-8A43-AB782615EFD4}" presName="hierChild3" presStyleCnt="0"/>
      <dgm:spPr/>
    </dgm:pt>
  </dgm:ptLst>
  <dgm:cxnLst>
    <dgm:cxn modelId="{FD8B612C-9CBD-4BA5-B165-F6A6F100C7CE}" type="presOf" srcId="{28B12130-8273-4858-AB5F-B94F12117159}" destId="{A8D7AAAF-31C6-4B13-A03A-EB4512177421}" srcOrd="0" destOrd="0" presId="urn:microsoft.com/office/officeart/2005/8/layout/orgChart1"/>
    <dgm:cxn modelId="{CD6BB7D4-BE6F-406B-9924-E39A348367E6}" type="presOf" srcId="{DD64A763-0D9A-44E7-8247-B112015F6912}" destId="{E46E4DA6-90B4-4499-A789-A1B4BDACB765}" srcOrd="1" destOrd="0" presId="urn:microsoft.com/office/officeart/2005/8/layout/orgChart1"/>
    <dgm:cxn modelId="{21026E2F-F150-44C4-A6A1-D7B9B79695D1}" type="presOf" srcId="{FB41E8C3-4F28-482C-8ED9-832F2F887C00}" destId="{ADB09CBD-7529-4EF3-AE44-458930A44CE6}" srcOrd="0" destOrd="0" presId="urn:microsoft.com/office/officeart/2005/8/layout/orgChart1"/>
    <dgm:cxn modelId="{005E57FC-64E0-4B91-A30F-577FCB7380E7}" type="presOf" srcId="{B971064E-AB30-40C6-A626-C428DD6A9C0C}" destId="{0D9E91BD-8C4F-4C01-BCF6-4E7B3FCE62E0}" srcOrd="0" destOrd="0" presId="urn:microsoft.com/office/officeart/2005/8/layout/orgChart1"/>
    <dgm:cxn modelId="{0880EC06-8FB4-4363-B397-C58E45CB2F2E}" srcId="{BD447121-50EF-4089-8A43-AB782615EFD4}" destId="{8084BE19-B639-4F88-B082-53B96B567950}" srcOrd="1" destOrd="0" parTransId="{FB41E8C3-4F28-482C-8ED9-832F2F887C00}" sibTransId="{77092B94-0CBF-401C-9DE8-14895A01A38D}"/>
    <dgm:cxn modelId="{DBA8C80F-1D41-490A-AC6B-4257DEC1FA6F}" type="presOf" srcId="{E7B10769-EDAD-4792-A86F-9C6C7DC6E84E}" destId="{9B8310F0-C7C1-46B3-9863-B10230EE501B}" srcOrd="0" destOrd="0" presId="urn:microsoft.com/office/officeart/2005/8/layout/orgChart1"/>
    <dgm:cxn modelId="{BDF9A70D-7508-429E-9142-00A76656AA3F}" type="presOf" srcId="{DD64A763-0D9A-44E7-8247-B112015F6912}" destId="{19B01F3F-400A-4331-9B2C-E743F3E5CB3D}" srcOrd="0" destOrd="0" presId="urn:microsoft.com/office/officeart/2005/8/layout/orgChart1"/>
    <dgm:cxn modelId="{3BB515D1-E3E4-4F80-8CED-41A523ECACE0}" type="presOf" srcId="{8084BE19-B639-4F88-B082-53B96B567950}" destId="{9ADADCBF-6FC0-42BF-AAC9-31B3E756001F}" srcOrd="1" destOrd="0" presId="urn:microsoft.com/office/officeart/2005/8/layout/orgChart1"/>
    <dgm:cxn modelId="{CC9C3B3E-77EA-4B0E-89A9-EEFD55EA32BC}" srcId="{BD447121-50EF-4089-8A43-AB782615EFD4}" destId="{DD64A763-0D9A-44E7-8247-B112015F6912}" srcOrd="5" destOrd="0" parTransId="{FFCA18D4-4752-4E5B-9420-3BEB1ACB9E2C}" sibTransId="{A956D641-7AEB-4542-A539-6B956833ECD9}"/>
    <dgm:cxn modelId="{77185CBC-596E-43C2-8049-1A06C40BB019}" srcId="{BD447121-50EF-4089-8A43-AB782615EFD4}" destId="{F1C6BE92-30EA-41CD-8F24-E64705B35FEA}" srcOrd="4" destOrd="0" parTransId="{3D9840DE-D55A-4844-9ECA-E0C7391085CB}" sibTransId="{0637ADBA-33B7-44D1-B4C7-82AE90FFC4AB}"/>
    <dgm:cxn modelId="{6635A2E9-3B04-4543-8005-17BA642599E4}" srcId="{BD447121-50EF-4089-8A43-AB782615EFD4}" destId="{EE46263B-ACC0-4690-93B2-10BE7DF1F967}" srcOrd="0" destOrd="0" parTransId="{28B12130-8273-4858-AB5F-B94F12117159}" sibTransId="{9DE78BDB-BA9A-4665-B82A-ECE9F73B95D1}"/>
    <dgm:cxn modelId="{0A115EEC-A272-4B10-9799-93F09EBD2B80}" srcId="{BD447121-50EF-4089-8A43-AB782615EFD4}" destId="{8F6BFE69-2CA6-4E62-AAD9-E89A7CE44DCA}" srcOrd="3" destOrd="0" parTransId="{B971064E-AB30-40C6-A626-C428DD6A9C0C}" sibTransId="{D9667DEA-F74C-4A73-856F-F02728132542}"/>
    <dgm:cxn modelId="{557935CF-9672-45EC-9E20-951AB7253E63}" type="presOf" srcId="{8F6BFE69-2CA6-4E62-AAD9-E89A7CE44DCA}" destId="{4E63C98F-F274-4953-8E84-89E2CBB95AAF}" srcOrd="0" destOrd="0" presId="urn:microsoft.com/office/officeart/2005/8/layout/orgChart1"/>
    <dgm:cxn modelId="{1EE3B1FD-B1B8-4501-8BE5-B2201E594335}" type="presOf" srcId="{3D9840DE-D55A-4844-9ECA-E0C7391085CB}" destId="{BD8A580F-4681-4E0B-86AC-C845FA4C009C}" srcOrd="0" destOrd="0" presId="urn:microsoft.com/office/officeart/2005/8/layout/orgChart1"/>
    <dgm:cxn modelId="{71B145D1-70DB-4568-8F91-266202455D8E}" type="presOf" srcId="{FFCA18D4-4752-4E5B-9420-3BEB1ACB9E2C}" destId="{3D8D3C4B-A607-4E4E-A5F5-7CCD05705967}" srcOrd="0" destOrd="0" presId="urn:microsoft.com/office/officeart/2005/8/layout/orgChart1"/>
    <dgm:cxn modelId="{872BBF0F-71D1-4F8D-A9F6-B8E84A133CE6}" type="presOf" srcId="{F1C6BE92-30EA-41CD-8F24-E64705B35FEA}" destId="{5D23B2A1-E2FB-4A85-A053-2D0EF71A95C0}" srcOrd="1" destOrd="0" presId="urn:microsoft.com/office/officeart/2005/8/layout/orgChart1"/>
    <dgm:cxn modelId="{9BFE291F-6566-4A6F-836A-0410B3940025}" type="presOf" srcId="{8084BE19-B639-4F88-B082-53B96B567950}" destId="{AF69C570-8BBC-43F4-A89A-607B42B4CA28}" srcOrd="0" destOrd="0" presId="urn:microsoft.com/office/officeart/2005/8/layout/orgChart1"/>
    <dgm:cxn modelId="{DE3960CC-5C8D-4106-8819-8AF68ABCF880}" srcId="{E7B10769-EDAD-4792-A86F-9C6C7DC6E84E}" destId="{BD447121-50EF-4089-8A43-AB782615EFD4}" srcOrd="0" destOrd="0" parTransId="{3B36567B-8E74-49EE-B2AA-17D107B34AAB}" sibTransId="{0386EBBD-6FE1-4FAE-89FD-29FE40A26CB7}"/>
    <dgm:cxn modelId="{9B69FC62-07A4-4F50-BC8F-4A410A316E18}" type="presOf" srcId="{BD447121-50EF-4089-8A43-AB782615EFD4}" destId="{37AE4C7E-91CC-46CE-8A35-A7C4C9C0DB02}" srcOrd="1" destOrd="0" presId="urn:microsoft.com/office/officeart/2005/8/layout/orgChart1"/>
    <dgm:cxn modelId="{A354BA5B-36D3-4A8C-B366-6C388A4C6E21}" type="presOf" srcId="{EE46263B-ACC0-4690-93B2-10BE7DF1F967}" destId="{96DDB28F-C9D5-4B73-92CA-4016DF149DC4}" srcOrd="1" destOrd="0" presId="urn:microsoft.com/office/officeart/2005/8/layout/orgChart1"/>
    <dgm:cxn modelId="{14E79842-354A-4317-A13C-55F4151DE91A}" type="presOf" srcId="{46B8ADFA-DBAE-4407-A569-02FDC058F675}" destId="{3B2D3652-FED5-4C31-B7B0-D2417F0F002C}" srcOrd="0" destOrd="0" presId="urn:microsoft.com/office/officeart/2005/8/layout/orgChart1"/>
    <dgm:cxn modelId="{C55CC479-85A8-4694-9B3C-A38E9CF3C9D3}" type="presOf" srcId="{EE46263B-ACC0-4690-93B2-10BE7DF1F967}" destId="{930C56D6-E226-45FD-9B69-210F2D8DD449}" srcOrd="0" destOrd="0" presId="urn:microsoft.com/office/officeart/2005/8/layout/orgChart1"/>
    <dgm:cxn modelId="{C12D046B-2E74-4942-A209-7FE2A1DB5EDA}" srcId="{BD447121-50EF-4089-8A43-AB782615EFD4}" destId="{245A9E9E-CD59-4DF1-B991-C4D8AA4C9B81}" srcOrd="2" destOrd="0" parTransId="{46B8ADFA-DBAE-4407-A569-02FDC058F675}" sibTransId="{62BA3CD4-F794-4B84-AB26-0D97CF5E9436}"/>
    <dgm:cxn modelId="{F2BDECCA-E7BE-4DD2-B249-9878D62A5FB4}" type="presOf" srcId="{245A9E9E-CD59-4DF1-B991-C4D8AA4C9B81}" destId="{3CDAFB1A-EEAE-43B5-9DC8-752502F5E33C}" srcOrd="0" destOrd="0" presId="urn:microsoft.com/office/officeart/2005/8/layout/orgChart1"/>
    <dgm:cxn modelId="{D44C439F-4561-4F0B-B6A1-AEA272AE31CA}" type="presOf" srcId="{BD447121-50EF-4089-8A43-AB782615EFD4}" destId="{F41B0244-7DC8-4404-8EF4-7B851B5CCB21}" srcOrd="0" destOrd="0" presId="urn:microsoft.com/office/officeart/2005/8/layout/orgChart1"/>
    <dgm:cxn modelId="{078D1873-BAF7-4DB3-ACBC-99F8938999A3}" type="presOf" srcId="{F1C6BE92-30EA-41CD-8F24-E64705B35FEA}" destId="{2E175841-9FE7-423E-B06E-2A8748C3F00A}" srcOrd="0" destOrd="0" presId="urn:microsoft.com/office/officeart/2005/8/layout/orgChart1"/>
    <dgm:cxn modelId="{430D2320-E133-4ABE-BAB3-9302FAD20306}" type="presOf" srcId="{8F6BFE69-2CA6-4E62-AAD9-E89A7CE44DCA}" destId="{6E206F97-BB29-4B67-806E-7454B9D5B15B}" srcOrd="1" destOrd="0" presId="urn:microsoft.com/office/officeart/2005/8/layout/orgChart1"/>
    <dgm:cxn modelId="{DF9BE648-739C-4352-BC9E-F0407EC70C1E}" type="presOf" srcId="{245A9E9E-CD59-4DF1-B991-C4D8AA4C9B81}" destId="{FE3FD296-E4C6-4CE4-8E6D-3E662672EB8F}" srcOrd="1" destOrd="0" presId="urn:microsoft.com/office/officeart/2005/8/layout/orgChart1"/>
    <dgm:cxn modelId="{E39D1F84-C4A8-455A-B3E1-05538AA28023}" type="presParOf" srcId="{9B8310F0-C7C1-46B3-9863-B10230EE501B}" destId="{5B93CDD5-25FD-47FD-AA20-1A1FDE07F8FE}" srcOrd="0" destOrd="0" presId="urn:microsoft.com/office/officeart/2005/8/layout/orgChart1"/>
    <dgm:cxn modelId="{0B3197DA-308D-474A-99B5-36071176260E}" type="presParOf" srcId="{5B93CDD5-25FD-47FD-AA20-1A1FDE07F8FE}" destId="{C69280E3-DDD3-45CD-8554-795421ADE69E}" srcOrd="0" destOrd="0" presId="urn:microsoft.com/office/officeart/2005/8/layout/orgChart1"/>
    <dgm:cxn modelId="{FE900BC7-70B4-453B-A88D-D58B12192B83}" type="presParOf" srcId="{C69280E3-DDD3-45CD-8554-795421ADE69E}" destId="{F41B0244-7DC8-4404-8EF4-7B851B5CCB21}" srcOrd="0" destOrd="0" presId="urn:microsoft.com/office/officeart/2005/8/layout/orgChart1"/>
    <dgm:cxn modelId="{4064E61A-12C6-467A-A47B-1E52BC5CF2C5}" type="presParOf" srcId="{C69280E3-DDD3-45CD-8554-795421ADE69E}" destId="{37AE4C7E-91CC-46CE-8A35-A7C4C9C0DB02}" srcOrd="1" destOrd="0" presId="urn:microsoft.com/office/officeart/2005/8/layout/orgChart1"/>
    <dgm:cxn modelId="{E373C077-4A04-4FFF-8A67-657B632634A3}" type="presParOf" srcId="{5B93CDD5-25FD-47FD-AA20-1A1FDE07F8FE}" destId="{9C38C8ED-4A6D-4B76-A859-D12AA2284DEF}" srcOrd="1" destOrd="0" presId="urn:microsoft.com/office/officeart/2005/8/layout/orgChart1"/>
    <dgm:cxn modelId="{7CD81500-8868-432C-B892-9D8D5B3C10B6}" type="presParOf" srcId="{9C38C8ED-4A6D-4B76-A859-D12AA2284DEF}" destId="{A8D7AAAF-31C6-4B13-A03A-EB4512177421}" srcOrd="0" destOrd="0" presId="urn:microsoft.com/office/officeart/2005/8/layout/orgChart1"/>
    <dgm:cxn modelId="{AFE60562-42D5-453D-96FC-E1AE8109F294}" type="presParOf" srcId="{9C38C8ED-4A6D-4B76-A859-D12AA2284DEF}" destId="{21E931C6-A0FF-4BD0-9F11-5454E2546E80}" srcOrd="1" destOrd="0" presId="urn:microsoft.com/office/officeart/2005/8/layout/orgChart1"/>
    <dgm:cxn modelId="{535133A5-214A-4CED-936C-147B2011DFDF}" type="presParOf" srcId="{21E931C6-A0FF-4BD0-9F11-5454E2546E80}" destId="{AA32153F-9A82-49D5-B704-29C8BB1C006C}" srcOrd="0" destOrd="0" presId="urn:microsoft.com/office/officeart/2005/8/layout/orgChart1"/>
    <dgm:cxn modelId="{559EDC32-B3FB-4C27-9265-E33D3DCCB963}" type="presParOf" srcId="{AA32153F-9A82-49D5-B704-29C8BB1C006C}" destId="{930C56D6-E226-45FD-9B69-210F2D8DD449}" srcOrd="0" destOrd="0" presId="urn:microsoft.com/office/officeart/2005/8/layout/orgChart1"/>
    <dgm:cxn modelId="{F417290F-D249-4632-B157-DBAD4C305BD8}" type="presParOf" srcId="{AA32153F-9A82-49D5-B704-29C8BB1C006C}" destId="{96DDB28F-C9D5-4B73-92CA-4016DF149DC4}" srcOrd="1" destOrd="0" presId="urn:microsoft.com/office/officeart/2005/8/layout/orgChart1"/>
    <dgm:cxn modelId="{387C3702-C477-40E4-9CF8-D5698006A78E}" type="presParOf" srcId="{21E931C6-A0FF-4BD0-9F11-5454E2546E80}" destId="{6CB5AAF2-508C-4CEF-83C8-17A56A89F59A}" srcOrd="1" destOrd="0" presId="urn:microsoft.com/office/officeart/2005/8/layout/orgChart1"/>
    <dgm:cxn modelId="{9068D7C3-7DB0-4190-B01B-44A8CA605762}" type="presParOf" srcId="{21E931C6-A0FF-4BD0-9F11-5454E2546E80}" destId="{2101C98B-8A7C-4BFD-AF4C-3169A7E52719}" srcOrd="2" destOrd="0" presId="urn:microsoft.com/office/officeart/2005/8/layout/orgChart1"/>
    <dgm:cxn modelId="{3D0DD250-CCC0-435B-8612-42503E9CF823}" type="presParOf" srcId="{9C38C8ED-4A6D-4B76-A859-D12AA2284DEF}" destId="{ADB09CBD-7529-4EF3-AE44-458930A44CE6}" srcOrd="2" destOrd="0" presId="urn:microsoft.com/office/officeart/2005/8/layout/orgChart1"/>
    <dgm:cxn modelId="{F15D9CC3-D86A-4AD9-80F6-836E5A85983C}" type="presParOf" srcId="{9C38C8ED-4A6D-4B76-A859-D12AA2284DEF}" destId="{8D07C123-7767-404D-AE08-B556E2588867}" srcOrd="3" destOrd="0" presId="urn:microsoft.com/office/officeart/2005/8/layout/orgChart1"/>
    <dgm:cxn modelId="{2BA0ECFA-9503-4CEA-A450-B90F2DE4DF94}" type="presParOf" srcId="{8D07C123-7767-404D-AE08-B556E2588867}" destId="{50534238-68AC-4D59-ABD9-C5FCF2764571}" srcOrd="0" destOrd="0" presId="urn:microsoft.com/office/officeart/2005/8/layout/orgChart1"/>
    <dgm:cxn modelId="{869F8290-D919-4495-8B8F-D6966318E4E5}" type="presParOf" srcId="{50534238-68AC-4D59-ABD9-C5FCF2764571}" destId="{AF69C570-8BBC-43F4-A89A-607B42B4CA28}" srcOrd="0" destOrd="0" presId="urn:microsoft.com/office/officeart/2005/8/layout/orgChart1"/>
    <dgm:cxn modelId="{5E4C89BE-B7C7-4AC8-BE44-AEA995D3B64A}" type="presParOf" srcId="{50534238-68AC-4D59-ABD9-C5FCF2764571}" destId="{9ADADCBF-6FC0-42BF-AAC9-31B3E756001F}" srcOrd="1" destOrd="0" presId="urn:microsoft.com/office/officeart/2005/8/layout/orgChart1"/>
    <dgm:cxn modelId="{541894C8-4856-4AD1-A2D4-B32EF759BB13}" type="presParOf" srcId="{8D07C123-7767-404D-AE08-B556E2588867}" destId="{73BBB768-5408-41FF-A520-B472042F5C7B}" srcOrd="1" destOrd="0" presId="urn:microsoft.com/office/officeart/2005/8/layout/orgChart1"/>
    <dgm:cxn modelId="{407EA7F9-C4BB-46FF-B7AE-D454BDF375B0}" type="presParOf" srcId="{8D07C123-7767-404D-AE08-B556E2588867}" destId="{9F7BC005-A90C-49A2-BBE6-044402680712}" srcOrd="2" destOrd="0" presId="urn:microsoft.com/office/officeart/2005/8/layout/orgChart1"/>
    <dgm:cxn modelId="{06CEA824-8EA3-483B-B056-9AA2F1DA0A72}" type="presParOf" srcId="{9C38C8ED-4A6D-4B76-A859-D12AA2284DEF}" destId="{3B2D3652-FED5-4C31-B7B0-D2417F0F002C}" srcOrd="4" destOrd="0" presId="urn:microsoft.com/office/officeart/2005/8/layout/orgChart1"/>
    <dgm:cxn modelId="{6145B44D-2E61-40A2-ABC3-A9B1978408B6}" type="presParOf" srcId="{9C38C8ED-4A6D-4B76-A859-D12AA2284DEF}" destId="{977C37EB-A15A-44D4-A7DD-8A700C5E58F3}" srcOrd="5" destOrd="0" presId="urn:microsoft.com/office/officeart/2005/8/layout/orgChart1"/>
    <dgm:cxn modelId="{DD8C30FA-AAEC-4F1A-BB4B-EB03EC44E07E}" type="presParOf" srcId="{977C37EB-A15A-44D4-A7DD-8A700C5E58F3}" destId="{C2C73047-380B-4B7D-AF7A-0A03BE0F4B30}" srcOrd="0" destOrd="0" presId="urn:microsoft.com/office/officeart/2005/8/layout/orgChart1"/>
    <dgm:cxn modelId="{70441384-7A4F-482A-81D0-354C6424C5F5}" type="presParOf" srcId="{C2C73047-380B-4B7D-AF7A-0A03BE0F4B30}" destId="{3CDAFB1A-EEAE-43B5-9DC8-752502F5E33C}" srcOrd="0" destOrd="0" presId="urn:microsoft.com/office/officeart/2005/8/layout/orgChart1"/>
    <dgm:cxn modelId="{0EF091CF-8FEC-4BC7-8B63-455802177D1E}" type="presParOf" srcId="{C2C73047-380B-4B7D-AF7A-0A03BE0F4B30}" destId="{FE3FD296-E4C6-4CE4-8E6D-3E662672EB8F}" srcOrd="1" destOrd="0" presId="urn:microsoft.com/office/officeart/2005/8/layout/orgChart1"/>
    <dgm:cxn modelId="{DDE58E20-A806-4C01-AC50-8B6741EA24C8}" type="presParOf" srcId="{977C37EB-A15A-44D4-A7DD-8A700C5E58F3}" destId="{38B14451-2042-4B9D-B6BC-1F08E2DF728C}" srcOrd="1" destOrd="0" presId="urn:microsoft.com/office/officeart/2005/8/layout/orgChart1"/>
    <dgm:cxn modelId="{C08B03DD-FE0A-4BC0-B383-150C234A36FA}" type="presParOf" srcId="{977C37EB-A15A-44D4-A7DD-8A700C5E58F3}" destId="{38E7090D-214E-41C7-9C3D-D1B354B4E9E4}" srcOrd="2" destOrd="0" presId="urn:microsoft.com/office/officeart/2005/8/layout/orgChart1"/>
    <dgm:cxn modelId="{E04CB324-E5F4-442E-8585-41D73198025E}" type="presParOf" srcId="{9C38C8ED-4A6D-4B76-A859-D12AA2284DEF}" destId="{0D9E91BD-8C4F-4C01-BCF6-4E7B3FCE62E0}" srcOrd="6" destOrd="0" presId="urn:microsoft.com/office/officeart/2005/8/layout/orgChart1"/>
    <dgm:cxn modelId="{6423A9A5-EA60-4540-8B92-28F53A3DF802}" type="presParOf" srcId="{9C38C8ED-4A6D-4B76-A859-D12AA2284DEF}" destId="{A4C42AFC-E652-46DA-8D68-4D5220E914B9}" srcOrd="7" destOrd="0" presId="urn:microsoft.com/office/officeart/2005/8/layout/orgChart1"/>
    <dgm:cxn modelId="{3F39FCCB-2B6C-4A2B-B1B2-9DF46BB442B8}" type="presParOf" srcId="{A4C42AFC-E652-46DA-8D68-4D5220E914B9}" destId="{0B614EEF-87C1-4A52-8103-3046697659F8}" srcOrd="0" destOrd="0" presId="urn:microsoft.com/office/officeart/2005/8/layout/orgChart1"/>
    <dgm:cxn modelId="{5447F704-B595-49ED-A9BD-F3FC208D7824}" type="presParOf" srcId="{0B614EEF-87C1-4A52-8103-3046697659F8}" destId="{4E63C98F-F274-4953-8E84-89E2CBB95AAF}" srcOrd="0" destOrd="0" presId="urn:microsoft.com/office/officeart/2005/8/layout/orgChart1"/>
    <dgm:cxn modelId="{2377B1BC-8DD9-4A7F-A0EA-F6FF8DB17006}" type="presParOf" srcId="{0B614EEF-87C1-4A52-8103-3046697659F8}" destId="{6E206F97-BB29-4B67-806E-7454B9D5B15B}" srcOrd="1" destOrd="0" presId="urn:microsoft.com/office/officeart/2005/8/layout/orgChart1"/>
    <dgm:cxn modelId="{290873ED-412A-4717-A17B-31AED2CB63B9}" type="presParOf" srcId="{A4C42AFC-E652-46DA-8D68-4D5220E914B9}" destId="{262DF36F-249A-478C-AF70-76C4A5A93113}" srcOrd="1" destOrd="0" presId="urn:microsoft.com/office/officeart/2005/8/layout/orgChart1"/>
    <dgm:cxn modelId="{C7E6D3D1-36F2-424B-B645-C6B68B90355E}" type="presParOf" srcId="{A4C42AFC-E652-46DA-8D68-4D5220E914B9}" destId="{927327DA-1759-4174-8E6D-719FF789B677}" srcOrd="2" destOrd="0" presId="urn:microsoft.com/office/officeart/2005/8/layout/orgChart1"/>
    <dgm:cxn modelId="{47FF400D-7C6C-494E-B8FE-0F1A43E8DAFE}" type="presParOf" srcId="{9C38C8ED-4A6D-4B76-A859-D12AA2284DEF}" destId="{BD8A580F-4681-4E0B-86AC-C845FA4C009C}" srcOrd="8" destOrd="0" presId="urn:microsoft.com/office/officeart/2005/8/layout/orgChart1"/>
    <dgm:cxn modelId="{43EC5B0E-026F-4E1F-B4D5-3C667C91EC24}" type="presParOf" srcId="{9C38C8ED-4A6D-4B76-A859-D12AA2284DEF}" destId="{399DEE23-43E0-42E7-9D4F-8DB8E6F25BA4}" srcOrd="9" destOrd="0" presId="urn:microsoft.com/office/officeart/2005/8/layout/orgChart1"/>
    <dgm:cxn modelId="{C12C87F8-B34E-4B04-AA59-BC5A2950CCB7}" type="presParOf" srcId="{399DEE23-43E0-42E7-9D4F-8DB8E6F25BA4}" destId="{0A2C7ECF-5AAB-49ED-AA72-B895985AB1E5}" srcOrd="0" destOrd="0" presId="urn:microsoft.com/office/officeart/2005/8/layout/orgChart1"/>
    <dgm:cxn modelId="{BEEF30A3-677C-46E2-A73F-9C3897B6EA2F}" type="presParOf" srcId="{0A2C7ECF-5AAB-49ED-AA72-B895985AB1E5}" destId="{2E175841-9FE7-423E-B06E-2A8748C3F00A}" srcOrd="0" destOrd="0" presId="urn:microsoft.com/office/officeart/2005/8/layout/orgChart1"/>
    <dgm:cxn modelId="{E23B569C-D78A-476D-9AA1-287025B95D35}" type="presParOf" srcId="{0A2C7ECF-5AAB-49ED-AA72-B895985AB1E5}" destId="{5D23B2A1-E2FB-4A85-A053-2D0EF71A95C0}" srcOrd="1" destOrd="0" presId="urn:microsoft.com/office/officeart/2005/8/layout/orgChart1"/>
    <dgm:cxn modelId="{F104A03D-C5D6-4C31-B81E-B81043379CC2}" type="presParOf" srcId="{399DEE23-43E0-42E7-9D4F-8DB8E6F25BA4}" destId="{D29AF209-C64C-4147-97BA-A6B9B639A11D}" srcOrd="1" destOrd="0" presId="urn:microsoft.com/office/officeart/2005/8/layout/orgChart1"/>
    <dgm:cxn modelId="{443CC0CB-1B9F-4F14-9DB5-E9AC07C59C92}" type="presParOf" srcId="{399DEE23-43E0-42E7-9D4F-8DB8E6F25BA4}" destId="{F5D266C7-0C20-4871-A0A2-5C8360B1E17C}" srcOrd="2" destOrd="0" presId="urn:microsoft.com/office/officeart/2005/8/layout/orgChart1"/>
    <dgm:cxn modelId="{EB0EC118-8B14-49D7-9465-8822CA50AF4D}" type="presParOf" srcId="{9C38C8ED-4A6D-4B76-A859-D12AA2284DEF}" destId="{3D8D3C4B-A607-4E4E-A5F5-7CCD05705967}" srcOrd="10" destOrd="0" presId="urn:microsoft.com/office/officeart/2005/8/layout/orgChart1"/>
    <dgm:cxn modelId="{F6F1C188-19E3-4109-9D7D-D987095EC03D}" type="presParOf" srcId="{9C38C8ED-4A6D-4B76-A859-D12AA2284DEF}" destId="{249BDED5-F57A-4F38-BE68-43E767D8E69C}" srcOrd="11" destOrd="0" presId="urn:microsoft.com/office/officeart/2005/8/layout/orgChart1"/>
    <dgm:cxn modelId="{FA840E7F-4080-4B89-9C48-E58E16A320A9}" type="presParOf" srcId="{249BDED5-F57A-4F38-BE68-43E767D8E69C}" destId="{60001617-1A80-4FC4-AC85-798B2B2665B7}" srcOrd="0" destOrd="0" presId="urn:microsoft.com/office/officeart/2005/8/layout/orgChart1"/>
    <dgm:cxn modelId="{D1939CA2-5296-40F8-862D-4FAE8188C625}" type="presParOf" srcId="{60001617-1A80-4FC4-AC85-798B2B2665B7}" destId="{19B01F3F-400A-4331-9B2C-E743F3E5CB3D}" srcOrd="0" destOrd="0" presId="urn:microsoft.com/office/officeart/2005/8/layout/orgChart1"/>
    <dgm:cxn modelId="{95F286C7-29A2-4054-ACE8-48F38A33B49E}" type="presParOf" srcId="{60001617-1A80-4FC4-AC85-798B2B2665B7}" destId="{E46E4DA6-90B4-4499-A789-A1B4BDACB765}" srcOrd="1" destOrd="0" presId="urn:microsoft.com/office/officeart/2005/8/layout/orgChart1"/>
    <dgm:cxn modelId="{DF103640-9F07-467D-A5D1-0B600F58D914}" type="presParOf" srcId="{249BDED5-F57A-4F38-BE68-43E767D8E69C}" destId="{70869927-8C7A-4FC1-8490-3CE6693B329D}" srcOrd="1" destOrd="0" presId="urn:microsoft.com/office/officeart/2005/8/layout/orgChart1"/>
    <dgm:cxn modelId="{E1A26D57-EC8E-4D96-A612-E05B5B0F0AA7}" type="presParOf" srcId="{249BDED5-F57A-4F38-BE68-43E767D8E69C}" destId="{416BEB57-027D-4630-9088-E6EE86F52049}" srcOrd="2" destOrd="0" presId="urn:microsoft.com/office/officeart/2005/8/layout/orgChart1"/>
    <dgm:cxn modelId="{BF5987C4-12AA-474C-81C8-293D52DA0697}" type="presParOf" srcId="{5B93CDD5-25FD-47FD-AA20-1A1FDE07F8FE}" destId="{07843718-BCAE-4F55-963C-E43E3DB427E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EE8A6C-8A54-4186-921E-7C24E6DEDBE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70A75C4E-B264-430D-BEC6-9AAE1B1B167B}">
      <dgm:prSet phldrT="[Text]"/>
      <dgm:spPr/>
      <dgm:t>
        <a:bodyPr/>
        <a:lstStyle/>
        <a:p>
          <a:r>
            <a:rPr lang="en-IN" dirty="0" smtClean="0"/>
            <a:t>Runnable(Interface)</a:t>
          </a:r>
          <a:endParaRPr lang="en-IN" dirty="0"/>
        </a:p>
      </dgm:t>
    </dgm:pt>
    <dgm:pt modelId="{35AFC40C-F904-4400-81C9-E163C592B719}" type="parTrans" cxnId="{1DA5CC0E-8D18-406A-BB61-F1A74286090E}">
      <dgm:prSet/>
      <dgm:spPr/>
      <dgm:t>
        <a:bodyPr/>
        <a:lstStyle/>
        <a:p>
          <a:endParaRPr lang="en-IN"/>
        </a:p>
      </dgm:t>
    </dgm:pt>
    <dgm:pt modelId="{BC110F64-1B86-476C-9254-EBD995324E99}" type="sibTrans" cxnId="{1DA5CC0E-8D18-406A-BB61-F1A74286090E}">
      <dgm:prSet/>
      <dgm:spPr/>
      <dgm:t>
        <a:bodyPr/>
        <a:lstStyle/>
        <a:p>
          <a:endParaRPr lang="en-IN"/>
        </a:p>
      </dgm:t>
    </dgm:pt>
    <dgm:pt modelId="{238D576A-9B2E-4591-B223-6BA5313C16D3}" type="asst">
      <dgm:prSet phldrT="[Text]"/>
      <dgm:spPr/>
      <dgm:t>
        <a:bodyPr/>
        <a:lstStyle/>
        <a:p>
          <a:r>
            <a:rPr lang="en-IN" dirty="0" smtClean="0"/>
            <a:t>Thread(Implementation class)</a:t>
          </a:r>
          <a:endParaRPr lang="en-IN" dirty="0"/>
        </a:p>
      </dgm:t>
    </dgm:pt>
    <dgm:pt modelId="{A62BEC61-F93C-44CD-A92C-2CFED998B88F}" type="parTrans" cxnId="{189F0646-69DF-4DF8-8B44-71B464E6E88A}">
      <dgm:prSet/>
      <dgm:spPr/>
      <dgm:t>
        <a:bodyPr/>
        <a:lstStyle/>
        <a:p>
          <a:endParaRPr lang="en-IN"/>
        </a:p>
      </dgm:t>
    </dgm:pt>
    <dgm:pt modelId="{25D296CC-B2BC-405C-A389-EAE04393AA61}" type="sibTrans" cxnId="{189F0646-69DF-4DF8-8B44-71B464E6E88A}">
      <dgm:prSet/>
      <dgm:spPr/>
      <dgm:t>
        <a:bodyPr/>
        <a:lstStyle/>
        <a:p>
          <a:endParaRPr lang="en-IN"/>
        </a:p>
      </dgm:t>
    </dgm:pt>
    <dgm:pt modelId="{2C7E9DD8-1A35-4CA0-BD77-26BBD055CDDA}" type="pres">
      <dgm:prSet presAssocID="{00EE8A6C-8A54-4186-921E-7C24E6DEDBE7}" presName="hierChild1" presStyleCnt="0">
        <dgm:presLayoutVars>
          <dgm:orgChart val="1"/>
          <dgm:chPref val="1"/>
          <dgm:dir/>
          <dgm:animOne val="branch"/>
          <dgm:animLvl val="lvl"/>
          <dgm:resizeHandles/>
        </dgm:presLayoutVars>
      </dgm:prSet>
      <dgm:spPr/>
      <dgm:t>
        <a:bodyPr/>
        <a:lstStyle/>
        <a:p>
          <a:endParaRPr lang="en-IN"/>
        </a:p>
      </dgm:t>
    </dgm:pt>
    <dgm:pt modelId="{5373EA26-511B-4796-BB79-9E208A00AE19}" type="pres">
      <dgm:prSet presAssocID="{70A75C4E-B264-430D-BEC6-9AAE1B1B167B}" presName="hierRoot1" presStyleCnt="0">
        <dgm:presLayoutVars>
          <dgm:hierBranch val="init"/>
        </dgm:presLayoutVars>
      </dgm:prSet>
      <dgm:spPr/>
    </dgm:pt>
    <dgm:pt modelId="{A6FE52D6-395C-4B20-89F2-C14C036B8BBE}" type="pres">
      <dgm:prSet presAssocID="{70A75C4E-B264-430D-BEC6-9AAE1B1B167B}" presName="rootComposite1" presStyleCnt="0"/>
      <dgm:spPr/>
    </dgm:pt>
    <dgm:pt modelId="{83E44D8E-EE4F-4107-8A8B-9B63B032ED8E}" type="pres">
      <dgm:prSet presAssocID="{70A75C4E-B264-430D-BEC6-9AAE1B1B167B}" presName="rootText1" presStyleLbl="node0" presStyleIdx="0" presStyleCnt="1">
        <dgm:presLayoutVars>
          <dgm:chPref val="3"/>
        </dgm:presLayoutVars>
      </dgm:prSet>
      <dgm:spPr/>
      <dgm:t>
        <a:bodyPr/>
        <a:lstStyle/>
        <a:p>
          <a:endParaRPr lang="en-IN"/>
        </a:p>
      </dgm:t>
    </dgm:pt>
    <dgm:pt modelId="{7115AABE-08FF-41BE-B524-846F3B8288E9}" type="pres">
      <dgm:prSet presAssocID="{70A75C4E-B264-430D-BEC6-9AAE1B1B167B}" presName="rootConnector1" presStyleLbl="node1" presStyleIdx="0" presStyleCnt="0"/>
      <dgm:spPr/>
      <dgm:t>
        <a:bodyPr/>
        <a:lstStyle/>
        <a:p>
          <a:endParaRPr lang="en-IN"/>
        </a:p>
      </dgm:t>
    </dgm:pt>
    <dgm:pt modelId="{577F6521-10FA-4AD8-91F3-0B8068C31B47}" type="pres">
      <dgm:prSet presAssocID="{70A75C4E-B264-430D-BEC6-9AAE1B1B167B}" presName="hierChild2" presStyleCnt="0"/>
      <dgm:spPr/>
    </dgm:pt>
    <dgm:pt modelId="{3EA2CC72-19A1-4F55-98E1-62A90229FC78}" type="pres">
      <dgm:prSet presAssocID="{70A75C4E-B264-430D-BEC6-9AAE1B1B167B}" presName="hierChild3" presStyleCnt="0"/>
      <dgm:spPr/>
    </dgm:pt>
    <dgm:pt modelId="{8D76D1DD-0365-459A-9171-D58F76E701C3}" type="pres">
      <dgm:prSet presAssocID="{A62BEC61-F93C-44CD-A92C-2CFED998B88F}" presName="Name111" presStyleLbl="parChTrans1D2" presStyleIdx="0" presStyleCnt="1"/>
      <dgm:spPr/>
      <dgm:t>
        <a:bodyPr/>
        <a:lstStyle/>
        <a:p>
          <a:endParaRPr lang="en-IN"/>
        </a:p>
      </dgm:t>
    </dgm:pt>
    <dgm:pt modelId="{B9037C7C-3D08-4C20-9F4C-41303787C6EF}" type="pres">
      <dgm:prSet presAssocID="{238D576A-9B2E-4591-B223-6BA5313C16D3}" presName="hierRoot3" presStyleCnt="0">
        <dgm:presLayoutVars>
          <dgm:hierBranch val="init"/>
        </dgm:presLayoutVars>
      </dgm:prSet>
      <dgm:spPr/>
    </dgm:pt>
    <dgm:pt modelId="{2181C7D5-2E47-4319-AEF5-42F5CFC5C815}" type="pres">
      <dgm:prSet presAssocID="{238D576A-9B2E-4591-B223-6BA5313C16D3}" presName="rootComposite3" presStyleCnt="0"/>
      <dgm:spPr/>
    </dgm:pt>
    <dgm:pt modelId="{64F22167-FC00-48FE-823C-1DC3E4099B88}" type="pres">
      <dgm:prSet presAssocID="{238D576A-9B2E-4591-B223-6BA5313C16D3}" presName="rootText3" presStyleLbl="asst1" presStyleIdx="0" presStyleCnt="1">
        <dgm:presLayoutVars>
          <dgm:chPref val="3"/>
        </dgm:presLayoutVars>
      </dgm:prSet>
      <dgm:spPr/>
      <dgm:t>
        <a:bodyPr/>
        <a:lstStyle/>
        <a:p>
          <a:endParaRPr lang="en-IN"/>
        </a:p>
      </dgm:t>
    </dgm:pt>
    <dgm:pt modelId="{0F23BB48-D84B-49FD-8AC5-39E058F4B728}" type="pres">
      <dgm:prSet presAssocID="{238D576A-9B2E-4591-B223-6BA5313C16D3}" presName="rootConnector3" presStyleLbl="asst1" presStyleIdx="0" presStyleCnt="1"/>
      <dgm:spPr/>
      <dgm:t>
        <a:bodyPr/>
        <a:lstStyle/>
        <a:p>
          <a:endParaRPr lang="en-IN"/>
        </a:p>
      </dgm:t>
    </dgm:pt>
    <dgm:pt modelId="{EFC2E37C-7BAD-4173-86AB-531A7712B2D6}" type="pres">
      <dgm:prSet presAssocID="{238D576A-9B2E-4591-B223-6BA5313C16D3}" presName="hierChild6" presStyleCnt="0"/>
      <dgm:spPr/>
    </dgm:pt>
    <dgm:pt modelId="{039F3550-DE58-4B07-B573-53C6D62D09C6}" type="pres">
      <dgm:prSet presAssocID="{238D576A-9B2E-4591-B223-6BA5313C16D3}" presName="hierChild7" presStyleCnt="0"/>
      <dgm:spPr/>
    </dgm:pt>
  </dgm:ptLst>
  <dgm:cxnLst>
    <dgm:cxn modelId="{BFBA3D5B-4D90-45CC-BBDB-72B0906A863B}" type="presOf" srcId="{238D576A-9B2E-4591-B223-6BA5313C16D3}" destId="{0F23BB48-D84B-49FD-8AC5-39E058F4B728}" srcOrd="1" destOrd="0" presId="urn:microsoft.com/office/officeart/2005/8/layout/orgChart1"/>
    <dgm:cxn modelId="{540811D3-B1B0-48CC-8AEE-5B9E16BF751D}" type="presOf" srcId="{70A75C4E-B264-430D-BEC6-9AAE1B1B167B}" destId="{83E44D8E-EE4F-4107-8A8B-9B63B032ED8E}" srcOrd="0" destOrd="0" presId="urn:microsoft.com/office/officeart/2005/8/layout/orgChart1"/>
    <dgm:cxn modelId="{C86BC5D3-A3D9-4FCD-831F-CC447949E5CF}" type="presOf" srcId="{70A75C4E-B264-430D-BEC6-9AAE1B1B167B}" destId="{7115AABE-08FF-41BE-B524-846F3B8288E9}" srcOrd="1" destOrd="0" presId="urn:microsoft.com/office/officeart/2005/8/layout/orgChart1"/>
    <dgm:cxn modelId="{29353F31-1ED3-43F4-BAD5-F373CA5C6094}" type="presOf" srcId="{00EE8A6C-8A54-4186-921E-7C24E6DEDBE7}" destId="{2C7E9DD8-1A35-4CA0-BD77-26BBD055CDDA}" srcOrd="0" destOrd="0" presId="urn:microsoft.com/office/officeart/2005/8/layout/orgChart1"/>
    <dgm:cxn modelId="{189F0646-69DF-4DF8-8B44-71B464E6E88A}" srcId="{70A75C4E-B264-430D-BEC6-9AAE1B1B167B}" destId="{238D576A-9B2E-4591-B223-6BA5313C16D3}" srcOrd="0" destOrd="0" parTransId="{A62BEC61-F93C-44CD-A92C-2CFED998B88F}" sibTransId="{25D296CC-B2BC-405C-A389-EAE04393AA61}"/>
    <dgm:cxn modelId="{1DA5CC0E-8D18-406A-BB61-F1A74286090E}" srcId="{00EE8A6C-8A54-4186-921E-7C24E6DEDBE7}" destId="{70A75C4E-B264-430D-BEC6-9AAE1B1B167B}" srcOrd="0" destOrd="0" parTransId="{35AFC40C-F904-4400-81C9-E163C592B719}" sibTransId="{BC110F64-1B86-476C-9254-EBD995324E99}"/>
    <dgm:cxn modelId="{5EC3EE60-3DFA-4039-A665-32C4D29E4AA2}" type="presOf" srcId="{A62BEC61-F93C-44CD-A92C-2CFED998B88F}" destId="{8D76D1DD-0365-459A-9171-D58F76E701C3}" srcOrd="0" destOrd="0" presId="urn:microsoft.com/office/officeart/2005/8/layout/orgChart1"/>
    <dgm:cxn modelId="{208C6E28-D8A0-4FD5-B7FC-CD8B20C39BBE}" type="presOf" srcId="{238D576A-9B2E-4591-B223-6BA5313C16D3}" destId="{64F22167-FC00-48FE-823C-1DC3E4099B88}" srcOrd="0" destOrd="0" presId="urn:microsoft.com/office/officeart/2005/8/layout/orgChart1"/>
    <dgm:cxn modelId="{88C1F278-E90E-46C3-AB3D-C3B005633EA2}" type="presParOf" srcId="{2C7E9DD8-1A35-4CA0-BD77-26BBD055CDDA}" destId="{5373EA26-511B-4796-BB79-9E208A00AE19}" srcOrd="0" destOrd="0" presId="urn:microsoft.com/office/officeart/2005/8/layout/orgChart1"/>
    <dgm:cxn modelId="{B34F3424-93E7-44FC-A43D-046B10E31E56}" type="presParOf" srcId="{5373EA26-511B-4796-BB79-9E208A00AE19}" destId="{A6FE52D6-395C-4B20-89F2-C14C036B8BBE}" srcOrd="0" destOrd="0" presId="urn:microsoft.com/office/officeart/2005/8/layout/orgChart1"/>
    <dgm:cxn modelId="{06405579-A12B-4B04-8DCA-F98C2E634B06}" type="presParOf" srcId="{A6FE52D6-395C-4B20-89F2-C14C036B8BBE}" destId="{83E44D8E-EE4F-4107-8A8B-9B63B032ED8E}" srcOrd="0" destOrd="0" presId="urn:microsoft.com/office/officeart/2005/8/layout/orgChart1"/>
    <dgm:cxn modelId="{17A012DB-AFE5-4B8F-AC79-695ED48B06A4}" type="presParOf" srcId="{A6FE52D6-395C-4B20-89F2-C14C036B8BBE}" destId="{7115AABE-08FF-41BE-B524-846F3B8288E9}" srcOrd="1" destOrd="0" presId="urn:microsoft.com/office/officeart/2005/8/layout/orgChart1"/>
    <dgm:cxn modelId="{CE11FB0D-D343-4CA3-B332-4DE37DB03C7E}" type="presParOf" srcId="{5373EA26-511B-4796-BB79-9E208A00AE19}" destId="{577F6521-10FA-4AD8-91F3-0B8068C31B47}" srcOrd="1" destOrd="0" presId="urn:microsoft.com/office/officeart/2005/8/layout/orgChart1"/>
    <dgm:cxn modelId="{48FC040F-CD46-40E0-9CA2-642E4030EE03}" type="presParOf" srcId="{5373EA26-511B-4796-BB79-9E208A00AE19}" destId="{3EA2CC72-19A1-4F55-98E1-62A90229FC78}" srcOrd="2" destOrd="0" presId="urn:microsoft.com/office/officeart/2005/8/layout/orgChart1"/>
    <dgm:cxn modelId="{A21B65D8-4149-4006-B14E-E093AA7AA695}" type="presParOf" srcId="{3EA2CC72-19A1-4F55-98E1-62A90229FC78}" destId="{8D76D1DD-0365-459A-9171-D58F76E701C3}" srcOrd="0" destOrd="0" presId="urn:microsoft.com/office/officeart/2005/8/layout/orgChart1"/>
    <dgm:cxn modelId="{BC781BB7-1A00-47BA-A495-31155201C24B}" type="presParOf" srcId="{3EA2CC72-19A1-4F55-98E1-62A90229FC78}" destId="{B9037C7C-3D08-4C20-9F4C-41303787C6EF}" srcOrd="1" destOrd="0" presId="urn:microsoft.com/office/officeart/2005/8/layout/orgChart1"/>
    <dgm:cxn modelId="{3E5AAE85-AA19-4297-A705-C4CD27AA0B08}" type="presParOf" srcId="{B9037C7C-3D08-4C20-9F4C-41303787C6EF}" destId="{2181C7D5-2E47-4319-AEF5-42F5CFC5C815}" srcOrd="0" destOrd="0" presId="urn:microsoft.com/office/officeart/2005/8/layout/orgChart1"/>
    <dgm:cxn modelId="{3FD2283E-A9C3-4E79-A57F-1DF181E7AEA7}" type="presParOf" srcId="{2181C7D5-2E47-4319-AEF5-42F5CFC5C815}" destId="{64F22167-FC00-48FE-823C-1DC3E4099B88}" srcOrd="0" destOrd="0" presId="urn:microsoft.com/office/officeart/2005/8/layout/orgChart1"/>
    <dgm:cxn modelId="{4B834F81-92A0-467C-8DDE-BAE6CC86B18B}" type="presParOf" srcId="{2181C7D5-2E47-4319-AEF5-42F5CFC5C815}" destId="{0F23BB48-D84B-49FD-8AC5-39E058F4B728}" srcOrd="1" destOrd="0" presId="urn:microsoft.com/office/officeart/2005/8/layout/orgChart1"/>
    <dgm:cxn modelId="{6755358D-8EE2-4F7D-AF8B-EC8000E05104}" type="presParOf" srcId="{B9037C7C-3D08-4C20-9F4C-41303787C6EF}" destId="{EFC2E37C-7BAD-4173-86AB-531A7712B2D6}" srcOrd="1" destOrd="0" presId="urn:microsoft.com/office/officeart/2005/8/layout/orgChart1"/>
    <dgm:cxn modelId="{96CD7182-F198-4709-B3B6-66A4776FE665}" type="presParOf" srcId="{B9037C7C-3D08-4C20-9F4C-41303787C6EF}" destId="{039F3550-DE58-4B07-B573-53C6D62D09C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7EC3C-78A0-49B1-AFB9-A976DD3F0068}">
      <dsp:nvSpPr>
        <dsp:cNvPr id="0" name=""/>
        <dsp:cNvSpPr/>
      </dsp:nvSpPr>
      <dsp:spPr>
        <a:xfrm>
          <a:off x="4551043" y="1109360"/>
          <a:ext cx="2546614" cy="535253"/>
        </a:xfrm>
        <a:custGeom>
          <a:avLst/>
          <a:gdLst/>
          <a:ahLst/>
          <a:cxnLst/>
          <a:rect l="0" t="0" r="0" b="0"/>
          <a:pathLst>
            <a:path>
              <a:moveTo>
                <a:pt x="0" y="0"/>
              </a:moveTo>
              <a:lnTo>
                <a:pt x="0" y="373600"/>
              </a:lnTo>
              <a:lnTo>
                <a:pt x="2546614" y="373600"/>
              </a:lnTo>
              <a:lnTo>
                <a:pt x="2546614" y="5352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9977FA-278F-402B-B107-2CBF13A388F2}">
      <dsp:nvSpPr>
        <dsp:cNvPr id="0" name=""/>
        <dsp:cNvSpPr/>
      </dsp:nvSpPr>
      <dsp:spPr>
        <a:xfrm>
          <a:off x="2273119" y="2752671"/>
          <a:ext cx="2277924" cy="479739"/>
        </a:xfrm>
        <a:custGeom>
          <a:avLst/>
          <a:gdLst/>
          <a:ahLst/>
          <a:cxnLst/>
          <a:rect l="0" t="0" r="0" b="0"/>
          <a:pathLst>
            <a:path>
              <a:moveTo>
                <a:pt x="0" y="0"/>
              </a:moveTo>
              <a:lnTo>
                <a:pt x="0" y="318087"/>
              </a:lnTo>
              <a:lnTo>
                <a:pt x="2277924" y="318087"/>
              </a:lnTo>
              <a:lnTo>
                <a:pt x="2277924" y="4797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C780AF-9183-43DB-A9C6-CE11E3275F83}">
      <dsp:nvSpPr>
        <dsp:cNvPr id="0" name=""/>
        <dsp:cNvSpPr/>
      </dsp:nvSpPr>
      <dsp:spPr>
        <a:xfrm>
          <a:off x="832956" y="2752671"/>
          <a:ext cx="1440162" cy="476115"/>
        </a:xfrm>
        <a:custGeom>
          <a:avLst/>
          <a:gdLst/>
          <a:ahLst/>
          <a:cxnLst/>
          <a:rect l="0" t="0" r="0" b="0"/>
          <a:pathLst>
            <a:path>
              <a:moveTo>
                <a:pt x="1440162" y="0"/>
              </a:moveTo>
              <a:lnTo>
                <a:pt x="1440162" y="314463"/>
              </a:lnTo>
              <a:lnTo>
                <a:pt x="0" y="314463"/>
              </a:lnTo>
              <a:lnTo>
                <a:pt x="0" y="4761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26865-3636-4799-B87A-1C73854170FC}">
      <dsp:nvSpPr>
        <dsp:cNvPr id="0" name=""/>
        <dsp:cNvSpPr/>
      </dsp:nvSpPr>
      <dsp:spPr>
        <a:xfrm>
          <a:off x="2273119" y="1109360"/>
          <a:ext cx="2277924" cy="535253"/>
        </a:xfrm>
        <a:custGeom>
          <a:avLst/>
          <a:gdLst/>
          <a:ahLst/>
          <a:cxnLst/>
          <a:rect l="0" t="0" r="0" b="0"/>
          <a:pathLst>
            <a:path>
              <a:moveTo>
                <a:pt x="2277924" y="0"/>
              </a:moveTo>
              <a:lnTo>
                <a:pt x="2277924" y="373600"/>
              </a:lnTo>
              <a:lnTo>
                <a:pt x="0" y="373600"/>
              </a:lnTo>
              <a:lnTo>
                <a:pt x="0" y="5352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D4CC7C-C595-4A69-9980-B2F14F4D4371}">
      <dsp:nvSpPr>
        <dsp:cNvPr id="0" name=""/>
        <dsp:cNvSpPr/>
      </dsp:nvSpPr>
      <dsp:spPr>
        <a:xfrm>
          <a:off x="3678556" y="1303"/>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9745C1-1854-4DE9-A4D5-28EDEDE8F55D}">
      <dsp:nvSpPr>
        <dsp:cNvPr id="0" name=""/>
        <dsp:cNvSpPr/>
      </dsp:nvSpPr>
      <dsp:spPr>
        <a:xfrm>
          <a:off x="3872442" y="185494"/>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Reserved Words - 53</a:t>
          </a:r>
          <a:endParaRPr lang="en-IN" sz="1500" kern="1200" dirty="0"/>
        </a:p>
      </dsp:txBody>
      <dsp:txXfrm>
        <a:off x="3904896" y="217948"/>
        <a:ext cx="1680064" cy="1043149"/>
      </dsp:txXfrm>
    </dsp:sp>
    <dsp:sp modelId="{738E40BF-ED21-49B0-B253-5E2704EC07EE}">
      <dsp:nvSpPr>
        <dsp:cNvPr id="0" name=""/>
        <dsp:cNvSpPr/>
      </dsp:nvSpPr>
      <dsp:spPr>
        <a:xfrm>
          <a:off x="1400632" y="1644613"/>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0FB5B1-0C3E-4924-940F-6ADE4C186435}">
      <dsp:nvSpPr>
        <dsp:cNvPr id="0" name=""/>
        <dsp:cNvSpPr/>
      </dsp:nvSpPr>
      <dsp:spPr>
        <a:xfrm>
          <a:off x="1594518" y="1828805"/>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Keywords - 50</a:t>
          </a:r>
          <a:endParaRPr lang="en-IN" sz="1500" kern="1200" dirty="0"/>
        </a:p>
      </dsp:txBody>
      <dsp:txXfrm>
        <a:off x="1626972" y="1861259"/>
        <a:ext cx="1680064" cy="1043149"/>
      </dsp:txXfrm>
    </dsp:sp>
    <dsp:sp modelId="{2F59DEA8-1292-4C35-8105-2818F815C3BB}">
      <dsp:nvSpPr>
        <dsp:cNvPr id="0" name=""/>
        <dsp:cNvSpPr/>
      </dsp:nvSpPr>
      <dsp:spPr>
        <a:xfrm>
          <a:off x="-39529" y="3228787"/>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F02FB3-B208-4FAB-B186-ABEDD5906725}">
      <dsp:nvSpPr>
        <dsp:cNvPr id="0" name=""/>
        <dsp:cNvSpPr/>
      </dsp:nvSpPr>
      <dsp:spPr>
        <a:xfrm>
          <a:off x="154355" y="3412978"/>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User Keywords – 48</a:t>
          </a:r>
        </a:p>
        <a:p>
          <a:pPr lvl="0" algn="ctr" defTabSz="666750">
            <a:lnSpc>
              <a:spcPct val="90000"/>
            </a:lnSpc>
            <a:spcBef>
              <a:spcPct val="0"/>
            </a:spcBef>
            <a:spcAft>
              <a:spcPct val="35000"/>
            </a:spcAft>
          </a:pPr>
          <a:r>
            <a:rPr lang="en-IN" sz="1500" b="1" kern="1200" dirty="0" smtClean="0"/>
            <a:t>(If, else, break, case, catch ….)</a:t>
          </a:r>
          <a:endParaRPr lang="en-IN" sz="1500" b="1" kern="1200" dirty="0"/>
        </a:p>
      </dsp:txBody>
      <dsp:txXfrm>
        <a:off x="186809" y="3445432"/>
        <a:ext cx="1680064" cy="1043149"/>
      </dsp:txXfrm>
    </dsp:sp>
    <dsp:sp modelId="{F8A9D555-114A-4223-A868-C207EBD19398}">
      <dsp:nvSpPr>
        <dsp:cNvPr id="0" name=""/>
        <dsp:cNvSpPr/>
      </dsp:nvSpPr>
      <dsp:spPr>
        <a:xfrm>
          <a:off x="3678556" y="3232410"/>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8D7DC8-FBFD-48E0-BE0A-D35D6A27A664}">
      <dsp:nvSpPr>
        <dsp:cNvPr id="0" name=""/>
        <dsp:cNvSpPr/>
      </dsp:nvSpPr>
      <dsp:spPr>
        <a:xfrm>
          <a:off x="3872442" y="3416602"/>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err="1" smtClean="0"/>
            <a:t>UnserKeywords</a:t>
          </a:r>
          <a:r>
            <a:rPr lang="en-IN" sz="1500" kern="1200" dirty="0" smtClean="0"/>
            <a:t>  - 2</a:t>
          </a:r>
        </a:p>
        <a:p>
          <a:pPr lvl="0" algn="ctr" defTabSz="666750">
            <a:lnSpc>
              <a:spcPct val="90000"/>
            </a:lnSpc>
            <a:spcBef>
              <a:spcPct val="0"/>
            </a:spcBef>
            <a:spcAft>
              <a:spcPct val="35000"/>
            </a:spcAft>
          </a:pPr>
          <a:r>
            <a:rPr lang="en-IN" sz="1500" b="1" kern="1200" dirty="0" smtClean="0"/>
            <a:t>(</a:t>
          </a:r>
          <a:r>
            <a:rPr lang="en-IN" sz="1500" b="1" kern="1200" dirty="0" err="1" smtClean="0"/>
            <a:t>goto</a:t>
          </a:r>
          <a:r>
            <a:rPr lang="en-IN" sz="1500" b="1" kern="1200" dirty="0" smtClean="0"/>
            <a:t>, </a:t>
          </a:r>
          <a:r>
            <a:rPr lang="en-IN" sz="1500" b="1" kern="1200" dirty="0" err="1" smtClean="0"/>
            <a:t>const</a:t>
          </a:r>
          <a:r>
            <a:rPr lang="en-IN" sz="1500" b="1" kern="1200" dirty="0" smtClean="0"/>
            <a:t>)</a:t>
          </a:r>
          <a:endParaRPr lang="en-IN" sz="1500" b="1" kern="1200" dirty="0"/>
        </a:p>
      </dsp:txBody>
      <dsp:txXfrm>
        <a:off x="3904896" y="3449056"/>
        <a:ext cx="1680064" cy="1043149"/>
      </dsp:txXfrm>
    </dsp:sp>
    <dsp:sp modelId="{4A965039-CADF-4DF4-A3FD-096DA7223D0D}">
      <dsp:nvSpPr>
        <dsp:cNvPr id="0" name=""/>
        <dsp:cNvSpPr/>
      </dsp:nvSpPr>
      <dsp:spPr>
        <a:xfrm>
          <a:off x="6225171" y="1644613"/>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E83306-4CE3-4870-B20E-0D4724CA9777}">
      <dsp:nvSpPr>
        <dsp:cNvPr id="0" name=""/>
        <dsp:cNvSpPr/>
      </dsp:nvSpPr>
      <dsp:spPr>
        <a:xfrm>
          <a:off x="6419057" y="1828805"/>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err="1" smtClean="0"/>
            <a:t>Reserverd</a:t>
          </a:r>
          <a:r>
            <a:rPr lang="en-IN" sz="1500" kern="1200" dirty="0" smtClean="0"/>
            <a:t> Literals - 3</a:t>
          </a:r>
          <a:endParaRPr lang="en-IN" sz="1500" kern="1200" dirty="0"/>
        </a:p>
      </dsp:txBody>
      <dsp:txXfrm>
        <a:off x="6451511" y="1861259"/>
        <a:ext cx="1680064" cy="10431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3F20-E58A-4847-A9BF-5B01C07C60E5}">
      <dsp:nvSpPr>
        <dsp:cNvPr id="0" name=""/>
        <dsp:cNvSpPr/>
      </dsp:nvSpPr>
      <dsp:spPr>
        <a:xfrm>
          <a:off x="5956659" y="2037307"/>
          <a:ext cx="700085" cy="467329"/>
        </a:xfrm>
        <a:custGeom>
          <a:avLst/>
          <a:gdLst/>
          <a:ahLst/>
          <a:cxnLst/>
          <a:rect l="0" t="0" r="0" b="0"/>
          <a:pathLst>
            <a:path>
              <a:moveTo>
                <a:pt x="0" y="0"/>
              </a:moveTo>
              <a:lnTo>
                <a:pt x="0" y="335159"/>
              </a:lnTo>
              <a:lnTo>
                <a:pt x="700085" y="335159"/>
              </a:lnTo>
              <a:lnTo>
                <a:pt x="700085" y="467329"/>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7CC7DF6-9867-4B0E-BAB8-79AD9A54557F}">
      <dsp:nvSpPr>
        <dsp:cNvPr id="0" name=""/>
        <dsp:cNvSpPr/>
      </dsp:nvSpPr>
      <dsp:spPr>
        <a:xfrm>
          <a:off x="5315240" y="2037307"/>
          <a:ext cx="641418" cy="467329"/>
        </a:xfrm>
        <a:custGeom>
          <a:avLst/>
          <a:gdLst/>
          <a:ahLst/>
          <a:cxnLst/>
          <a:rect l="0" t="0" r="0" b="0"/>
          <a:pathLst>
            <a:path>
              <a:moveTo>
                <a:pt x="641418" y="0"/>
              </a:moveTo>
              <a:lnTo>
                <a:pt x="641418" y="335159"/>
              </a:lnTo>
              <a:lnTo>
                <a:pt x="0" y="335159"/>
              </a:lnTo>
              <a:lnTo>
                <a:pt x="0" y="467329"/>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9426641-FA82-415A-A2B4-E3E2A95A1855}">
      <dsp:nvSpPr>
        <dsp:cNvPr id="0" name=""/>
        <dsp:cNvSpPr/>
      </dsp:nvSpPr>
      <dsp:spPr>
        <a:xfrm>
          <a:off x="4644488" y="838229"/>
          <a:ext cx="1312170" cy="362545"/>
        </a:xfrm>
        <a:custGeom>
          <a:avLst/>
          <a:gdLst/>
          <a:ahLst/>
          <a:cxnLst/>
          <a:rect l="0" t="0" r="0" b="0"/>
          <a:pathLst>
            <a:path>
              <a:moveTo>
                <a:pt x="0" y="0"/>
              </a:moveTo>
              <a:lnTo>
                <a:pt x="0" y="230375"/>
              </a:lnTo>
              <a:lnTo>
                <a:pt x="1312170" y="230375"/>
              </a:lnTo>
              <a:lnTo>
                <a:pt x="1312170" y="362545"/>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D244803-BFC3-4F87-9BD7-476E5D8A6A0E}">
      <dsp:nvSpPr>
        <dsp:cNvPr id="0" name=""/>
        <dsp:cNvSpPr/>
      </dsp:nvSpPr>
      <dsp:spPr>
        <a:xfrm>
          <a:off x="1971599" y="2037298"/>
          <a:ext cx="789811" cy="497878"/>
        </a:xfrm>
        <a:custGeom>
          <a:avLst/>
          <a:gdLst/>
          <a:ahLst/>
          <a:cxnLst/>
          <a:rect l="0" t="0" r="0" b="0"/>
          <a:pathLst>
            <a:path>
              <a:moveTo>
                <a:pt x="0" y="0"/>
              </a:moveTo>
              <a:lnTo>
                <a:pt x="0" y="365708"/>
              </a:lnTo>
              <a:lnTo>
                <a:pt x="789811" y="365708"/>
              </a:lnTo>
              <a:lnTo>
                <a:pt x="789811" y="497878"/>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993380B-868E-40F6-8067-1C51AAF56D31}">
      <dsp:nvSpPr>
        <dsp:cNvPr id="0" name=""/>
        <dsp:cNvSpPr/>
      </dsp:nvSpPr>
      <dsp:spPr>
        <a:xfrm>
          <a:off x="1016631" y="3371710"/>
          <a:ext cx="3026531" cy="384397"/>
        </a:xfrm>
        <a:custGeom>
          <a:avLst/>
          <a:gdLst/>
          <a:ahLst/>
          <a:cxnLst/>
          <a:rect l="0" t="0" r="0" b="0"/>
          <a:pathLst>
            <a:path>
              <a:moveTo>
                <a:pt x="0" y="0"/>
              </a:moveTo>
              <a:lnTo>
                <a:pt x="0" y="252227"/>
              </a:lnTo>
              <a:lnTo>
                <a:pt x="3026531" y="252227"/>
              </a:lnTo>
              <a:lnTo>
                <a:pt x="3026531" y="384397"/>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3EAA9F2-412E-40A3-83EB-DEAD320E9A2C}">
      <dsp:nvSpPr>
        <dsp:cNvPr id="0" name=""/>
        <dsp:cNvSpPr/>
      </dsp:nvSpPr>
      <dsp:spPr>
        <a:xfrm>
          <a:off x="1016631" y="3371710"/>
          <a:ext cx="2062380" cy="384397"/>
        </a:xfrm>
        <a:custGeom>
          <a:avLst/>
          <a:gdLst/>
          <a:ahLst/>
          <a:cxnLst/>
          <a:rect l="0" t="0" r="0" b="0"/>
          <a:pathLst>
            <a:path>
              <a:moveTo>
                <a:pt x="0" y="0"/>
              </a:moveTo>
              <a:lnTo>
                <a:pt x="0" y="252227"/>
              </a:lnTo>
              <a:lnTo>
                <a:pt x="2062380" y="252227"/>
              </a:lnTo>
              <a:lnTo>
                <a:pt x="2062380" y="384397"/>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7759A26-76D1-4F23-AF03-4863E19FF4CC}">
      <dsp:nvSpPr>
        <dsp:cNvPr id="0" name=""/>
        <dsp:cNvSpPr/>
      </dsp:nvSpPr>
      <dsp:spPr>
        <a:xfrm>
          <a:off x="1016631" y="3371710"/>
          <a:ext cx="1106946" cy="384397"/>
        </a:xfrm>
        <a:custGeom>
          <a:avLst/>
          <a:gdLst/>
          <a:ahLst/>
          <a:cxnLst/>
          <a:rect l="0" t="0" r="0" b="0"/>
          <a:pathLst>
            <a:path>
              <a:moveTo>
                <a:pt x="0" y="0"/>
              </a:moveTo>
              <a:lnTo>
                <a:pt x="0" y="252227"/>
              </a:lnTo>
              <a:lnTo>
                <a:pt x="1106946" y="252227"/>
              </a:lnTo>
              <a:lnTo>
                <a:pt x="1106946" y="384397"/>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D8E59FE-869C-4884-9497-413B6B481248}">
      <dsp:nvSpPr>
        <dsp:cNvPr id="0" name=""/>
        <dsp:cNvSpPr/>
      </dsp:nvSpPr>
      <dsp:spPr>
        <a:xfrm>
          <a:off x="1016631" y="3371710"/>
          <a:ext cx="182444" cy="384397"/>
        </a:xfrm>
        <a:custGeom>
          <a:avLst/>
          <a:gdLst/>
          <a:ahLst/>
          <a:cxnLst/>
          <a:rect l="0" t="0" r="0" b="0"/>
          <a:pathLst>
            <a:path>
              <a:moveTo>
                <a:pt x="0" y="0"/>
              </a:moveTo>
              <a:lnTo>
                <a:pt x="0" y="252227"/>
              </a:lnTo>
              <a:lnTo>
                <a:pt x="182444" y="252227"/>
              </a:lnTo>
              <a:lnTo>
                <a:pt x="182444" y="384397"/>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6BCE9EB-C6A5-4259-92AE-D173118C59A6}">
      <dsp:nvSpPr>
        <dsp:cNvPr id="0" name=""/>
        <dsp:cNvSpPr/>
      </dsp:nvSpPr>
      <dsp:spPr>
        <a:xfrm>
          <a:off x="1016631" y="2037298"/>
          <a:ext cx="954968" cy="497878"/>
        </a:xfrm>
        <a:custGeom>
          <a:avLst/>
          <a:gdLst/>
          <a:ahLst/>
          <a:cxnLst/>
          <a:rect l="0" t="0" r="0" b="0"/>
          <a:pathLst>
            <a:path>
              <a:moveTo>
                <a:pt x="954968" y="0"/>
              </a:moveTo>
              <a:lnTo>
                <a:pt x="954968" y="365708"/>
              </a:lnTo>
              <a:lnTo>
                <a:pt x="0" y="365708"/>
              </a:lnTo>
              <a:lnTo>
                <a:pt x="0" y="497878"/>
              </a:lnTo>
            </a:path>
          </a:pathLst>
        </a:custGeom>
        <a:noFill/>
        <a:ln w="25400" cap="flat"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1ABA7DA-7D4C-4C70-BA2B-E5419F523AFA}">
      <dsp:nvSpPr>
        <dsp:cNvPr id="0" name=""/>
        <dsp:cNvSpPr/>
      </dsp:nvSpPr>
      <dsp:spPr>
        <a:xfrm>
          <a:off x="1971599" y="838229"/>
          <a:ext cx="2672888" cy="362536"/>
        </a:xfrm>
        <a:custGeom>
          <a:avLst/>
          <a:gdLst/>
          <a:ahLst/>
          <a:cxnLst/>
          <a:rect l="0" t="0" r="0" b="0"/>
          <a:pathLst>
            <a:path>
              <a:moveTo>
                <a:pt x="2672888" y="0"/>
              </a:moveTo>
              <a:lnTo>
                <a:pt x="2672888" y="230366"/>
              </a:lnTo>
              <a:lnTo>
                <a:pt x="0" y="230366"/>
              </a:lnTo>
              <a:lnTo>
                <a:pt x="0" y="362536"/>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737C280-CC93-422F-A076-DAC6913E8189}">
      <dsp:nvSpPr>
        <dsp:cNvPr id="0" name=""/>
        <dsp:cNvSpPr/>
      </dsp:nvSpPr>
      <dsp:spPr>
        <a:xfrm>
          <a:off x="4132261" y="1696"/>
          <a:ext cx="1024455" cy="83653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DE362B7-540D-4C73-AD72-1AF2DCC38E14}">
      <dsp:nvSpPr>
        <dsp:cNvPr id="0" name=""/>
        <dsp:cNvSpPr/>
      </dsp:nvSpPr>
      <dsp:spPr>
        <a:xfrm>
          <a:off x="4290785" y="152294"/>
          <a:ext cx="1024455" cy="83653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IN" sz="1050" kern="1200" dirty="0" smtClean="0"/>
            <a:t>Primitive Data Types</a:t>
          </a:r>
          <a:endParaRPr lang="en-IN" sz="1050" kern="1200" dirty="0"/>
        </a:p>
      </dsp:txBody>
      <dsp:txXfrm>
        <a:off x="4315286" y="176795"/>
        <a:ext cx="975453" cy="787530"/>
      </dsp:txXfrm>
    </dsp:sp>
    <dsp:sp modelId="{A1AB977A-6DD0-4C77-B8F5-DC76B8D1200A}">
      <dsp:nvSpPr>
        <dsp:cNvPr id="0" name=""/>
        <dsp:cNvSpPr/>
      </dsp:nvSpPr>
      <dsp:spPr>
        <a:xfrm>
          <a:off x="1459372" y="1200765"/>
          <a:ext cx="1024455" cy="83653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1D261587-3A24-486A-B6D5-B9A985DFFD67}">
      <dsp:nvSpPr>
        <dsp:cNvPr id="0" name=""/>
        <dsp:cNvSpPr/>
      </dsp:nvSpPr>
      <dsp:spPr>
        <a:xfrm>
          <a:off x="1617896" y="1351363"/>
          <a:ext cx="1024455" cy="83653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IN" sz="1050" kern="1200" dirty="0" smtClean="0"/>
            <a:t>Numeric Data Types</a:t>
          </a:r>
          <a:endParaRPr lang="en-IN" sz="1050" kern="1200" dirty="0"/>
        </a:p>
      </dsp:txBody>
      <dsp:txXfrm>
        <a:off x="1642397" y="1375864"/>
        <a:ext cx="975453" cy="787530"/>
      </dsp:txXfrm>
    </dsp:sp>
    <dsp:sp modelId="{2DC86AA6-C8DB-4ED1-B6A4-7C2136C60B35}">
      <dsp:nvSpPr>
        <dsp:cNvPr id="0" name=""/>
        <dsp:cNvSpPr/>
      </dsp:nvSpPr>
      <dsp:spPr>
        <a:xfrm>
          <a:off x="504403" y="2535177"/>
          <a:ext cx="1024455" cy="83653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DE35CA07-A42F-47C7-9219-E9285A02B65C}">
      <dsp:nvSpPr>
        <dsp:cNvPr id="0" name=""/>
        <dsp:cNvSpPr/>
      </dsp:nvSpPr>
      <dsp:spPr>
        <a:xfrm>
          <a:off x="662927" y="2685775"/>
          <a:ext cx="1024455" cy="83653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IN" sz="1050" kern="1200" dirty="0" smtClean="0"/>
            <a:t>Integral Data Types</a:t>
          </a:r>
        </a:p>
      </dsp:txBody>
      <dsp:txXfrm>
        <a:off x="687428" y="2710276"/>
        <a:ext cx="975453" cy="787530"/>
      </dsp:txXfrm>
    </dsp:sp>
    <dsp:sp modelId="{6C74AC74-7F0D-488B-ADF3-AAA64681DC05}">
      <dsp:nvSpPr>
        <dsp:cNvPr id="0" name=""/>
        <dsp:cNvSpPr/>
      </dsp:nvSpPr>
      <dsp:spPr>
        <a:xfrm>
          <a:off x="902103" y="3756107"/>
          <a:ext cx="593942" cy="49730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D9E2B0F2-3A90-40A7-91C4-E84EC62FB929}">
      <dsp:nvSpPr>
        <dsp:cNvPr id="0" name=""/>
        <dsp:cNvSpPr/>
      </dsp:nvSpPr>
      <dsp:spPr>
        <a:xfrm>
          <a:off x="1060628" y="3906705"/>
          <a:ext cx="593942" cy="49730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IN" sz="1050" kern="1200" dirty="0" smtClean="0"/>
            <a:t>Byte</a:t>
          </a:r>
        </a:p>
      </dsp:txBody>
      <dsp:txXfrm>
        <a:off x="1075193" y="3921270"/>
        <a:ext cx="564812" cy="468172"/>
      </dsp:txXfrm>
    </dsp:sp>
    <dsp:sp modelId="{F3C8D1CE-444A-42F1-AA48-54A21CF2151E}">
      <dsp:nvSpPr>
        <dsp:cNvPr id="0" name=""/>
        <dsp:cNvSpPr/>
      </dsp:nvSpPr>
      <dsp:spPr>
        <a:xfrm>
          <a:off x="1813095" y="3756107"/>
          <a:ext cx="620964" cy="61756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EA6D205C-D47A-4CE1-90CF-07F5543AA025}">
      <dsp:nvSpPr>
        <dsp:cNvPr id="0" name=""/>
        <dsp:cNvSpPr/>
      </dsp:nvSpPr>
      <dsp:spPr>
        <a:xfrm>
          <a:off x="1971619" y="3906705"/>
          <a:ext cx="620964" cy="61756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IN" sz="1050" kern="1200" dirty="0" smtClean="0"/>
            <a:t>Short</a:t>
          </a:r>
        </a:p>
      </dsp:txBody>
      <dsp:txXfrm>
        <a:off x="1989707" y="3924793"/>
        <a:ext cx="584788" cy="581384"/>
      </dsp:txXfrm>
    </dsp:sp>
    <dsp:sp modelId="{CA0035A5-24FD-4F1A-B6E9-69021460FDD6}">
      <dsp:nvSpPr>
        <dsp:cNvPr id="0" name=""/>
        <dsp:cNvSpPr/>
      </dsp:nvSpPr>
      <dsp:spPr>
        <a:xfrm>
          <a:off x="2751108" y="3756107"/>
          <a:ext cx="655805" cy="61756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4EFD7F67-08A7-40BB-9A24-81A7378F6563}">
      <dsp:nvSpPr>
        <dsp:cNvPr id="0" name=""/>
        <dsp:cNvSpPr/>
      </dsp:nvSpPr>
      <dsp:spPr>
        <a:xfrm>
          <a:off x="2909633" y="3906705"/>
          <a:ext cx="655805" cy="61756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IN" sz="1050" kern="1200" dirty="0" err="1" smtClean="0"/>
            <a:t>Int</a:t>
          </a:r>
          <a:endParaRPr lang="en-IN" sz="1050" kern="1200" dirty="0" smtClean="0"/>
        </a:p>
      </dsp:txBody>
      <dsp:txXfrm>
        <a:off x="2927721" y="3924793"/>
        <a:ext cx="619629" cy="581384"/>
      </dsp:txXfrm>
    </dsp:sp>
    <dsp:sp modelId="{328DCAA1-C371-4BBF-97C1-4F79AF953EAA}">
      <dsp:nvSpPr>
        <dsp:cNvPr id="0" name=""/>
        <dsp:cNvSpPr/>
      </dsp:nvSpPr>
      <dsp:spPr>
        <a:xfrm>
          <a:off x="3723962" y="3756107"/>
          <a:ext cx="638399" cy="61756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3DCFA064-005D-4B4E-8598-137920D328E1}">
      <dsp:nvSpPr>
        <dsp:cNvPr id="0" name=""/>
        <dsp:cNvSpPr/>
      </dsp:nvSpPr>
      <dsp:spPr>
        <a:xfrm>
          <a:off x="3882487" y="3906705"/>
          <a:ext cx="638399" cy="61756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IN" sz="1050" kern="1200" dirty="0" smtClean="0"/>
            <a:t>long</a:t>
          </a:r>
        </a:p>
      </dsp:txBody>
      <dsp:txXfrm>
        <a:off x="3900575" y="3924793"/>
        <a:ext cx="602223" cy="581384"/>
      </dsp:txXfrm>
    </dsp:sp>
    <dsp:sp modelId="{2AEFCDD3-BE3A-49EB-BDD9-2E9B7EE0E259}">
      <dsp:nvSpPr>
        <dsp:cNvPr id="0" name=""/>
        <dsp:cNvSpPr/>
      </dsp:nvSpPr>
      <dsp:spPr>
        <a:xfrm>
          <a:off x="2249183" y="2535177"/>
          <a:ext cx="1024455" cy="83653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BE6F04A2-9782-4438-9904-A5ED8A3BDFC2}">
      <dsp:nvSpPr>
        <dsp:cNvPr id="0" name=""/>
        <dsp:cNvSpPr/>
      </dsp:nvSpPr>
      <dsp:spPr>
        <a:xfrm>
          <a:off x="2407707" y="2685775"/>
          <a:ext cx="1024455" cy="83653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IN" sz="1050" kern="1200" dirty="0" smtClean="0"/>
            <a:t>Floating Point Data Type</a:t>
          </a:r>
          <a:endParaRPr lang="en-IN" sz="1050" kern="1200" dirty="0"/>
        </a:p>
      </dsp:txBody>
      <dsp:txXfrm>
        <a:off x="2432208" y="2710276"/>
        <a:ext cx="975453" cy="787530"/>
      </dsp:txXfrm>
    </dsp:sp>
    <dsp:sp modelId="{5BC6E32B-40CB-43E8-99F3-07BEB193E968}">
      <dsp:nvSpPr>
        <dsp:cNvPr id="0" name=""/>
        <dsp:cNvSpPr/>
      </dsp:nvSpPr>
      <dsp:spPr>
        <a:xfrm>
          <a:off x="5444431" y="1200774"/>
          <a:ext cx="1024455" cy="83653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32C36BB7-A55D-4373-8F64-3CC521E0989A}">
      <dsp:nvSpPr>
        <dsp:cNvPr id="0" name=""/>
        <dsp:cNvSpPr/>
      </dsp:nvSpPr>
      <dsp:spPr>
        <a:xfrm>
          <a:off x="5602955" y="1351372"/>
          <a:ext cx="1024455" cy="83653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IN" sz="1050" kern="1200" dirty="0" smtClean="0"/>
            <a:t>Non Numeric</a:t>
          </a:r>
          <a:endParaRPr lang="en-IN" sz="1050" kern="1200" dirty="0"/>
        </a:p>
      </dsp:txBody>
      <dsp:txXfrm>
        <a:off x="5627456" y="1375873"/>
        <a:ext cx="975453" cy="787530"/>
      </dsp:txXfrm>
    </dsp:sp>
    <dsp:sp modelId="{013DB48B-DCC4-4113-BDBA-965BB8FEB003}">
      <dsp:nvSpPr>
        <dsp:cNvPr id="0" name=""/>
        <dsp:cNvSpPr/>
      </dsp:nvSpPr>
      <dsp:spPr>
        <a:xfrm>
          <a:off x="4803012" y="2504637"/>
          <a:ext cx="1024455" cy="83653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90B64EA-8E30-4C85-99E0-4FEFF87391CC}">
      <dsp:nvSpPr>
        <dsp:cNvPr id="0" name=""/>
        <dsp:cNvSpPr/>
      </dsp:nvSpPr>
      <dsp:spPr>
        <a:xfrm>
          <a:off x="4961537" y="2655235"/>
          <a:ext cx="1024455" cy="83653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IN" sz="1050" kern="1200" dirty="0" smtClean="0"/>
            <a:t>Char</a:t>
          </a:r>
          <a:endParaRPr lang="en-IN" sz="1050" kern="1200" dirty="0"/>
        </a:p>
      </dsp:txBody>
      <dsp:txXfrm>
        <a:off x="4986038" y="2679736"/>
        <a:ext cx="975453" cy="787530"/>
      </dsp:txXfrm>
    </dsp:sp>
    <dsp:sp modelId="{7D313B8D-395E-4662-8AE6-72D1547D5094}">
      <dsp:nvSpPr>
        <dsp:cNvPr id="0" name=""/>
        <dsp:cNvSpPr/>
      </dsp:nvSpPr>
      <dsp:spPr>
        <a:xfrm>
          <a:off x="6144516" y="2504637"/>
          <a:ext cx="1024455" cy="83653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74C0BAB2-E128-4E01-84A8-62DF760F109F}">
      <dsp:nvSpPr>
        <dsp:cNvPr id="0" name=""/>
        <dsp:cNvSpPr/>
      </dsp:nvSpPr>
      <dsp:spPr>
        <a:xfrm>
          <a:off x="6303040" y="2655235"/>
          <a:ext cx="1024455" cy="83653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IN" sz="1050" kern="1200" dirty="0" err="1" smtClean="0"/>
            <a:t>boolean</a:t>
          </a:r>
          <a:endParaRPr lang="en-IN" sz="1050" kern="1200" dirty="0"/>
        </a:p>
      </dsp:txBody>
      <dsp:txXfrm>
        <a:off x="6327541" y="2679736"/>
        <a:ext cx="975453" cy="7875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244E981-9174-4393-9592-05846E5B0976}" type="datetimeFigureOut">
              <a:rPr lang="en-IN" smtClean="0"/>
              <a:t>09-02-2018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4FE6CB-17A4-4AAD-BE1F-1F17718F2B4B}" type="slidenum">
              <a:rPr lang="en-IN" smtClean="0"/>
              <a:t>‹#›</a:t>
            </a:fld>
            <a:endParaRPr lang="en-IN"/>
          </a:p>
        </p:txBody>
      </p:sp>
    </p:spTree>
    <p:extLst>
      <p:ext uri="{BB962C8B-B14F-4D97-AF65-F5344CB8AC3E}">
        <p14:creationId xmlns:p14="http://schemas.microsoft.com/office/powerpoint/2010/main" val="3624291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44E981-9174-4393-9592-05846E5B0976}" type="datetimeFigureOut">
              <a:rPr lang="en-IN" smtClean="0"/>
              <a:t>09-02-2018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4FE6CB-17A4-4AAD-BE1F-1F17718F2B4B}" type="slidenum">
              <a:rPr lang="en-IN" smtClean="0"/>
              <a:t>‹#›</a:t>
            </a:fld>
            <a:endParaRPr lang="en-IN"/>
          </a:p>
        </p:txBody>
      </p:sp>
    </p:spTree>
    <p:extLst>
      <p:ext uri="{BB962C8B-B14F-4D97-AF65-F5344CB8AC3E}">
        <p14:creationId xmlns:p14="http://schemas.microsoft.com/office/powerpoint/2010/main" val="288450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44E981-9174-4393-9592-05846E5B0976}" type="datetimeFigureOut">
              <a:rPr lang="en-IN" smtClean="0"/>
              <a:t>09-02-2018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4FE6CB-17A4-4AAD-BE1F-1F17718F2B4B}" type="slidenum">
              <a:rPr lang="en-IN" smtClean="0"/>
              <a:t>‹#›</a:t>
            </a:fld>
            <a:endParaRPr lang="en-IN"/>
          </a:p>
        </p:txBody>
      </p:sp>
    </p:spTree>
    <p:extLst>
      <p:ext uri="{BB962C8B-B14F-4D97-AF65-F5344CB8AC3E}">
        <p14:creationId xmlns:p14="http://schemas.microsoft.com/office/powerpoint/2010/main" val="3425923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44E981-9174-4393-9592-05846E5B0976}" type="datetimeFigureOut">
              <a:rPr lang="en-IN" smtClean="0"/>
              <a:t>09-02-2018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4FE6CB-17A4-4AAD-BE1F-1F17718F2B4B}" type="slidenum">
              <a:rPr lang="en-IN" smtClean="0"/>
              <a:t>‹#›</a:t>
            </a:fld>
            <a:endParaRPr lang="en-IN"/>
          </a:p>
        </p:txBody>
      </p:sp>
    </p:spTree>
    <p:extLst>
      <p:ext uri="{BB962C8B-B14F-4D97-AF65-F5344CB8AC3E}">
        <p14:creationId xmlns:p14="http://schemas.microsoft.com/office/powerpoint/2010/main" val="66275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44E981-9174-4393-9592-05846E5B0976}" type="datetimeFigureOut">
              <a:rPr lang="en-IN" smtClean="0"/>
              <a:t>09-02-2018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4FE6CB-17A4-4AAD-BE1F-1F17718F2B4B}" type="slidenum">
              <a:rPr lang="en-IN" smtClean="0"/>
              <a:t>‹#›</a:t>
            </a:fld>
            <a:endParaRPr lang="en-IN"/>
          </a:p>
        </p:txBody>
      </p:sp>
    </p:spTree>
    <p:extLst>
      <p:ext uri="{BB962C8B-B14F-4D97-AF65-F5344CB8AC3E}">
        <p14:creationId xmlns:p14="http://schemas.microsoft.com/office/powerpoint/2010/main" val="218990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244E981-9174-4393-9592-05846E5B0976}" type="datetimeFigureOut">
              <a:rPr lang="en-IN" smtClean="0"/>
              <a:t>09-02-2018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4FE6CB-17A4-4AAD-BE1F-1F17718F2B4B}" type="slidenum">
              <a:rPr lang="en-IN" smtClean="0"/>
              <a:t>‹#›</a:t>
            </a:fld>
            <a:endParaRPr lang="en-IN"/>
          </a:p>
        </p:txBody>
      </p:sp>
    </p:spTree>
    <p:extLst>
      <p:ext uri="{BB962C8B-B14F-4D97-AF65-F5344CB8AC3E}">
        <p14:creationId xmlns:p14="http://schemas.microsoft.com/office/powerpoint/2010/main" val="62786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244E981-9174-4393-9592-05846E5B0976}" type="datetimeFigureOut">
              <a:rPr lang="en-IN" smtClean="0"/>
              <a:t>09-02-2018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4FE6CB-17A4-4AAD-BE1F-1F17718F2B4B}" type="slidenum">
              <a:rPr lang="en-IN" smtClean="0"/>
              <a:t>‹#›</a:t>
            </a:fld>
            <a:endParaRPr lang="en-IN"/>
          </a:p>
        </p:txBody>
      </p:sp>
    </p:spTree>
    <p:extLst>
      <p:ext uri="{BB962C8B-B14F-4D97-AF65-F5344CB8AC3E}">
        <p14:creationId xmlns:p14="http://schemas.microsoft.com/office/powerpoint/2010/main" val="1231713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244E981-9174-4393-9592-05846E5B0976}" type="datetimeFigureOut">
              <a:rPr lang="en-IN" smtClean="0"/>
              <a:t>09-02-2018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4FE6CB-17A4-4AAD-BE1F-1F17718F2B4B}" type="slidenum">
              <a:rPr lang="en-IN" smtClean="0"/>
              <a:t>‹#›</a:t>
            </a:fld>
            <a:endParaRPr lang="en-IN"/>
          </a:p>
        </p:txBody>
      </p:sp>
    </p:spTree>
    <p:extLst>
      <p:ext uri="{BB962C8B-B14F-4D97-AF65-F5344CB8AC3E}">
        <p14:creationId xmlns:p14="http://schemas.microsoft.com/office/powerpoint/2010/main" val="707906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44E981-9174-4393-9592-05846E5B0976}" type="datetimeFigureOut">
              <a:rPr lang="en-IN" smtClean="0"/>
              <a:t>09-02-2018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4FE6CB-17A4-4AAD-BE1F-1F17718F2B4B}" type="slidenum">
              <a:rPr lang="en-IN" smtClean="0"/>
              <a:t>‹#›</a:t>
            </a:fld>
            <a:endParaRPr lang="en-IN"/>
          </a:p>
        </p:txBody>
      </p:sp>
    </p:spTree>
    <p:extLst>
      <p:ext uri="{BB962C8B-B14F-4D97-AF65-F5344CB8AC3E}">
        <p14:creationId xmlns:p14="http://schemas.microsoft.com/office/powerpoint/2010/main" val="2001194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44E981-9174-4393-9592-05846E5B0976}" type="datetimeFigureOut">
              <a:rPr lang="en-IN" smtClean="0"/>
              <a:t>09-02-2018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4FE6CB-17A4-4AAD-BE1F-1F17718F2B4B}" type="slidenum">
              <a:rPr lang="en-IN" smtClean="0"/>
              <a:t>‹#›</a:t>
            </a:fld>
            <a:endParaRPr lang="en-IN"/>
          </a:p>
        </p:txBody>
      </p:sp>
    </p:spTree>
    <p:extLst>
      <p:ext uri="{BB962C8B-B14F-4D97-AF65-F5344CB8AC3E}">
        <p14:creationId xmlns:p14="http://schemas.microsoft.com/office/powerpoint/2010/main" val="3024012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44E981-9174-4393-9592-05846E5B0976}" type="datetimeFigureOut">
              <a:rPr lang="en-IN" smtClean="0"/>
              <a:t>09-02-2018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4FE6CB-17A4-4AAD-BE1F-1F17718F2B4B}" type="slidenum">
              <a:rPr lang="en-IN" smtClean="0"/>
              <a:t>‹#›</a:t>
            </a:fld>
            <a:endParaRPr lang="en-IN"/>
          </a:p>
        </p:txBody>
      </p:sp>
    </p:spTree>
    <p:extLst>
      <p:ext uri="{BB962C8B-B14F-4D97-AF65-F5344CB8AC3E}">
        <p14:creationId xmlns:p14="http://schemas.microsoft.com/office/powerpoint/2010/main" val="3126895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4E981-9174-4393-9592-05846E5B0976}" type="datetimeFigureOut">
              <a:rPr lang="en-IN" smtClean="0"/>
              <a:t>09-02-2018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FE6CB-17A4-4AAD-BE1F-1F17718F2B4B}" type="slidenum">
              <a:rPr lang="en-IN" smtClean="0"/>
              <a:t>‹#›</a:t>
            </a:fld>
            <a:endParaRPr lang="en-IN"/>
          </a:p>
        </p:txBody>
      </p:sp>
    </p:spTree>
    <p:extLst>
      <p:ext uri="{BB962C8B-B14F-4D97-AF65-F5344CB8AC3E}">
        <p14:creationId xmlns:p14="http://schemas.microsoft.com/office/powerpoint/2010/main" val="15255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25" y="1546225"/>
            <a:ext cx="8540750" cy="376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426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words - Flow Control - 11</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If</a:t>
            </a:r>
          </a:p>
          <a:p>
            <a:r>
              <a:rPr lang="en-IN" dirty="0" smtClean="0"/>
              <a:t>Else</a:t>
            </a:r>
          </a:p>
          <a:p>
            <a:r>
              <a:rPr lang="en-IN" dirty="0" smtClean="0"/>
              <a:t>Switch</a:t>
            </a:r>
          </a:p>
          <a:p>
            <a:pPr lvl="1"/>
            <a:r>
              <a:rPr lang="en-IN" dirty="0" smtClean="0"/>
              <a:t>Case</a:t>
            </a:r>
          </a:p>
          <a:p>
            <a:pPr lvl="1"/>
            <a:r>
              <a:rPr lang="en-IN" dirty="0" smtClean="0"/>
              <a:t>Default</a:t>
            </a:r>
          </a:p>
          <a:p>
            <a:r>
              <a:rPr lang="en-IN" dirty="0" smtClean="0"/>
              <a:t>Do</a:t>
            </a:r>
          </a:p>
          <a:p>
            <a:r>
              <a:rPr lang="en-IN" dirty="0" smtClean="0"/>
              <a:t>While</a:t>
            </a:r>
          </a:p>
          <a:p>
            <a:r>
              <a:rPr lang="en-IN" dirty="0" smtClean="0"/>
              <a:t>For</a:t>
            </a:r>
          </a:p>
          <a:p>
            <a:r>
              <a:rPr lang="en-IN" dirty="0" smtClean="0"/>
              <a:t>Break</a:t>
            </a:r>
          </a:p>
          <a:p>
            <a:r>
              <a:rPr lang="en-IN" dirty="0" smtClean="0"/>
              <a:t>Continue</a:t>
            </a:r>
          </a:p>
          <a:p>
            <a:r>
              <a:rPr lang="en-IN" dirty="0" smtClean="0"/>
              <a:t>return</a:t>
            </a:r>
            <a:endParaRPr lang="en-IN" dirty="0"/>
          </a:p>
        </p:txBody>
      </p:sp>
    </p:spTree>
    <p:extLst>
      <p:ext uri="{BB962C8B-B14F-4D97-AF65-F5344CB8AC3E}">
        <p14:creationId xmlns:p14="http://schemas.microsoft.com/office/powerpoint/2010/main" val="409831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Keywords – modifiers - 11</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Public</a:t>
            </a:r>
          </a:p>
          <a:p>
            <a:r>
              <a:rPr lang="en-IN" dirty="0" smtClean="0"/>
              <a:t>Private</a:t>
            </a:r>
          </a:p>
          <a:p>
            <a:r>
              <a:rPr lang="en-IN" dirty="0" smtClean="0"/>
              <a:t>Protected</a:t>
            </a:r>
          </a:p>
          <a:p>
            <a:r>
              <a:rPr lang="en-IN" dirty="0" smtClean="0"/>
              <a:t>Static</a:t>
            </a:r>
          </a:p>
          <a:p>
            <a:r>
              <a:rPr lang="en-IN" dirty="0" smtClean="0"/>
              <a:t>Final</a:t>
            </a:r>
          </a:p>
          <a:p>
            <a:r>
              <a:rPr lang="en-IN" dirty="0" smtClean="0"/>
              <a:t>Abstract</a:t>
            </a:r>
          </a:p>
          <a:p>
            <a:r>
              <a:rPr lang="en-IN" dirty="0" smtClean="0"/>
              <a:t>Synchronized</a:t>
            </a:r>
          </a:p>
          <a:p>
            <a:r>
              <a:rPr lang="en-IN" dirty="0" smtClean="0"/>
              <a:t>Native</a:t>
            </a:r>
          </a:p>
          <a:p>
            <a:r>
              <a:rPr lang="en-IN" dirty="0" err="1" smtClean="0"/>
              <a:t>Strictffp</a:t>
            </a:r>
            <a:r>
              <a:rPr lang="en-IN" dirty="0" smtClean="0"/>
              <a:t>(1.2)</a:t>
            </a:r>
          </a:p>
          <a:p>
            <a:r>
              <a:rPr lang="en-IN" dirty="0" smtClean="0"/>
              <a:t>Transient</a:t>
            </a:r>
          </a:p>
          <a:p>
            <a:r>
              <a:rPr lang="en-IN" dirty="0" smtClean="0"/>
              <a:t>Volatile</a:t>
            </a:r>
          </a:p>
          <a:p>
            <a:endParaRPr lang="en-IN" dirty="0"/>
          </a:p>
        </p:txBody>
      </p:sp>
    </p:spTree>
    <p:extLst>
      <p:ext uri="{BB962C8B-B14F-4D97-AF65-F5344CB8AC3E}">
        <p14:creationId xmlns:p14="http://schemas.microsoft.com/office/powerpoint/2010/main" val="2061228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words – Exception handling (6)</a:t>
            </a:r>
            <a:endParaRPr lang="en-IN" dirty="0"/>
          </a:p>
        </p:txBody>
      </p:sp>
      <p:sp>
        <p:nvSpPr>
          <p:cNvPr id="3" name="Content Placeholder 2"/>
          <p:cNvSpPr>
            <a:spLocks noGrp="1"/>
          </p:cNvSpPr>
          <p:nvPr>
            <p:ph idx="1"/>
          </p:nvPr>
        </p:nvSpPr>
        <p:spPr/>
        <p:txBody>
          <a:bodyPr/>
          <a:lstStyle/>
          <a:p>
            <a:r>
              <a:rPr lang="en-IN" dirty="0" smtClean="0"/>
              <a:t>Try</a:t>
            </a:r>
          </a:p>
          <a:p>
            <a:r>
              <a:rPr lang="en-IN" dirty="0" smtClean="0"/>
              <a:t>Catch</a:t>
            </a:r>
          </a:p>
          <a:p>
            <a:r>
              <a:rPr lang="en-IN" dirty="0" smtClean="0"/>
              <a:t>Finally</a:t>
            </a:r>
          </a:p>
          <a:p>
            <a:r>
              <a:rPr lang="en-IN" dirty="0" smtClean="0"/>
              <a:t>Throws</a:t>
            </a:r>
          </a:p>
          <a:p>
            <a:r>
              <a:rPr lang="en-IN" dirty="0" smtClean="0"/>
              <a:t>Assert(1.4)</a:t>
            </a:r>
            <a:endParaRPr lang="en-IN" dirty="0"/>
          </a:p>
        </p:txBody>
      </p:sp>
    </p:spTree>
    <p:extLst>
      <p:ext uri="{BB962C8B-B14F-4D97-AF65-F5344CB8AC3E}">
        <p14:creationId xmlns:p14="http://schemas.microsoft.com/office/powerpoint/2010/main" val="938947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14" y="274638"/>
            <a:ext cx="9052560" cy="1143000"/>
          </a:xfrm>
        </p:spPr>
        <p:txBody>
          <a:bodyPr/>
          <a:lstStyle/>
          <a:p>
            <a:r>
              <a:rPr lang="en-IN" dirty="0" smtClean="0"/>
              <a:t>Keyword - Class related (6)</a:t>
            </a:r>
            <a:endParaRPr lang="en-IN" dirty="0"/>
          </a:p>
        </p:txBody>
      </p:sp>
      <p:sp>
        <p:nvSpPr>
          <p:cNvPr id="3" name="Content Placeholder 2"/>
          <p:cNvSpPr>
            <a:spLocks noGrp="1"/>
          </p:cNvSpPr>
          <p:nvPr>
            <p:ph idx="1"/>
          </p:nvPr>
        </p:nvSpPr>
        <p:spPr/>
        <p:txBody>
          <a:bodyPr/>
          <a:lstStyle/>
          <a:p>
            <a:r>
              <a:rPr lang="en-IN" dirty="0" smtClean="0"/>
              <a:t>Class</a:t>
            </a:r>
          </a:p>
          <a:p>
            <a:r>
              <a:rPr lang="en-IN" dirty="0" smtClean="0"/>
              <a:t>Interface</a:t>
            </a:r>
          </a:p>
          <a:p>
            <a:r>
              <a:rPr lang="en-IN" dirty="0" smtClean="0"/>
              <a:t>Extends</a:t>
            </a:r>
          </a:p>
          <a:p>
            <a:r>
              <a:rPr lang="en-IN" dirty="0" smtClean="0"/>
              <a:t>Implements</a:t>
            </a:r>
          </a:p>
          <a:p>
            <a:r>
              <a:rPr lang="en-IN" dirty="0" smtClean="0"/>
              <a:t>Package</a:t>
            </a:r>
          </a:p>
          <a:p>
            <a:r>
              <a:rPr lang="en-IN" dirty="0" smtClean="0"/>
              <a:t>Import</a:t>
            </a:r>
          </a:p>
          <a:p>
            <a:endParaRPr lang="en-IN" dirty="0"/>
          </a:p>
        </p:txBody>
      </p:sp>
    </p:spTree>
    <p:extLst>
      <p:ext uri="{BB962C8B-B14F-4D97-AF65-F5344CB8AC3E}">
        <p14:creationId xmlns:p14="http://schemas.microsoft.com/office/powerpoint/2010/main" val="1520609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Keywords –Object related -4</a:t>
            </a:r>
            <a:endParaRPr lang="en-IN" dirty="0"/>
          </a:p>
        </p:txBody>
      </p:sp>
      <p:sp>
        <p:nvSpPr>
          <p:cNvPr id="3" name="Content Placeholder 2"/>
          <p:cNvSpPr>
            <a:spLocks noGrp="1"/>
          </p:cNvSpPr>
          <p:nvPr>
            <p:ph idx="1"/>
          </p:nvPr>
        </p:nvSpPr>
        <p:spPr/>
        <p:txBody>
          <a:bodyPr/>
          <a:lstStyle/>
          <a:p>
            <a:r>
              <a:rPr lang="en-IN" dirty="0" smtClean="0"/>
              <a:t>New</a:t>
            </a:r>
          </a:p>
          <a:p>
            <a:r>
              <a:rPr lang="en-IN" dirty="0" err="1" smtClean="0"/>
              <a:t>Instanceof</a:t>
            </a:r>
            <a:endParaRPr lang="en-IN" dirty="0" smtClean="0"/>
          </a:p>
          <a:p>
            <a:r>
              <a:rPr lang="en-IN" dirty="0" smtClean="0"/>
              <a:t>Super</a:t>
            </a:r>
          </a:p>
          <a:p>
            <a:r>
              <a:rPr lang="en-IN" dirty="0" smtClean="0"/>
              <a:t>This</a:t>
            </a:r>
          </a:p>
          <a:p>
            <a:endParaRPr lang="en-IN" dirty="0"/>
          </a:p>
        </p:txBody>
      </p:sp>
    </p:spTree>
    <p:extLst>
      <p:ext uri="{BB962C8B-B14F-4D97-AF65-F5344CB8AC3E}">
        <p14:creationId xmlns:p14="http://schemas.microsoft.com/office/powerpoint/2010/main" val="2314393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Keyword - Return type</a:t>
            </a:r>
            <a:endParaRPr lang="en-IN" dirty="0"/>
          </a:p>
        </p:txBody>
      </p:sp>
      <p:sp>
        <p:nvSpPr>
          <p:cNvPr id="3" name="Content Placeholder 2"/>
          <p:cNvSpPr>
            <a:spLocks noGrp="1"/>
          </p:cNvSpPr>
          <p:nvPr>
            <p:ph idx="1"/>
          </p:nvPr>
        </p:nvSpPr>
        <p:spPr/>
        <p:txBody>
          <a:bodyPr/>
          <a:lstStyle/>
          <a:p>
            <a:r>
              <a:rPr lang="en-IN" dirty="0" smtClean="0"/>
              <a:t>Void</a:t>
            </a:r>
          </a:p>
          <a:p>
            <a:r>
              <a:rPr lang="en-IN" dirty="0" smtClean="0"/>
              <a:t>In java return type is mandatory. If a method wont return anything, then we have to declare that method with void return type.</a:t>
            </a:r>
          </a:p>
          <a:p>
            <a:r>
              <a:rPr lang="en-IN" dirty="0" smtClean="0"/>
              <a:t>In c, return type is </a:t>
            </a:r>
            <a:r>
              <a:rPr lang="en-IN" dirty="0" err="1" smtClean="0"/>
              <a:t>optiona</a:t>
            </a:r>
            <a:r>
              <a:rPr lang="en-IN" dirty="0" smtClean="0"/>
              <a:t>. Default return type is int.</a:t>
            </a:r>
            <a:endParaRPr lang="en-IN" dirty="0"/>
          </a:p>
        </p:txBody>
      </p:sp>
    </p:spTree>
    <p:extLst>
      <p:ext uri="{BB962C8B-B14F-4D97-AF65-F5344CB8AC3E}">
        <p14:creationId xmlns:p14="http://schemas.microsoft.com/office/powerpoint/2010/main" val="2686034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Keywords – </a:t>
            </a:r>
            <a:r>
              <a:rPr lang="en-IN" dirty="0" err="1" smtClean="0"/>
              <a:t>unuser</a:t>
            </a:r>
            <a:r>
              <a:rPr lang="en-IN" dirty="0" smtClean="0"/>
              <a:t> keywords</a:t>
            </a:r>
            <a:endParaRPr lang="en-IN" dirty="0"/>
          </a:p>
        </p:txBody>
      </p:sp>
      <p:sp>
        <p:nvSpPr>
          <p:cNvPr id="3" name="Content Placeholder 2"/>
          <p:cNvSpPr>
            <a:spLocks noGrp="1"/>
          </p:cNvSpPr>
          <p:nvPr>
            <p:ph idx="1"/>
          </p:nvPr>
        </p:nvSpPr>
        <p:spPr/>
        <p:txBody>
          <a:bodyPr/>
          <a:lstStyle/>
          <a:p>
            <a:r>
              <a:rPr lang="en-IN" dirty="0" err="1" smtClean="0"/>
              <a:t>Goto</a:t>
            </a:r>
            <a:endParaRPr lang="en-IN" dirty="0" smtClean="0"/>
          </a:p>
          <a:p>
            <a:r>
              <a:rPr lang="en-IN" dirty="0" err="1" smtClean="0"/>
              <a:t>Const</a:t>
            </a:r>
            <a:r>
              <a:rPr lang="en-IN" dirty="0" smtClean="0"/>
              <a:t> : Use final instead of const.</a:t>
            </a:r>
          </a:p>
          <a:p>
            <a:endParaRPr lang="en-IN" dirty="0" smtClean="0"/>
          </a:p>
          <a:p>
            <a:endParaRPr lang="en-IN" dirty="0"/>
          </a:p>
        </p:txBody>
      </p:sp>
    </p:spTree>
    <p:extLst>
      <p:ext uri="{BB962C8B-B14F-4D97-AF65-F5344CB8AC3E}">
        <p14:creationId xmlns:p14="http://schemas.microsoft.com/office/powerpoint/2010/main" val="1044622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Keywords - literals</a:t>
            </a:r>
            <a:endParaRPr lang="en-IN" dirty="0"/>
          </a:p>
        </p:txBody>
      </p:sp>
      <p:sp>
        <p:nvSpPr>
          <p:cNvPr id="3" name="Content Placeholder 2"/>
          <p:cNvSpPr>
            <a:spLocks noGrp="1"/>
          </p:cNvSpPr>
          <p:nvPr>
            <p:ph idx="1"/>
          </p:nvPr>
        </p:nvSpPr>
        <p:spPr/>
        <p:txBody>
          <a:bodyPr/>
          <a:lstStyle/>
          <a:p>
            <a:r>
              <a:rPr lang="en-IN" dirty="0" smtClean="0"/>
              <a:t>true</a:t>
            </a:r>
          </a:p>
          <a:p>
            <a:r>
              <a:rPr lang="en-IN" dirty="0"/>
              <a:t>f</a:t>
            </a:r>
            <a:r>
              <a:rPr lang="en-IN" dirty="0" smtClean="0"/>
              <a:t>alse</a:t>
            </a:r>
          </a:p>
          <a:p>
            <a:r>
              <a:rPr lang="en-IN" dirty="0" smtClean="0"/>
              <a:t>null – default value for object reference.</a:t>
            </a:r>
            <a:endParaRPr lang="en-IN" dirty="0"/>
          </a:p>
        </p:txBody>
      </p:sp>
    </p:spTree>
    <p:extLst>
      <p:ext uri="{BB962C8B-B14F-4D97-AF65-F5344CB8AC3E}">
        <p14:creationId xmlns:p14="http://schemas.microsoft.com/office/powerpoint/2010/main" val="624656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Keyword - </a:t>
            </a:r>
            <a:r>
              <a:rPr lang="en-IN" dirty="0" err="1" smtClean="0"/>
              <a:t>enum</a:t>
            </a:r>
            <a:endParaRPr lang="en-IN" dirty="0"/>
          </a:p>
        </p:txBody>
      </p:sp>
      <p:sp>
        <p:nvSpPr>
          <p:cNvPr id="3" name="Content Placeholder 2"/>
          <p:cNvSpPr>
            <a:spLocks noGrp="1"/>
          </p:cNvSpPr>
          <p:nvPr>
            <p:ph idx="1"/>
          </p:nvPr>
        </p:nvSpPr>
        <p:spPr/>
        <p:txBody>
          <a:bodyPr/>
          <a:lstStyle/>
          <a:p>
            <a:r>
              <a:rPr lang="en-IN" dirty="0" err="1" smtClean="0"/>
              <a:t>enum</a:t>
            </a:r>
            <a:r>
              <a:rPr lang="en-IN" dirty="0" smtClean="0"/>
              <a:t> (1.5v)</a:t>
            </a:r>
          </a:p>
          <a:p>
            <a:r>
              <a:rPr lang="en-IN" dirty="0" smtClean="0"/>
              <a:t>We can use </a:t>
            </a:r>
            <a:r>
              <a:rPr lang="en-IN" dirty="0" err="1" smtClean="0"/>
              <a:t>enum</a:t>
            </a:r>
            <a:r>
              <a:rPr lang="en-IN" dirty="0" smtClean="0"/>
              <a:t> to define a group of named constants.</a:t>
            </a:r>
          </a:p>
          <a:p>
            <a:r>
              <a:rPr lang="en-IN" dirty="0" err="1" smtClean="0"/>
              <a:t>Eg</a:t>
            </a:r>
            <a:r>
              <a:rPr lang="en-IN" dirty="0" smtClean="0"/>
              <a:t> : </a:t>
            </a:r>
            <a:r>
              <a:rPr lang="en-IN" dirty="0" err="1" smtClean="0"/>
              <a:t>enum</a:t>
            </a:r>
            <a:r>
              <a:rPr lang="en-IN" dirty="0" smtClean="0"/>
              <a:t> month{JAN, FEB, …….}</a:t>
            </a:r>
            <a:endParaRPr lang="en-IN" dirty="0"/>
          </a:p>
        </p:txBody>
      </p:sp>
    </p:spTree>
    <p:extLst>
      <p:ext uri="{BB962C8B-B14F-4D97-AF65-F5344CB8AC3E}">
        <p14:creationId xmlns:p14="http://schemas.microsoft.com/office/powerpoint/2010/main" val="183632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In java we have only new keyword.</a:t>
            </a:r>
          </a:p>
          <a:p>
            <a:r>
              <a:rPr lang="en-IN" dirty="0" smtClean="0"/>
              <a:t>There is no delete key. Because destruction of useless objects is the responsibility of garbage collector.</a:t>
            </a:r>
            <a:endParaRPr lang="en-IN" dirty="0"/>
          </a:p>
        </p:txBody>
      </p:sp>
    </p:spTree>
    <p:extLst>
      <p:ext uri="{BB962C8B-B14F-4D97-AF65-F5344CB8AC3E}">
        <p14:creationId xmlns:p14="http://schemas.microsoft.com/office/powerpoint/2010/main" val="3350705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895350"/>
            <a:ext cx="8959850" cy="506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11359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Exercies</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Which of the following list contains only java reserved words</a:t>
            </a:r>
          </a:p>
          <a:p>
            <a:pPr marL="514350" indent="-514350">
              <a:buFont typeface="+mj-lt"/>
              <a:buAutoNum type="arabicPeriod"/>
            </a:pPr>
            <a:r>
              <a:rPr lang="en-IN" dirty="0" smtClean="0"/>
              <a:t>new, delete</a:t>
            </a:r>
          </a:p>
          <a:p>
            <a:pPr marL="514350" indent="-514350">
              <a:buFont typeface="+mj-lt"/>
              <a:buAutoNum type="arabicPeriod"/>
            </a:pPr>
            <a:r>
              <a:rPr lang="en-IN" dirty="0" err="1" smtClean="0"/>
              <a:t>goto</a:t>
            </a:r>
            <a:r>
              <a:rPr lang="en-IN" dirty="0" smtClean="0"/>
              <a:t> constant</a:t>
            </a:r>
          </a:p>
          <a:p>
            <a:pPr marL="514350" indent="-514350">
              <a:buFont typeface="+mj-lt"/>
              <a:buAutoNum type="arabicPeriod"/>
            </a:pPr>
            <a:r>
              <a:rPr lang="en-IN" dirty="0"/>
              <a:t>b</a:t>
            </a:r>
            <a:r>
              <a:rPr lang="en-IN" dirty="0" smtClean="0"/>
              <a:t>reak, continue, return, exit</a:t>
            </a:r>
          </a:p>
          <a:p>
            <a:pPr marL="514350" indent="-514350">
              <a:buFont typeface="+mj-lt"/>
              <a:buAutoNum type="arabicPeriod"/>
            </a:pPr>
            <a:r>
              <a:rPr lang="en-IN" dirty="0" smtClean="0"/>
              <a:t>final, finally, finalize</a:t>
            </a:r>
          </a:p>
          <a:p>
            <a:pPr marL="514350" indent="-514350">
              <a:buFont typeface="+mj-lt"/>
              <a:buAutoNum type="arabicPeriod"/>
            </a:pPr>
            <a:r>
              <a:rPr lang="en-IN" dirty="0" smtClean="0"/>
              <a:t>throw, throws, thrown,</a:t>
            </a:r>
          </a:p>
          <a:p>
            <a:pPr marL="514350" indent="-514350">
              <a:buFont typeface="+mj-lt"/>
              <a:buAutoNum type="arabicPeriod"/>
            </a:pPr>
            <a:r>
              <a:rPr lang="en-IN" dirty="0" smtClean="0"/>
              <a:t>notify, </a:t>
            </a:r>
            <a:r>
              <a:rPr lang="en-IN" dirty="0" err="1" smtClean="0"/>
              <a:t>notifyAll</a:t>
            </a:r>
            <a:endParaRPr lang="en-IN" dirty="0" smtClean="0"/>
          </a:p>
          <a:p>
            <a:pPr marL="514350" indent="-514350">
              <a:buFont typeface="+mj-lt"/>
              <a:buAutoNum type="arabicPeriod"/>
            </a:pPr>
            <a:r>
              <a:rPr lang="en-IN" dirty="0" smtClean="0"/>
              <a:t>implements, extends, imports</a:t>
            </a:r>
          </a:p>
          <a:p>
            <a:pPr marL="514350" indent="-514350">
              <a:buFont typeface="+mj-lt"/>
              <a:buAutoNum type="arabicPeriod"/>
            </a:pPr>
            <a:r>
              <a:rPr lang="en-IN" dirty="0" err="1" smtClean="0"/>
              <a:t>sizeof</a:t>
            </a:r>
            <a:r>
              <a:rPr lang="en-IN" dirty="0" smtClean="0"/>
              <a:t>, </a:t>
            </a:r>
            <a:r>
              <a:rPr lang="en-IN" dirty="0" err="1" smtClean="0"/>
              <a:t>instanceof</a:t>
            </a:r>
            <a:endParaRPr lang="en-IN" dirty="0" smtClean="0"/>
          </a:p>
          <a:p>
            <a:pPr marL="514350" indent="-514350">
              <a:buFont typeface="+mj-lt"/>
              <a:buAutoNum type="arabicPeriod"/>
            </a:pPr>
            <a:r>
              <a:rPr lang="en-IN" dirty="0" err="1" smtClean="0"/>
              <a:t>instanceOf</a:t>
            </a:r>
            <a:r>
              <a:rPr lang="en-IN" dirty="0" smtClean="0"/>
              <a:t>, </a:t>
            </a:r>
            <a:r>
              <a:rPr lang="en-IN" dirty="0" err="1" smtClean="0"/>
              <a:t>StrictFp</a:t>
            </a:r>
            <a:endParaRPr lang="en-IN" dirty="0" smtClean="0"/>
          </a:p>
          <a:p>
            <a:pPr marL="514350" indent="-514350">
              <a:buFont typeface="+mj-lt"/>
              <a:buAutoNum type="arabicPeriod"/>
            </a:pPr>
            <a:r>
              <a:rPr lang="en-IN" dirty="0" err="1" smtClean="0"/>
              <a:t>byt</a:t>
            </a:r>
            <a:r>
              <a:rPr lang="en-IN" dirty="0" smtClean="0"/>
              <a:t>, short, </a:t>
            </a:r>
            <a:r>
              <a:rPr lang="en-IN" dirty="0" err="1" smtClean="0"/>
              <a:t>Int</a:t>
            </a:r>
            <a:endParaRPr lang="en-IN" dirty="0" smtClean="0"/>
          </a:p>
          <a:p>
            <a:pPr marL="514350" indent="-514350">
              <a:buFont typeface="+mj-lt"/>
              <a:buAutoNum type="arabicPeriod"/>
            </a:pPr>
            <a:r>
              <a:rPr lang="en-IN" sz="2900" dirty="0" smtClean="0"/>
              <a:t>None of the above</a:t>
            </a:r>
            <a:r>
              <a:rPr lang="en-IN" sz="2300" dirty="0" smtClean="0"/>
              <a:t>.</a:t>
            </a:r>
            <a:endParaRPr lang="en-IN" sz="2300" dirty="0"/>
          </a:p>
        </p:txBody>
      </p:sp>
    </p:spTree>
    <p:extLst>
      <p:ext uri="{BB962C8B-B14F-4D97-AF65-F5344CB8AC3E}">
        <p14:creationId xmlns:p14="http://schemas.microsoft.com/office/powerpoint/2010/main" val="4263823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Excercise</a:t>
            </a:r>
            <a:endParaRPr lang="en-IN" dirty="0"/>
          </a:p>
        </p:txBody>
      </p:sp>
      <p:sp>
        <p:nvSpPr>
          <p:cNvPr id="3" name="Content Placeholder 2"/>
          <p:cNvSpPr>
            <a:spLocks noGrp="1"/>
          </p:cNvSpPr>
          <p:nvPr>
            <p:ph idx="1"/>
          </p:nvPr>
        </p:nvSpPr>
        <p:spPr/>
        <p:txBody>
          <a:bodyPr>
            <a:normAutofit lnSpcReduction="10000"/>
          </a:bodyPr>
          <a:lstStyle/>
          <a:p>
            <a:r>
              <a:rPr lang="en-IN" dirty="0" smtClean="0"/>
              <a:t>Which of the following are java reserved words</a:t>
            </a:r>
          </a:p>
          <a:p>
            <a:r>
              <a:rPr lang="en-IN" dirty="0" smtClean="0"/>
              <a:t>public</a:t>
            </a:r>
          </a:p>
          <a:p>
            <a:r>
              <a:rPr lang="en-IN" dirty="0" smtClean="0"/>
              <a:t>static</a:t>
            </a:r>
          </a:p>
          <a:p>
            <a:r>
              <a:rPr lang="en-IN" dirty="0" smtClean="0"/>
              <a:t>void</a:t>
            </a:r>
          </a:p>
          <a:p>
            <a:r>
              <a:rPr lang="en-IN" dirty="0" smtClean="0"/>
              <a:t>main</a:t>
            </a:r>
          </a:p>
          <a:p>
            <a:r>
              <a:rPr lang="en-IN" dirty="0" smtClean="0"/>
              <a:t>String</a:t>
            </a:r>
          </a:p>
          <a:p>
            <a:r>
              <a:rPr lang="en-IN" dirty="0" err="1" smtClean="0"/>
              <a:t>args</a:t>
            </a:r>
            <a:endParaRPr lang="en-IN" dirty="0"/>
          </a:p>
        </p:txBody>
      </p:sp>
    </p:spTree>
    <p:extLst>
      <p:ext uri="{BB962C8B-B14F-4D97-AF65-F5344CB8AC3E}">
        <p14:creationId xmlns:p14="http://schemas.microsoft.com/office/powerpoint/2010/main" val="2585139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DataType</a:t>
            </a:r>
            <a:endParaRPr lang="en-IN" b="1" dirty="0"/>
          </a:p>
        </p:txBody>
      </p:sp>
      <p:sp>
        <p:nvSpPr>
          <p:cNvPr id="3" name="Content Placeholder 2"/>
          <p:cNvSpPr>
            <a:spLocks noGrp="1"/>
          </p:cNvSpPr>
          <p:nvPr>
            <p:ph idx="1"/>
          </p:nvPr>
        </p:nvSpPr>
        <p:spPr/>
        <p:txBody>
          <a:bodyPr/>
          <a:lstStyle/>
          <a:p>
            <a:r>
              <a:rPr lang="en-IN" dirty="0" smtClean="0"/>
              <a:t>Every variable should belong to some data type</a:t>
            </a:r>
          </a:p>
          <a:p>
            <a:r>
              <a:rPr lang="en-IN" dirty="0" smtClean="0"/>
              <a:t>Every expression should resolve to some data type ( a + b + c)</a:t>
            </a:r>
          </a:p>
          <a:p>
            <a:r>
              <a:rPr lang="en-IN" dirty="0" smtClean="0"/>
              <a:t>Every type is strictly typed defined. </a:t>
            </a:r>
          </a:p>
          <a:p>
            <a:pPr lvl="3"/>
            <a:r>
              <a:rPr lang="en-IN" dirty="0" err="1" smtClean="0"/>
              <a:t>Eg</a:t>
            </a:r>
            <a:r>
              <a:rPr lang="en-IN" dirty="0" smtClean="0"/>
              <a:t>: bye 8 bits</a:t>
            </a:r>
          </a:p>
          <a:p>
            <a:pPr lvl="3"/>
            <a:r>
              <a:rPr lang="en-IN" dirty="0" smtClean="0"/>
              <a:t>Strongly typed language.</a:t>
            </a:r>
          </a:p>
          <a:p>
            <a:pPr lvl="3"/>
            <a:r>
              <a:rPr lang="en-IN" dirty="0" smtClean="0"/>
              <a:t>Every assignment should be checked by the compiler for type compatibility.</a:t>
            </a:r>
            <a:endParaRPr lang="en-IN" dirty="0"/>
          </a:p>
        </p:txBody>
      </p:sp>
    </p:spTree>
    <p:extLst>
      <p:ext uri="{BB962C8B-B14F-4D97-AF65-F5344CB8AC3E}">
        <p14:creationId xmlns:p14="http://schemas.microsoft.com/office/powerpoint/2010/main" val="3024160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Is Java Pure object oriented programming</a:t>
            </a:r>
            <a:endParaRPr lang="en-IN" dirty="0"/>
          </a:p>
        </p:txBody>
      </p:sp>
      <p:sp>
        <p:nvSpPr>
          <p:cNvPr id="3" name="Content Placeholder 2"/>
          <p:cNvSpPr>
            <a:spLocks noGrp="1"/>
          </p:cNvSpPr>
          <p:nvPr>
            <p:ph idx="1"/>
          </p:nvPr>
        </p:nvSpPr>
        <p:spPr/>
        <p:txBody>
          <a:bodyPr/>
          <a:lstStyle/>
          <a:p>
            <a:r>
              <a:rPr lang="en-IN" dirty="0" smtClean="0"/>
              <a:t>No</a:t>
            </a:r>
          </a:p>
          <a:p>
            <a:r>
              <a:rPr lang="en-IN" dirty="0" smtClean="0"/>
              <a:t>Several OOPS features are not supported by java</a:t>
            </a:r>
          </a:p>
          <a:p>
            <a:pPr lvl="1"/>
            <a:r>
              <a:rPr lang="en-IN" dirty="0" err="1" smtClean="0"/>
              <a:t>multipe</a:t>
            </a:r>
            <a:r>
              <a:rPr lang="en-IN" dirty="0" smtClean="0"/>
              <a:t> </a:t>
            </a:r>
            <a:r>
              <a:rPr lang="en-IN" dirty="0" err="1" smtClean="0"/>
              <a:t>inheritence</a:t>
            </a:r>
            <a:endParaRPr lang="en-IN" dirty="0" smtClean="0"/>
          </a:p>
          <a:p>
            <a:pPr lvl="1"/>
            <a:r>
              <a:rPr lang="en-IN" dirty="0" smtClean="0"/>
              <a:t>Depends on primitive data types</a:t>
            </a:r>
          </a:p>
          <a:p>
            <a:pPr lvl="1"/>
            <a:endParaRPr lang="en-IN" dirty="0"/>
          </a:p>
        </p:txBody>
      </p:sp>
    </p:spTree>
    <p:extLst>
      <p:ext uri="{BB962C8B-B14F-4D97-AF65-F5344CB8AC3E}">
        <p14:creationId xmlns:p14="http://schemas.microsoft.com/office/powerpoint/2010/main" val="4216848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Primitive Datatype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421031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2193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Integral</a:t>
            </a:r>
          </a:p>
          <a:p>
            <a:pPr lvl="1"/>
            <a:r>
              <a:rPr lang="en-IN" dirty="0" smtClean="0"/>
              <a:t>Byte</a:t>
            </a:r>
          </a:p>
          <a:p>
            <a:pPr lvl="1"/>
            <a:r>
              <a:rPr lang="en-IN" dirty="0" smtClean="0"/>
              <a:t>Short</a:t>
            </a:r>
          </a:p>
          <a:p>
            <a:pPr lvl="1"/>
            <a:r>
              <a:rPr lang="en-IN" dirty="0" err="1" smtClean="0"/>
              <a:t>Int</a:t>
            </a:r>
            <a:endParaRPr lang="en-IN" dirty="0" smtClean="0"/>
          </a:p>
          <a:p>
            <a:pPr lvl="1"/>
            <a:r>
              <a:rPr lang="en-IN" dirty="0" smtClean="0"/>
              <a:t>Long</a:t>
            </a:r>
          </a:p>
          <a:p>
            <a:pPr lvl="1"/>
            <a:endParaRPr lang="en-IN" dirty="0"/>
          </a:p>
          <a:p>
            <a:r>
              <a:rPr lang="en-IN" dirty="0" smtClean="0"/>
              <a:t>Floating point data type</a:t>
            </a:r>
          </a:p>
          <a:p>
            <a:pPr lvl="1"/>
            <a:r>
              <a:rPr lang="en-IN" dirty="0" smtClean="0"/>
              <a:t>Float</a:t>
            </a:r>
          </a:p>
          <a:p>
            <a:pPr lvl="1"/>
            <a:r>
              <a:rPr lang="en-IN" dirty="0" smtClean="0"/>
              <a:t>Double</a:t>
            </a:r>
          </a:p>
          <a:p>
            <a:r>
              <a:rPr lang="en-IN" dirty="0" smtClean="0"/>
              <a:t>Non numeric</a:t>
            </a:r>
          </a:p>
          <a:p>
            <a:pPr lvl="1"/>
            <a:r>
              <a:rPr lang="en-IN" dirty="0" smtClean="0"/>
              <a:t>Char</a:t>
            </a:r>
          </a:p>
          <a:p>
            <a:pPr lvl="1"/>
            <a:r>
              <a:rPr lang="en-IN" dirty="0" smtClean="0"/>
              <a:t>Boolean</a:t>
            </a:r>
          </a:p>
          <a:p>
            <a:pPr marL="0" indent="0">
              <a:buNone/>
            </a:pPr>
            <a:endParaRPr lang="en-IN" dirty="0"/>
          </a:p>
        </p:txBody>
      </p:sp>
    </p:spTree>
    <p:extLst>
      <p:ext uri="{BB962C8B-B14F-4D97-AF65-F5344CB8AC3E}">
        <p14:creationId xmlns:p14="http://schemas.microsoft.com/office/powerpoint/2010/main" val="2178010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Signed datatype</a:t>
            </a:r>
            <a:endParaRPr lang="en-IN" dirty="0"/>
          </a:p>
        </p:txBody>
      </p:sp>
      <p:sp>
        <p:nvSpPr>
          <p:cNvPr id="3" name="Content Placeholder 2"/>
          <p:cNvSpPr>
            <a:spLocks noGrp="1"/>
          </p:cNvSpPr>
          <p:nvPr>
            <p:ph idx="1"/>
          </p:nvPr>
        </p:nvSpPr>
        <p:spPr/>
        <p:txBody>
          <a:bodyPr/>
          <a:lstStyle/>
          <a:p>
            <a:r>
              <a:rPr lang="en-IN" dirty="0" smtClean="0"/>
              <a:t>Common for all data types</a:t>
            </a:r>
          </a:p>
          <a:p>
            <a:r>
              <a:rPr lang="en-IN" dirty="0" smtClean="0"/>
              <a:t>Except </a:t>
            </a:r>
            <a:r>
              <a:rPr lang="en-IN" dirty="0" err="1" smtClean="0"/>
              <a:t>boolean</a:t>
            </a:r>
            <a:r>
              <a:rPr lang="en-IN" dirty="0" smtClean="0"/>
              <a:t> datatypes, remained datatypes are considered as Signed data type</a:t>
            </a:r>
          </a:p>
          <a:p>
            <a:endParaRPr lang="en-IN" dirty="0"/>
          </a:p>
          <a:p>
            <a:endParaRPr lang="en-IN" dirty="0"/>
          </a:p>
        </p:txBody>
      </p:sp>
    </p:spTree>
    <p:extLst>
      <p:ext uri="{BB962C8B-B14F-4D97-AF65-F5344CB8AC3E}">
        <p14:creationId xmlns:p14="http://schemas.microsoft.com/office/powerpoint/2010/main" val="3320303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byte</a:t>
            </a:r>
            <a:endParaRPr lang="en-IN" dirty="0"/>
          </a:p>
        </p:txBody>
      </p:sp>
      <p:sp>
        <p:nvSpPr>
          <p:cNvPr id="3" name="Content Placeholder 2"/>
          <p:cNvSpPr>
            <a:spLocks noGrp="1"/>
          </p:cNvSpPr>
          <p:nvPr>
            <p:ph idx="1"/>
          </p:nvPr>
        </p:nvSpPr>
        <p:spPr/>
        <p:txBody>
          <a:bodyPr/>
          <a:lstStyle/>
          <a:p>
            <a:r>
              <a:rPr lang="en-IN" dirty="0" smtClean="0"/>
              <a:t>Size : 8 bits</a:t>
            </a:r>
          </a:p>
          <a:p>
            <a:r>
              <a:rPr lang="en-IN" dirty="0" smtClean="0"/>
              <a:t>Signed (MSB)</a:t>
            </a:r>
          </a:p>
          <a:p>
            <a:r>
              <a:rPr lang="en-IN" dirty="0" err="1" smtClean="0"/>
              <a:t>Max_Value</a:t>
            </a:r>
            <a:r>
              <a:rPr lang="en-IN" dirty="0" smtClean="0"/>
              <a:t> : 127</a:t>
            </a:r>
          </a:p>
          <a:p>
            <a:r>
              <a:rPr lang="en-IN" dirty="0" smtClean="0"/>
              <a:t>Min : -128</a:t>
            </a:r>
          </a:p>
          <a:p>
            <a:r>
              <a:rPr lang="en-IN" dirty="0" smtClean="0"/>
              <a:t>Range : -128 to 127</a:t>
            </a:r>
          </a:p>
          <a:p>
            <a:endParaRPr lang="en-IN" dirty="0"/>
          </a:p>
        </p:txBody>
      </p:sp>
      <p:sp>
        <p:nvSpPr>
          <p:cNvPr id="7" name="Rectangle 6"/>
          <p:cNvSpPr/>
          <p:nvPr/>
        </p:nvSpPr>
        <p:spPr>
          <a:xfrm>
            <a:off x="5148064" y="2420888"/>
            <a:ext cx="2736304"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a:off x="5580112" y="242088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12160" y="242088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372200" y="242088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60232" y="242088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020272" y="242088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380312" y="242088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668344" y="2420888"/>
            <a:ext cx="0" cy="6480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476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smtClean="0"/>
              <a:t>Byte b = 10;</a:t>
            </a:r>
          </a:p>
          <a:p>
            <a:r>
              <a:rPr lang="en-IN" dirty="0" smtClean="0"/>
              <a:t>Byte b = -127</a:t>
            </a:r>
          </a:p>
          <a:p>
            <a:r>
              <a:rPr lang="en-IN" dirty="0" smtClean="0"/>
              <a:t>Bye b = 128;</a:t>
            </a:r>
          </a:p>
          <a:p>
            <a:r>
              <a:rPr lang="en-IN" dirty="0"/>
              <a:t>Compile Error : </a:t>
            </a:r>
            <a:endParaRPr lang="en-IN" dirty="0" smtClean="0"/>
          </a:p>
          <a:p>
            <a:r>
              <a:rPr lang="en-IN" dirty="0" smtClean="0"/>
              <a:t>error</a:t>
            </a:r>
            <a:r>
              <a:rPr lang="en-IN" dirty="0"/>
              <a:t>: incompatible types: </a:t>
            </a:r>
            <a:r>
              <a:rPr lang="en-IN" dirty="0" err="1"/>
              <a:t>int</a:t>
            </a:r>
            <a:r>
              <a:rPr lang="en-IN" dirty="0"/>
              <a:t> cannot be converted to Byte</a:t>
            </a:r>
          </a:p>
          <a:p>
            <a:r>
              <a:rPr lang="en-IN" dirty="0"/>
              <a:t>Byte b = 128;</a:t>
            </a:r>
          </a:p>
          <a:p>
            <a:r>
              <a:rPr lang="en-IN" dirty="0"/>
              <a:t>         ^</a:t>
            </a:r>
          </a:p>
        </p:txBody>
      </p:sp>
    </p:spTree>
    <p:extLst>
      <p:ext uri="{BB962C8B-B14F-4D97-AF65-F5344CB8AC3E}">
        <p14:creationId xmlns:p14="http://schemas.microsoft.com/office/powerpoint/2010/main" val="1244884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sz="1400" dirty="0" smtClean="0"/>
              <a:t>Eg1</a:t>
            </a:r>
          </a:p>
          <a:p>
            <a:r>
              <a:rPr lang="en-IN" sz="1400" dirty="0" smtClean="0"/>
              <a:t>byte b = 10.5</a:t>
            </a:r>
          </a:p>
          <a:p>
            <a:r>
              <a:rPr lang="en-IN" sz="1400" dirty="0"/>
              <a:t>Test.java:4: error: </a:t>
            </a:r>
            <a:r>
              <a:rPr lang="en-IN" sz="1400" dirty="0">
                <a:solidFill>
                  <a:srgbClr val="FF0000"/>
                </a:solidFill>
              </a:rPr>
              <a:t>incompatible types: double cannot be converted to </a:t>
            </a:r>
            <a:r>
              <a:rPr lang="en-IN" sz="1400" dirty="0" smtClean="0">
                <a:solidFill>
                  <a:srgbClr val="FF0000"/>
                </a:solidFill>
              </a:rPr>
              <a:t>Byte</a:t>
            </a:r>
          </a:p>
          <a:p>
            <a:pPr marL="0" indent="0">
              <a:buNone/>
            </a:pPr>
            <a:r>
              <a:rPr lang="en-IN" sz="1400" dirty="0" smtClean="0"/>
              <a:t>Eg2</a:t>
            </a:r>
          </a:p>
          <a:p>
            <a:r>
              <a:rPr lang="en-IN" sz="1400" dirty="0" smtClean="0"/>
              <a:t>Byte b = 10</a:t>
            </a:r>
          </a:p>
          <a:p>
            <a:r>
              <a:rPr lang="en-IN" sz="1400" dirty="0" smtClean="0"/>
              <a:t>Compile successfully</a:t>
            </a:r>
          </a:p>
          <a:p>
            <a:pPr marL="0" indent="0">
              <a:buNone/>
            </a:pPr>
            <a:r>
              <a:rPr lang="en-IN" sz="1400" dirty="0" smtClean="0"/>
              <a:t>Eg3 :</a:t>
            </a:r>
          </a:p>
          <a:p>
            <a:pPr marL="0" indent="0">
              <a:buNone/>
            </a:pPr>
            <a:r>
              <a:rPr lang="en-IN" sz="1100" dirty="0"/>
              <a:t>Byte b = true</a:t>
            </a:r>
            <a:r>
              <a:rPr lang="en-IN" sz="1100" dirty="0" smtClean="0"/>
              <a:t>;</a:t>
            </a:r>
            <a:r>
              <a:rPr lang="en-IN" sz="1400" dirty="0" smtClean="0"/>
              <a:t> </a:t>
            </a:r>
          </a:p>
          <a:p>
            <a:pPr marL="0" indent="0">
              <a:buNone/>
            </a:pPr>
            <a:r>
              <a:rPr lang="en-IN" sz="1200" dirty="0"/>
              <a:t>Test.java:4: error: </a:t>
            </a:r>
            <a:r>
              <a:rPr lang="en-IN" sz="1400" dirty="0">
                <a:solidFill>
                  <a:srgbClr val="FF0000"/>
                </a:solidFill>
              </a:rPr>
              <a:t>incompatible types: </a:t>
            </a:r>
            <a:r>
              <a:rPr lang="en-IN" sz="1400" dirty="0" err="1">
                <a:solidFill>
                  <a:srgbClr val="FF0000"/>
                </a:solidFill>
              </a:rPr>
              <a:t>boolean</a:t>
            </a:r>
            <a:r>
              <a:rPr lang="en-IN" sz="1400" dirty="0">
                <a:solidFill>
                  <a:srgbClr val="FF0000"/>
                </a:solidFill>
              </a:rPr>
              <a:t> cannot be converted to Byte</a:t>
            </a:r>
          </a:p>
          <a:p>
            <a:pPr marL="0" indent="0">
              <a:buNone/>
            </a:pPr>
            <a:r>
              <a:rPr lang="en-IN" sz="1200" dirty="0" smtClean="0"/>
              <a:t>Eg4</a:t>
            </a:r>
          </a:p>
          <a:p>
            <a:r>
              <a:rPr lang="en-IN" sz="1200" dirty="0" smtClean="0"/>
              <a:t>Byte b =  “Chanu”</a:t>
            </a:r>
          </a:p>
          <a:p>
            <a:r>
              <a:rPr lang="en-IN" sz="1200" dirty="0"/>
              <a:t>Test.java:4: error: </a:t>
            </a:r>
            <a:r>
              <a:rPr lang="en-IN" sz="1400" dirty="0">
                <a:solidFill>
                  <a:srgbClr val="FF0000"/>
                </a:solidFill>
              </a:rPr>
              <a:t>incompatible types: String cannot be converted to Byte</a:t>
            </a:r>
          </a:p>
          <a:p>
            <a:r>
              <a:rPr lang="en-IN" sz="1200" dirty="0"/>
              <a:t>Byte b = "</a:t>
            </a:r>
            <a:r>
              <a:rPr lang="en-IN" sz="1200" dirty="0" err="1"/>
              <a:t>Chanuk</a:t>
            </a:r>
            <a:r>
              <a:rPr lang="en-IN" sz="1200" dirty="0"/>
              <a:t>";</a:t>
            </a:r>
          </a:p>
          <a:p>
            <a:r>
              <a:rPr lang="en-IN" sz="1200" dirty="0"/>
              <a:t>         </a:t>
            </a:r>
            <a:r>
              <a:rPr lang="en-IN" sz="1200" dirty="0" smtClean="0"/>
              <a:t>^</a:t>
            </a:r>
          </a:p>
          <a:p>
            <a:r>
              <a:rPr lang="en-IN" sz="2400" b="1" dirty="0" smtClean="0"/>
              <a:t>Note</a:t>
            </a:r>
            <a:endParaRPr lang="en-IN" sz="1200" dirty="0"/>
          </a:p>
          <a:p>
            <a:r>
              <a:rPr lang="en-IN" sz="1200" dirty="0" smtClean="0"/>
              <a:t>Usage of Byte : If we want to handle data </a:t>
            </a:r>
            <a:r>
              <a:rPr lang="en-IN" sz="1200" dirty="0" err="1" smtClean="0"/>
              <a:t>interms</a:t>
            </a:r>
            <a:r>
              <a:rPr lang="en-IN" sz="1200" dirty="0" smtClean="0"/>
              <a:t> of Streams either from the files or from the network (File support or network supported form is BYTE).</a:t>
            </a:r>
            <a:endParaRPr lang="en-IN" dirty="0"/>
          </a:p>
        </p:txBody>
      </p:sp>
    </p:spTree>
    <p:extLst>
      <p:ext uri="{BB962C8B-B14F-4D97-AF65-F5344CB8AC3E}">
        <p14:creationId xmlns:p14="http://schemas.microsoft.com/office/powerpoint/2010/main" val="1783624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Identifiers</a:t>
            </a:r>
          </a:p>
          <a:p>
            <a:r>
              <a:rPr lang="en-IN" sz="2400" dirty="0" smtClean="0"/>
              <a:t>Reserved words</a:t>
            </a:r>
          </a:p>
          <a:p>
            <a:r>
              <a:rPr lang="en-IN" sz="2400" dirty="0" smtClean="0"/>
              <a:t>Data Types</a:t>
            </a:r>
          </a:p>
          <a:p>
            <a:r>
              <a:rPr lang="en-IN" sz="2400" dirty="0" smtClean="0"/>
              <a:t>Literals</a:t>
            </a:r>
          </a:p>
          <a:p>
            <a:r>
              <a:rPr lang="en-IN" sz="2400" dirty="0" smtClean="0"/>
              <a:t>Arrays</a:t>
            </a:r>
          </a:p>
          <a:p>
            <a:r>
              <a:rPr lang="en-IN" sz="2400" dirty="0" smtClean="0"/>
              <a:t>Types of Variables</a:t>
            </a:r>
          </a:p>
          <a:p>
            <a:r>
              <a:rPr lang="en-IN" sz="2400" dirty="0" err="1" smtClean="0"/>
              <a:t>Var</a:t>
            </a:r>
            <a:r>
              <a:rPr lang="en-IN" sz="2400" dirty="0" smtClean="0"/>
              <a:t> </a:t>
            </a:r>
            <a:r>
              <a:rPr lang="en-IN" sz="2400" dirty="0" err="1" smtClean="0"/>
              <a:t>arg</a:t>
            </a:r>
            <a:r>
              <a:rPr lang="en-IN" sz="2400" dirty="0" smtClean="0"/>
              <a:t> methods</a:t>
            </a:r>
          </a:p>
          <a:p>
            <a:r>
              <a:rPr lang="en-IN" sz="2400" dirty="0" smtClean="0"/>
              <a:t>Main method</a:t>
            </a:r>
          </a:p>
          <a:p>
            <a:r>
              <a:rPr lang="en-IN" sz="2400" dirty="0" smtClean="0"/>
              <a:t>Command line arguments</a:t>
            </a:r>
          </a:p>
          <a:p>
            <a:pPr lvl="1"/>
            <a:r>
              <a:rPr lang="en-IN" sz="2000" dirty="0" smtClean="0"/>
              <a:t>Java Coding standards</a:t>
            </a:r>
          </a:p>
        </p:txBody>
      </p:sp>
      <p:sp>
        <p:nvSpPr>
          <p:cNvPr id="4" name="AutoShape 2" descr="https://media.licdn.com/mpr/mpr/shrinknp_800_800/AAEAAQAAAAAAAAY9AAAAJDRmZWUxNTMxLWY0ODYtNGYyNi1iNmJiLWRjZjk5NjhlMmRjMw.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1763688" y="679222"/>
            <a:ext cx="6048672" cy="584775"/>
          </a:xfrm>
          <a:prstGeom prst="rect">
            <a:avLst/>
          </a:prstGeom>
        </p:spPr>
        <p:txBody>
          <a:bodyPr wrap="square">
            <a:spAutoFit/>
          </a:bodyPr>
          <a:lstStyle/>
          <a:p>
            <a:pPr algn="ctr"/>
            <a:r>
              <a:rPr lang="en-IN" sz="3200" dirty="0"/>
              <a:t>Language Fundamentals</a:t>
            </a:r>
          </a:p>
        </p:txBody>
      </p:sp>
    </p:spTree>
    <p:extLst>
      <p:ext uri="{BB962C8B-B14F-4D97-AF65-F5344CB8AC3E}">
        <p14:creationId xmlns:p14="http://schemas.microsoft.com/office/powerpoint/2010/main" val="40229004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Datatype : Short</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Size : 2 bytes</a:t>
            </a:r>
          </a:p>
          <a:p>
            <a:r>
              <a:rPr lang="en-IN" dirty="0" smtClean="0"/>
              <a:t>Range : -2e15 to 2e15-1</a:t>
            </a:r>
          </a:p>
          <a:p>
            <a:r>
              <a:rPr lang="en-IN" dirty="0" smtClean="0"/>
              <a:t>[-32768 to 32767]</a:t>
            </a:r>
          </a:p>
          <a:p>
            <a:r>
              <a:rPr lang="en-IN" dirty="0" smtClean="0"/>
              <a:t>Rarely used data type in java</a:t>
            </a:r>
          </a:p>
          <a:p>
            <a:r>
              <a:rPr lang="en-IN" dirty="0" err="1" smtClean="0"/>
              <a:t>Eg</a:t>
            </a:r>
            <a:r>
              <a:rPr lang="en-IN" dirty="0" smtClean="0"/>
              <a:t> : 32767</a:t>
            </a:r>
          </a:p>
          <a:p>
            <a:r>
              <a:rPr lang="en-IN" dirty="0" err="1" smtClean="0"/>
              <a:t>Eg</a:t>
            </a:r>
            <a:r>
              <a:rPr lang="en-IN" dirty="0" smtClean="0"/>
              <a:t> </a:t>
            </a:r>
            <a:r>
              <a:rPr lang="en-IN" dirty="0"/>
              <a:t>: short s = </a:t>
            </a:r>
            <a:r>
              <a:rPr lang="en-IN" dirty="0" smtClean="0"/>
              <a:t>32768</a:t>
            </a:r>
          </a:p>
          <a:p>
            <a:r>
              <a:rPr lang="en-IN" dirty="0" smtClean="0"/>
              <a:t>Test.java:4</a:t>
            </a:r>
            <a:r>
              <a:rPr lang="en-IN" dirty="0"/>
              <a:t>: error: incompatible types: possible </a:t>
            </a:r>
            <a:r>
              <a:rPr lang="en-IN" dirty="0" err="1"/>
              <a:t>lossy</a:t>
            </a:r>
            <a:r>
              <a:rPr lang="en-IN" dirty="0"/>
              <a:t> conversion from </a:t>
            </a:r>
            <a:r>
              <a:rPr lang="en-IN" dirty="0" err="1"/>
              <a:t>int</a:t>
            </a:r>
            <a:r>
              <a:rPr lang="en-IN" dirty="0"/>
              <a:t> to </a:t>
            </a:r>
            <a:r>
              <a:rPr lang="en-IN" dirty="0" smtClean="0"/>
              <a:t>short</a:t>
            </a:r>
            <a:endParaRPr lang="en-IN" dirty="0"/>
          </a:p>
          <a:p>
            <a:r>
              <a:rPr lang="en-IN" dirty="0"/>
              <a:t>short s = 32768;</a:t>
            </a:r>
          </a:p>
          <a:p>
            <a:r>
              <a:rPr lang="en-IN" dirty="0"/>
              <a:t>          ^</a:t>
            </a:r>
          </a:p>
        </p:txBody>
      </p:sp>
    </p:spTree>
    <p:extLst>
      <p:ext uri="{BB962C8B-B14F-4D97-AF65-F5344CB8AC3E}">
        <p14:creationId xmlns:p14="http://schemas.microsoft.com/office/powerpoint/2010/main" val="1498717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In 1995s 8085 8086 processors used 16 bit processors. Short data type was best suitable for that. Now it is outdated</a:t>
            </a:r>
            <a:endParaRPr lang="en-IN" dirty="0"/>
          </a:p>
        </p:txBody>
      </p:sp>
    </p:spTree>
    <p:extLst>
      <p:ext uri="{BB962C8B-B14F-4D97-AF65-F5344CB8AC3E}">
        <p14:creationId xmlns:p14="http://schemas.microsoft.com/office/powerpoint/2010/main" val="1915616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Datatype - </a:t>
            </a:r>
            <a:r>
              <a:rPr lang="en-IN" dirty="0" err="1" smtClean="0"/>
              <a:t>int</a:t>
            </a:r>
            <a:endParaRPr lang="en-IN" dirty="0"/>
          </a:p>
        </p:txBody>
      </p:sp>
      <p:sp>
        <p:nvSpPr>
          <p:cNvPr id="3" name="Content Placeholder 2"/>
          <p:cNvSpPr>
            <a:spLocks noGrp="1"/>
          </p:cNvSpPr>
          <p:nvPr>
            <p:ph idx="1"/>
          </p:nvPr>
        </p:nvSpPr>
        <p:spPr/>
        <p:txBody>
          <a:bodyPr/>
          <a:lstStyle/>
          <a:p>
            <a:r>
              <a:rPr lang="en-IN" dirty="0" smtClean="0"/>
              <a:t>Size : 4 Bytes(32 bits)</a:t>
            </a:r>
          </a:p>
          <a:p>
            <a:r>
              <a:rPr lang="en-IN" dirty="0" smtClean="0"/>
              <a:t>Range : -2e31 to 2e31-1</a:t>
            </a:r>
          </a:p>
          <a:p>
            <a:r>
              <a:rPr lang="en-IN" dirty="0" smtClean="0"/>
              <a:t>[-2147483648 to 2147483647</a:t>
            </a:r>
          </a:p>
          <a:p>
            <a:endParaRPr lang="en-IN" dirty="0"/>
          </a:p>
          <a:p>
            <a:r>
              <a:rPr lang="en-IN" dirty="0" smtClean="0"/>
              <a:t>If </a:t>
            </a:r>
            <a:r>
              <a:rPr lang="en-IN" dirty="0" err="1" smtClean="0"/>
              <a:t>int</a:t>
            </a:r>
            <a:r>
              <a:rPr lang="en-IN" dirty="0" smtClean="0"/>
              <a:t> cannot hold big values, then we should go for long</a:t>
            </a:r>
            <a:endParaRPr lang="en-IN" dirty="0"/>
          </a:p>
        </p:txBody>
      </p:sp>
    </p:spTree>
    <p:extLst>
      <p:ext uri="{BB962C8B-B14F-4D97-AF65-F5344CB8AC3E}">
        <p14:creationId xmlns:p14="http://schemas.microsoft.com/office/powerpoint/2010/main" val="3010519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Long</a:t>
            </a:r>
            <a:endParaRPr lang="en-IN" dirty="0"/>
          </a:p>
        </p:txBody>
      </p:sp>
      <p:sp>
        <p:nvSpPr>
          <p:cNvPr id="3" name="Content Placeholder 2"/>
          <p:cNvSpPr>
            <a:spLocks noGrp="1"/>
          </p:cNvSpPr>
          <p:nvPr>
            <p:ph idx="1"/>
          </p:nvPr>
        </p:nvSpPr>
        <p:spPr/>
        <p:txBody>
          <a:bodyPr/>
          <a:lstStyle/>
          <a:p>
            <a:r>
              <a:rPr lang="en-IN" dirty="0"/>
              <a:t>long	-	8 Bytes	</a:t>
            </a:r>
            <a:r>
              <a:rPr lang="en-IN" dirty="0" smtClean="0"/>
              <a:t>-</a:t>
            </a:r>
            <a:r>
              <a:rPr lang="en-IN" dirty="0"/>
              <a:t>2e63 to 2e63-1</a:t>
            </a:r>
          </a:p>
        </p:txBody>
      </p:sp>
    </p:spTree>
    <p:extLst>
      <p:ext uri="{BB962C8B-B14F-4D97-AF65-F5344CB8AC3E}">
        <p14:creationId xmlns:p14="http://schemas.microsoft.com/office/powerpoint/2010/main" val="1862411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float</a:t>
            </a:r>
            <a:endParaRPr lang="en-IN" dirty="0"/>
          </a:p>
        </p:txBody>
      </p:sp>
      <p:sp>
        <p:nvSpPr>
          <p:cNvPr id="3" name="Content Placeholder 2"/>
          <p:cNvSpPr>
            <a:spLocks noGrp="1"/>
          </p:cNvSpPr>
          <p:nvPr>
            <p:ph idx="1"/>
          </p:nvPr>
        </p:nvSpPr>
        <p:spPr/>
        <p:txBody>
          <a:bodyPr/>
          <a:lstStyle/>
          <a:p>
            <a:r>
              <a:rPr lang="en-IN" dirty="0" smtClean="0"/>
              <a:t>Float : 3.66666 (5 to 6 decimal places of accuracy)</a:t>
            </a:r>
          </a:p>
          <a:p>
            <a:r>
              <a:rPr lang="en-IN" dirty="0" smtClean="0"/>
              <a:t>Single precision</a:t>
            </a:r>
          </a:p>
          <a:p>
            <a:r>
              <a:rPr lang="en-IN" dirty="0" smtClean="0"/>
              <a:t>-1.7e38 to 1.7e38</a:t>
            </a:r>
            <a:endParaRPr lang="en-IN" dirty="0"/>
          </a:p>
        </p:txBody>
      </p:sp>
    </p:spTree>
    <p:extLst>
      <p:ext uri="{BB962C8B-B14F-4D97-AF65-F5344CB8AC3E}">
        <p14:creationId xmlns:p14="http://schemas.microsoft.com/office/powerpoint/2010/main" val="3071396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Double</a:t>
            </a:r>
            <a:endParaRPr lang="en-IN" dirty="0"/>
          </a:p>
        </p:txBody>
      </p:sp>
      <p:sp>
        <p:nvSpPr>
          <p:cNvPr id="3" name="Content Placeholder 2"/>
          <p:cNvSpPr>
            <a:spLocks noGrp="1"/>
          </p:cNvSpPr>
          <p:nvPr>
            <p:ph idx="1"/>
          </p:nvPr>
        </p:nvSpPr>
        <p:spPr/>
        <p:txBody>
          <a:bodyPr/>
          <a:lstStyle/>
          <a:p>
            <a:r>
              <a:rPr lang="en-IN" dirty="0" smtClean="0"/>
              <a:t>10 to 15 decimal places of accuracy</a:t>
            </a:r>
          </a:p>
          <a:p>
            <a:r>
              <a:rPr lang="en-IN" dirty="0" smtClean="0"/>
              <a:t>Double precision</a:t>
            </a:r>
          </a:p>
          <a:p>
            <a:r>
              <a:rPr lang="en-IN" dirty="0" smtClean="0"/>
              <a:t>8 bytes</a:t>
            </a:r>
          </a:p>
          <a:p>
            <a:r>
              <a:rPr lang="en-IN" dirty="0" smtClean="0"/>
              <a:t>-3.4e308 to 3.4e308</a:t>
            </a:r>
          </a:p>
          <a:p>
            <a:endParaRPr lang="en-IN" dirty="0"/>
          </a:p>
        </p:txBody>
      </p:sp>
    </p:spTree>
    <p:extLst>
      <p:ext uri="{BB962C8B-B14F-4D97-AF65-F5344CB8AC3E}">
        <p14:creationId xmlns:p14="http://schemas.microsoft.com/office/powerpoint/2010/main" val="2926681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boolean</a:t>
            </a:r>
            <a:endParaRPr lang="en-IN" dirty="0"/>
          </a:p>
        </p:txBody>
      </p:sp>
      <p:sp>
        <p:nvSpPr>
          <p:cNvPr id="3" name="Content Placeholder 2"/>
          <p:cNvSpPr>
            <a:spLocks noGrp="1"/>
          </p:cNvSpPr>
          <p:nvPr>
            <p:ph idx="1"/>
          </p:nvPr>
        </p:nvSpPr>
        <p:spPr/>
        <p:txBody>
          <a:bodyPr>
            <a:normAutofit/>
          </a:bodyPr>
          <a:lstStyle/>
          <a:p>
            <a:r>
              <a:rPr lang="en-IN" dirty="0" smtClean="0"/>
              <a:t>Size is </a:t>
            </a:r>
            <a:r>
              <a:rPr lang="en-IN" dirty="0" err="1" smtClean="0"/>
              <a:t>negiligable</a:t>
            </a:r>
            <a:r>
              <a:rPr lang="en-IN" dirty="0" smtClean="0"/>
              <a:t>. </a:t>
            </a:r>
            <a:endParaRPr lang="en-IN" dirty="0"/>
          </a:p>
          <a:p>
            <a:r>
              <a:rPr lang="en-IN" dirty="0" smtClean="0"/>
              <a:t>Its platform dependent</a:t>
            </a:r>
          </a:p>
          <a:p>
            <a:r>
              <a:rPr lang="en-IN" dirty="0" err="1" smtClean="0"/>
              <a:t>Eg</a:t>
            </a:r>
            <a:r>
              <a:rPr lang="en-IN" dirty="0" smtClean="0"/>
              <a:t> : </a:t>
            </a:r>
            <a:r>
              <a:rPr lang="en-IN" dirty="0" err="1" smtClean="0"/>
              <a:t>boolean</a:t>
            </a:r>
            <a:r>
              <a:rPr lang="en-IN" dirty="0" smtClean="0"/>
              <a:t> b  = 0;</a:t>
            </a:r>
            <a:endParaRPr lang="en-IN" dirty="0"/>
          </a:p>
          <a:p>
            <a:endParaRPr lang="en-IN" dirty="0" smtClean="0"/>
          </a:p>
          <a:p>
            <a:r>
              <a:rPr lang="en-IN" sz="2000" dirty="0" err="1" smtClean="0"/>
              <a:t>Eg</a:t>
            </a:r>
            <a:r>
              <a:rPr lang="en-IN" sz="2000" dirty="0" smtClean="0"/>
              <a:t> : if(true)</a:t>
            </a:r>
          </a:p>
          <a:p>
            <a:r>
              <a:rPr lang="en-IN" sz="2000" dirty="0" smtClean="0"/>
              <a:t>{Print true}</a:t>
            </a:r>
          </a:p>
          <a:p>
            <a:r>
              <a:rPr lang="en-IN" sz="2000" dirty="0" smtClean="0"/>
              <a:t>Else {print false}</a:t>
            </a:r>
            <a:endParaRPr lang="en-IN" sz="2000" dirty="0"/>
          </a:p>
        </p:txBody>
      </p:sp>
    </p:spTree>
    <p:extLst>
      <p:ext uri="{BB962C8B-B14F-4D97-AF65-F5344CB8AC3E}">
        <p14:creationId xmlns:p14="http://schemas.microsoft.com/office/powerpoint/2010/main" val="33155991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t>
            </a:r>
            <a:endParaRPr lang="en-IN" dirty="0"/>
          </a:p>
        </p:txBody>
      </p:sp>
      <p:sp>
        <p:nvSpPr>
          <p:cNvPr id="3" name="Content Placeholder 2"/>
          <p:cNvSpPr>
            <a:spLocks noGrp="1"/>
          </p:cNvSpPr>
          <p:nvPr>
            <p:ph idx="1"/>
          </p:nvPr>
        </p:nvSpPr>
        <p:spPr/>
        <p:txBody>
          <a:bodyPr/>
          <a:lstStyle/>
          <a:p>
            <a:r>
              <a:rPr lang="en-IN" dirty="0" smtClean="0"/>
              <a:t>Size : 2Bytes</a:t>
            </a:r>
          </a:p>
          <a:p>
            <a:r>
              <a:rPr lang="en-IN" dirty="0" smtClean="0"/>
              <a:t>ASCII : </a:t>
            </a:r>
          </a:p>
          <a:p>
            <a:r>
              <a:rPr lang="en-IN" b="1" dirty="0" smtClean="0"/>
              <a:t>In c/</a:t>
            </a:r>
            <a:r>
              <a:rPr lang="en-IN" b="1" dirty="0" err="1" smtClean="0"/>
              <a:t>c++</a:t>
            </a:r>
            <a:r>
              <a:rPr lang="en-IN" b="1" dirty="0"/>
              <a:t> </a:t>
            </a:r>
            <a:r>
              <a:rPr lang="en-IN" b="1" dirty="0" smtClean="0"/>
              <a:t>:</a:t>
            </a:r>
            <a:r>
              <a:rPr lang="en-IN" dirty="0" smtClean="0"/>
              <a:t> a – z, A – Z, 0 to 9, special characters(256 characters)</a:t>
            </a:r>
          </a:p>
          <a:p>
            <a:r>
              <a:rPr lang="en-IN" dirty="0" smtClean="0"/>
              <a:t>In Java : </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54584578"/>
              </p:ext>
            </p:extLst>
          </p:nvPr>
        </p:nvGraphicFramePr>
        <p:xfrm>
          <a:off x="899592" y="4509120"/>
          <a:ext cx="6096000" cy="2225040"/>
        </p:xfrm>
        <a:graphic>
          <a:graphicData uri="http://schemas.openxmlformats.org/drawingml/2006/table">
            <a:tbl>
              <a:tblPr firstRow="1" bandRow="1">
                <a:tableStyleId>{2D5ABB26-0587-4C30-8999-92F81FD0307C}</a:tableStyleId>
              </a:tblPr>
              <a:tblGrid>
                <a:gridCol w="6096000"/>
              </a:tblGrid>
              <a:tr h="370840">
                <a:tc>
                  <a:txBody>
                    <a:bodyPr/>
                    <a:lstStyle/>
                    <a:p>
                      <a:r>
                        <a:rPr lang="en-IN" dirty="0" smtClean="0"/>
                        <a:t>256 chars are same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Telugu chars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Tamil</a:t>
                      </a:r>
                      <a:r>
                        <a:rPr lang="en-IN" baseline="0" dirty="0" smtClean="0"/>
                        <a:t> Chars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Hindi Chars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err="1" smtClean="0"/>
                        <a:t>Etc</a:t>
                      </a:r>
                      <a:r>
                        <a:rPr lang="en-IN" dirty="0" smtClean="0"/>
                        <a:t> of most languages in the world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96954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Literals</a:t>
            </a:r>
            <a:endParaRPr lang="en-IN" dirty="0"/>
          </a:p>
        </p:txBody>
      </p:sp>
      <p:sp>
        <p:nvSpPr>
          <p:cNvPr id="3" name="Content Placeholder 2"/>
          <p:cNvSpPr>
            <a:spLocks noGrp="1"/>
          </p:cNvSpPr>
          <p:nvPr>
            <p:ph idx="1"/>
          </p:nvPr>
        </p:nvSpPr>
        <p:spPr/>
        <p:txBody>
          <a:bodyPr/>
          <a:lstStyle/>
          <a:p>
            <a:endParaRPr lang="en-IN" dirty="0" smtClean="0"/>
          </a:p>
          <a:p>
            <a:r>
              <a:rPr lang="en-IN" sz="1400" dirty="0" smtClean="0"/>
              <a:t>Unicode characters : \u0000 </a:t>
            </a:r>
          </a:p>
          <a:p>
            <a:r>
              <a:rPr lang="en-IN" sz="1400" dirty="0" err="1" smtClean="0"/>
              <a:t>Eg</a:t>
            </a:r>
            <a:r>
              <a:rPr lang="en-IN" sz="1400" dirty="0" smtClean="0"/>
              <a:t> : char </a:t>
            </a:r>
            <a:r>
              <a:rPr lang="en-IN" sz="1400" dirty="0" err="1" smtClean="0"/>
              <a:t>ch</a:t>
            </a:r>
            <a:r>
              <a:rPr lang="en-IN" sz="1400" dirty="0" smtClean="0"/>
              <a:t> = “\u0061”</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234102900"/>
              </p:ext>
            </p:extLst>
          </p:nvPr>
        </p:nvGraphicFramePr>
        <p:xfrm>
          <a:off x="971600" y="2852936"/>
          <a:ext cx="6096000" cy="33375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IN" dirty="0" smtClean="0"/>
                        <a:t>Escape Character</a:t>
                      </a:r>
                      <a:endParaRPr lang="en-IN" dirty="0"/>
                    </a:p>
                  </a:txBody>
                  <a:tcPr/>
                </a:tc>
                <a:tc>
                  <a:txBody>
                    <a:bodyPr/>
                    <a:lstStyle/>
                    <a:p>
                      <a:r>
                        <a:rPr lang="en-IN" dirty="0" smtClean="0"/>
                        <a:t>Description</a:t>
                      </a:r>
                      <a:endParaRPr lang="en-IN" dirty="0"/>
                    </a:p>
                  </a:txBody>
                  <a:tcPr/>
                </a:tc>
              </a:tr>
              <a:tr h="370840">
                <a:tc>
                  <a:txBody>
                    <a:bodyPr/>
                    <a:lstStyle/>
                    <a:p>
                      <a:r>
                        <a:rPr lang="en-IN" dirty="0" smtClean="0"/>
                        <a:t>\n</a:t>
                      </a:r>
                      <a:endParaRPr lang="en-IN" dirty="0"/>
                    </a:p>
                  </a:txBody>
                  <a:tcPr/>
                </a:tc>
                <a:tc>
                  <a:txBody>
                    <a:bodyPr/>
                    <a:lstStyle/>
                    <a:p>
                      <a:r>
                        <a:rPr lang="en-IN" dirty="0" smtClean="0"/>
                        <a:t>New line</a:t>
                      </a:r>
                      <a:endParaRPr lang="en-IN" dirty="0"/>
                    </a:p>
                  </a:txBody>
                  <a:tcPr/>
                </a:tc>
              </a:tr>
              <a:tr h="370840">
                <a:tc>
                  <a:txBody>
                    <a:bodyPr/>
                    <a:lstStyle/>
                    <a:p>
                      <a:r>
                        <a:rPr lang="en-IN" dirty="0" smtClean="0"/>
                        <a:t>\t</a:t>
                      </a:r>
                      <a:endParaRPr lang="en-IN" dirty="0"/>
                    </a:p>
                  </a:txBody>
                  <a:tcPr/>
                </a:tc>
                <a:tc>
                  <a:txBody>
                    <a:bodyPr/>
                    <a:lstStyle/>
                    <a:p>
                      <a:r>
                        <a:rPr lang="en-IN" dirty="0" smtClean="0"/>
                        <a:t>Horizontal</a:t>
                      </a:r>
                      <a:r>
                        <a:rPr lang="en-IN" baseline="0" dirty="0" smtClean="0"/>
                        <a:t> Tab</a:t>
                      </a:r>
                      <a:endParaRPr lang="en-IN" dirty="0"/>
                    </a:p>
                  </a:txBody>
                  <a:tcPr/>
                </a:tc>
              </a:tr>
              <a:tr h="370840">
                <a:tc>
                  <a:txBody>
                    <a:bodyPr/>
                    <a:lstStyle/>
                    <a:p>
                      <a:r>
                        <a:rPr lang="en-IN" dirty="0" smtClean="0"/>
                        <a:t>\r</a:t>
                      </a:r>
                      <a:endParaRPr lang="en-IN" dirty="0"/>
                    </a:p>
                  </a:txBody>
                  <a:tcPr/>
                </a:tc>
                <a:tc>
                  <a:txBody>
                    <a:bodyPr/>
                    <a:lstStyle/>
                    <a:p>
                      <a:r>
                        <a:rPr lang="en-IN" dirty="0" smtClean="0"/>
                        <a:t>Carriage Return</a:t>
                      </a:r>
                      <a:endParaRPr lang="en-IN" dirty="0"/>
                    </a:p>
                  </a:txBody>
                  <a:tcPr/>
                </a:tc>
              </a:tr>
              <a:tr h="370840">
                <a:tc>
                  <a:txBody>
                    <a:bodyPr/>
                    <a:lstStyle/>
                    <a:p>
                      <a:r>
                        <a:rPr lang="en-IN" dirty="0" smtClean="0"/>
                        <a:t>\b</a:t>
                      </a:r>
                      <a:endParaRPr lang="en-IN" dirty="0"/>
                    </a:p>
                  </a:txBody>
                  <a:tcPr/>
                </a:tc>
                <a:tc>
                  <a:txBody>
                    <a:bodyPr/>
                    <a:lstStyle/>
                    <a:p>
                      <a:r>
                        <a:rPr lang="en-IN" dirty="0" smtClean="0"/>
                        <a:t>Back space</a:t>
                      </a:r>
                      <a:endParaRPr lang="en-IN" dirty="0"/>
                    </a:p>
                  </a:txBody>
                  <a:tcPr/>
                </a:tc>
              </a:tr>
              <a:tr h="370840">
                <a:tc>
                  <a:txBody>
                    <a:bodyPr/>
                    <a:lstStyle/>
                    <a:p>
                      <a:r>
                        <a:rPr lang="en-IN" dirty="0" smtClean="0"/>
                        <a:t>\f</a:t>
                      </a:r>
                      <a:endParaRPr lang="en-IN" dirty="0"/>
                    </a:p>
                  </a:txBody>
                  <a:tcPr/>
                </a:tc>
                <a:tc>
                  <a:txBody>
                    <a:bodyPr/>
                    <a:lstStyle/>
                    <a:p>
                      <a:r>
                        <a:rPr lang="en-IN" dirty="0" smtClean="0"/>
                        <a:t>Form feed</a:t>
                      </a:r>
                      <a:endParaRPr lang="en-IN" dirty="0"/>
                    </a:p>
                  </a:txBody>
                  <a:tcPr/>
                </a:tc>
              </a:tr>
              <a:tr h="370840">
                <a:tc>
                  <a:txBody>
                    <a:bodyPr/>
                    <a:lstStyle/>
                    <a:p>
                      <a:r>
                        <a:rPr lang="en-IN" dirty="0" smtClean="0"/>
                        <a:t>\’</a:t>
                      </a:r>
                      <a:endParaRPr lang="en-IN" dirty="0"/>
                    </a:p>
                  </a:txBody>
                  <a:tcPr/>
                </a:tc>
                <a:tc>
                  <a:txBody>
                    <a:bodyPr/>
                    <a:lstStyle/>
                    <a:p>
                      <a:r>
                        <a:rPr lang="en-IN" dirty="0" smtClean="0"/>
                        <a:t>Single Quote</a:t>
                      </a:r>
                      <a:endParaRPr lang="en-IN" dirty="0"/>
                    </a:p>
                  </a:txBody>
                  <a:tcPr/>
                </a:tc>
              </a:tr>
              <a:tr h="370840">
                <a:tc>
                  <a:txBody>
                    <a:bodyPr/>
                    <a:lstStyle/>
                    <a:p>
                      <a:r>
                        <a:rPr lang="en-IN" dirty="0" smtClean="0"/>
                        <a:t>\”</a:t>
                      </a:r>
                      <a:endParaRPr lang="en-IN" dirty="0"/>
                    </a:p>
                  </a:txBody>
                  <a:tcPr/>
                </a:tc>
                <a:tc>
                  <a:txBody>
                    <a:bodyPr/>
                    <a:lstStyle/>
                    <a:p>
                      <a:r>
                        <a:rPr lang="en-IN" dirty="0" smtClean="0"/>
                        <a:t>Double quote</a:t>
                      </a:r>
                      <a:endParaRPr lang="en-IN" dirty="0"/>
                    </a:p>
                  </a:txBody>
                  <a:tcPr/>
                </a:tc>
              </a:tr>
              <a:tr h="370840">
                <a:tc>
                  <a:txBody>
                    <a:bodyPr/>
                    <a:lstStyle/>
                    <a:p>
                      <a:r>
                        <a:rPr lang="en-IN" dirty="0" smtClean="0"/>
                        <a:t>\\</a:t>
                      </a:r>
                      <a:endParaRPr lang="en-IN" dirty="0"/>
                    </a:p>
                  </a:txBody>
                  <a:tcPr/>
                </a:tc>
                <a:tc>
                  <a:txBody>
                    <a:bodyPr/>
                    <a:lstStyle/>
                    <a:p>
                      <a:r>
                        <a:rPr lang="en-IN" dirty="0" smtClean="0"/>
                        <a:t>Backslash</a:t>
                      </a:r>
                      <a:r>
                        <a:rPr lang="en-IN" baseline="0" dirty="0" smtClean="0"/>
                        <a:t> symbol</a:t>
                      </a:r>
                      <a:endParaRPr lang="en-IN" dirty="0"/>
                    </a:p>
                  </a:txBody>
                  <a:tcPr/>
                </a:tc>
              </a:tr>
            </a:tbl>
          </a:graphicData>
        </a:graphic>
      </p:graphicFrame>
    </p:spTree>
    <p:extLst>
      <p:ext uri="{BB962C8B-B14F-4D97-AF65-F5344CB8AC3E}">
        <p14:creationId xmlns:p14="http://schemas.microsoft.com/office/powerpoint/2010/main" val="2099742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Char </a:t>
            </a:r>
            <a:r>
              <a:rPr lang="en-IN" dirty="0" err="1" smtClean="0"/>
              <a:t>ch</a:t>
            </a:r>
            <a:r>
              <a:rPr lang="en-IN" dirty="0" smtClean="0"/>
              <a:t> = 65536  (X)</a:t>
            </a:r>
          </a:p>
          <a:p>
            <a:r>
              <a:rPr lang="en-IN" dirty="0" smtClean="0"/>
              <a:t>Char </a:t>
            </a:r>
            <a:r>
              <a:rPr lang="en-IN" dirty="0" err="1" smtClean="0"/>
              <a:t>ch</a:t>
            </a:r>
            <a:r>
              <a:rPr lang="en-IN" dirty="0" smtClean="0"/>
              <a:t> = 0XBeer; (X) </a:t>
            </a:r>
          </a:p>
          <a:p>
            <a:r>
              <a:rPr lang="en-IN" dirty="0" smtClean="0"/>
              <a:t>Char </a:t>
            </a:r>
            <a:r>
              <a:rPr lang="en-IN" dirty="0" err="1" smtClean="0"/>
              <a:t>ch</a:t>
            </a:r>
            <a:r>
              <a:rPr lang="en-IN" dirty="0" smtClean="0"/>
              <a:t> = \</a:t>
            </a:r>
            <a:r>
              <a:rPr lang="en-IN" dirty="0" err="1" smtClean="0"/>
              <a:t>uface</a:t>
            </a:r>
            <a:r>
              <a:rPr lang="en-IN" dirty="0" smtClean="0"/>
              <a:t>  (X)</a:t>
            </a:r>
          </a:p>
          <a:p>
            <a:r>
              <a:rPr lang="en-IN" dirty="0" smtClean="0"/>
              <a:t>Char </a:t>
            </a:r>
            <a:r>
              <a:rPr lang="en-IN" dirty="0" err="1" smtClean="0"/>
              <a:t>ch</a:t>
            </a:r>
            <a:r>
              <a:rPr lang="en-IN" dirty="0" smtClean="0"/>
              <a:t> = ‘\</a:t>
            </a:r>
            <a:r>
              <a:rPr lang="en-IN" dirty="0" err="1" smtClean="0"/>
              <a:t>uBeef</a:t>
            </a:r>
            <a:r>
              <a:rPr lang="en-IN" dirty="0" smtClean="0"/>
              <a:t>’ </a:t>
            </a:r>
          </a:p>
          <a:p>
            <a:r>
              <a:rPr lang="en-IN" dirty="0" smtClean="0"/>
              <a:t>Char </a:t>
            </a:r>
            <a:r>
              <a:rPr lang="en-IN" dirty="0" err="1" smtClean="0"/>
              <a:t>ch</a:t>
            </a:r>
            <a:r>
              <a:rPr lang="en-IN" dirty="0" smtClean="0"/>
              <a:t> = ‘\m’  (X)</a:t>
            </a:r>
          </a:p>
          <a:p>
            <a:r>
              <a:rPr lang="en-IN" dirty="0" smtClean="0"/>
              <a:t>Char </a:t>
            </a:r>
            <a:r>
              <a:rPr lang="en-IN" dirty="0" err="1" smtClean="0"/>
              <a:t>ch</a:t>
            </a:r>
            <a:r>
              <a:rPr lang="en-IN" dirty="0" smtClean="0"/>
              <a:t> = ‘\</a:t>
            </a:r>
            <a:r>
              <a:rPr lang="en-IN" dirty="0" err="1" smtClean="0"/>
              <a:t>iface</a:t>
            </a:r>
            <a:r>
              <a:rPr lang="en-IN" dirty="0" smtClean="0"/>
              <a:t>’;   (X)</a:t>
            </a:r>
            <a:endParaRPr lang="en-IN" dirty="0"/>
          </a:p>
        </p:txBody>
      </p:sp>
    </p:spTree>
    <p:extLst>
      <p:ext uri="{BB962C8B-B14F-4D97-AF65-F5344CB8AC3E}">
        <p14:creationId xmlns:p14="http://schemas.microsoft.com/office/powerpoint/2010/main" val="3644902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Identifier</a:t>
            </a:r>
            <a:endParaRPr lang="en-IN" dirty="0"/>
          </a:p>
        </p:txBody>
      </p:sp>
      <p:sp>
        <p:nvSpPr>
          <p:cNvPr id="3" name="Content Placeholder 2"/>
          <p:cNvSpPr>
            <a:spLocks noGrp="1"/>
          </p:cNvSpPr>
          <p:nvPr>
            <p:ph idx="1"/>
          </p:nvPr>
        </p:nvSpPr>
        <p:spPr>
          <a:xfrm>
            <a:off x="457200" y="1600200"/>
            <a:ext cx="8229600" cy="4525963"/>
          </a:xfrm>
        </p:spPr>
        <p:txBody>
          <a:bodyPr/>
          <a:lstStyle/>
          <a:p>
            <a:r>
              <a:rPr lang="en-IN" sz="2000" dirty="0" smtClean="0"/>
              <a:t>Identifier : A name in java program is considered as identifiers which can be used for identification purpose. It can be method name/variable/class/label</a:t>
            </a:r>
            <a:endParaRPr lang="en-IN" dirty="0" smtClean="0"/>
          </a:p>
          <a:p>
            <a:r>
              <a:rPr lang="en-IN" sz="1800" dirty="0" smtClean="0"/>
              <a:t>Rules of defining identifiers</a:t>
            </a:r>
          </a:p>
          <a:p>
            <a:pPr lvl="1"/>
            <a:r>
              <a:rPr lang="en-IN" sz="2000" dirty="0" smtClean="0"/>
              <a:t>Allowed characters : [A-Z, a-z], [0-9] $, _</a:t>
            </a:r>
          </a:p>
          <a:p>
            <a:pPr lvl="2"/>
            <a:r>
              <a:rPr lang="en-IN" sz="1600" dirty="0" err="1" smtClean="0"/>
              <a:t>Eg</a:t>
            </a:r>
            <a:r>
              <a:rPr lang="en-IN" sz="1600" dirty="0" smtClean="0"/>
              <a:t> : Valid : </a:t>
            </a:r>
            <a:r>
              <a:rPr lang="en-IN" sz="1600" dirty="0" err="1" smtClean="0"/>
              <a:t>Total_number</a:t>
            </a:r>
            <a:r>
              <a:rPr lang="en-IN" sz="1600" dirty="0" smtClean="0"/>
              <a:t>, </a:t>
            </a:r>
          </a:p>
          <a:p>
            <a:pPr lvl="2"/>
            <a:r>
              <a:rPr lang="en-IN" sz="1600" dirty="0" smtClean="0">
                <a:solidFill>
                  <a:srgbClr val="FF0000"/>
                </a:solidFill>
              </a:rPr>
              <a:t>Invalid Variable : </a:t>
            </a:r>
            <a:r>
              <a:rPr lang="en-IN" sz="1200" dirty="0" smtClean="0">
                <a:solidFill>
                  <a:srgbClr val="FF0000"/>
                </a:solidFill>
              </a:rPr>
              <a:t>Total#</a:t>
            </a:r>
          </a:p>
          <a:p>
            <a:pPr lvl="1"/>
            <a:r>
              <a:rPr lang="en-IN" sz="2000" dirty="0" smtClean="0"/>
              <a:t>Identifiers should not start with digits</a:t>
            </a:r>
          </a:p>
          <a:p>
            <a:pPr lvl="2"/>
            <a:r>
              <a:rPr lang="en-IN" sz="1600" dirty="0" smtClean="0"/>
              <a:t>Total123</a:t>
            </a:r>
          </a:p>
          <a:p>
            <a:pPr lvl="1"/>
            <a:r>
              <a:rPr lang="en-IN" sz="2000" dirty="0" smtClean="0"/>
              <a:t>Case sensitive (Case sensitive programming language)</a:t>
            </a:r>
          </a:p>
          <a:p>
            <a:pPr lvl="1"/>
            <a:r>
              <a:rPr lang="en-IN" sz="2000" dirty="0" smtClean="0"/>
              <a:t>Should not use reserved words</a:t>
            </a:r>
          </a:p>
          <a:p>
            <a:pPr lvl="1"/>
            <a:r>
              <a:rPr lang="en-IN" sz="2000" dirty="0" smtClean="0"/>
              <a:t>No limit on length of identifier.</a:t>
            </a:r>
            <a:endParaRPr lang="en-IN" dirty="0" smtClean="0"/>
          </a:p>
          <a:p>
            <a:endParaRPr lang="en-IN" dirty="0"/>
          </a:p>
        </p:txBody>
      </p:sp>
    </p:spTree>
    <p:extLst>
      <p:ext uri="{BB962C8B-B14F-4D97-AF65-F5344CB8AC3E}">
        <p14:creationId xmlns:p14="http://schemas.microsoft.com/office/powerpoint/2010/main" val="33439977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1.7 enhancements for literals</a:t>
            </a:r>
          </a:p>
        </p:txBody>
      </p:sp>
      <p:sp>
        <p:nvSpPr>
          <p:cNvPr id="3" name="Content Placeholder 2"/>
          <p:cNvSpPr>
            <a:spLocks noGrp="1"/>
          </p:cNvSpPr>
          <p:nvPr>
            <p:ph idx="1"/>
          </p:nvPr>
        </p:nvSpPr>
        <p:spPr/>
        <p:txBody>
          <a:bodyPr>
            <a:normAutofit fontScale="77500" lnSpcReduction="20000"/>
          </a:bodyPr>
          <a:lstStyle/>
          <a:p>
            <a:r>
              <a:rPr lang="en-IN" dirty="0" smtClean="0"/>
              <a:t>1.7 </a:t>
            </a:r>
            <a:r>
              <a:rPr lang="en-IN" dirty="0" err="1" smtClean="0"/>
              <a:t>ver</a:t>
            </a:r>
            <a:r>
              <a:rPr lang="en-IN" dirty="0" smtClean="0"/>
              <a:t> enhancement w.r.t literals</a:t>
            </a:r>
          </a:p>
          <a:p>
            <a:r>
              <a:rPr lang="en-IN" dirty="0" smtClean="0"/>
              <a:t>1. Binary literals</a:t>
            </a:r>
          </a:p>
          <a:p>
            <a:r>
              <a:rPr lang="en-IN" dirty="0" smtClean="0"/>
              <a:t>For integral datatypes until 1.6 we can specify literal values in the following ways</a:t>
            </a:r>
          </a:p>
          <a:p>
            <a:pPr lvl="1"/>
            <a:r>
              <a:rPr lang="en-IN" dirty="0" smtClean="0"/>
              <a:t>1. Decimal</a:t>
            </a:r>
          </a:p>
          <a:p>
            <a:pPr lvl="1"/>
            <a:r>
              <a:rPr lang="en-IN" dirty="0" smtClean="0"/>
              <a:t>2. Octal</a:t>
            </a:r>
          </a:p>
          <a:p>
            <a:pPr lvl="1"/>
            <a:r>
              <a:rPr lang="en-IN" dirty="0" smtClean="0"/>
              <a:t>3. </a:t>
            </a:r>
            <a:r>
              <a:rPr lang="en-IN" dirty="0" err="1" smtClean="0"/>
              <a:t>Hexa</a:t>
            </a:r>
            <a:r>
              <a:rPr lang="en-IN" dirty="0" smtClean="0"/>
              <a:t> decimal </a:t>
            </a:r>
          </a:p>
          <a:p>
            <a:r>
              <a:rPr lang="en-IN" dirty="0" smtClean="0"/>
              <a:t>From 1.7 </a:t>
            </a:r>
            <a:r>
              <a:rPr lang="en-IN" dirty="0" err="1" smtClean="0"/>
              <a:t>ver</a:t>
            </a:r>
            <a:r>
              <a:rPr lang="en-IN" dirty="0" smtClean="0"/>
              <a:t> onwards we can specify literal values even in binary form also.</a:t>
            </a:r>
            <a:r>
              <a:rPr lang="en-IN" dirty="0"/>
              <a:t> </a:t>
            </a:r>
            <a:r>
              <a:rPr lang="en-IN" dirty="0" smtClean="0"/>
              <a:t>Allowed digits are 0,1</a:t>
            </a:r>
          </a:p>
          <a:p>
            <a:r>
              <a:rPr lang="en-IN" dirty="0" smtClean="0"/>
              <a:t>Literal value should be prefixed with 0b/0B</a:t>
            </a:r>
          </a:p>
          <a:p>
            <a:r>
              <a:rPr lang="en-IN" dirty="0" err="1" smtClean="0"/>
              <a:t>Eg</a:t>
            </a:r>
            <a:r>
              <a:rPr lang="en-IN" dirty="0" smtClean="0"/>
              <a:t> : </a:t>
            </a:r>
            <a:r>
              <a:rPr lang="en-IN" dirty="0" err="1" smtClean="0"/>
              <a:t>int</a:t>
            </a:r>
            <a:r>
              <a:rPr lang="en-IN" dirty="0" smtClean="0"/>
              <a:t> x = 0b1111</a:t>
            </a:r>
          </a:p>
          <a:p>
            <a:r>
              <a:rPr lang="en-IN" dirty="0" err="1" smtClean="0"/>
              <a:t>System.out.println</a:t>
            </a:r>
            <a:r>
              <a:rPr lang="en-IN" dirty="0" smtClean="0"/>
              <a:t>(x) </a:t>
            </a:r>
            <a:r>
              <a:rPr lang="en-IN" dirty="0" smtClean="0">
                <a:sym typeface="Wingdings" panose="05000000000000000000" pitchFamily="2" charset="2"/>
              </a:rPr>
              <a:t> 15</a:t>
            </a:r>
            <a:endParaRPr lang="en-IN" dirty="0" smtClean="0"/>
          </a:p>
        </p:txBody>
      </p:sp>
    </p:spTree>
    <p:extLst>
      <p:ext uri="{BB962C8B-B14F-4D97-AF65-F5344CB8AC3E}">
        <p14:creationId xmlns:p14="http://schemas.microsoft.com/office/powerpoint/2010/main" val="7844718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1.7 enhancements for literals</a:t>
            </a:r>
            <a:endParaRPr lang="en-IN" dirty="0"/>
          </a:p>
        </p:txBody>
      </p:sp>
      <p:sp>
        <p:nvSpPr>
          <p:cNvPr id="3" name="Content Placeholder 2"/>
          <p:cNvSpPr>
            <a:spLocks noGrp="1"/>
          </p:cNvSpPr>
          <p:nvPr>
            <p:ph idx="1"/>
          </p:nvPr>
        </p:nvSpPr>
        <p:spPr/>
        <p:txBody>
          <a:bodyPr/>
          <a:lstStyle/>
          <a:p>
            <a:r>
              <a:rPr lang="en-IN" sz="2800" dirty="0" smtClean="0"/>
              <a:t>Usage of “_” symbol in numeric literals.</a:t>
            </a:r>
          </a:p>
          <a:p>
            <a:r>
              <a:rPr lang="en-IN" sz="2800" dirty="0" smtClean="0"/>
              <a:t>From 1.7 version onwards we can use _ symbol between digits of numeric literals</a:t>
            </a:r>
          </a:p>
          <a:p>
            <a:r>
              <a:rPr lang="en-IN" sz="2800" dirty="0" smtClean="0"/>
              <a:t>Double d = 1_23_456.7_8_9</a:t>
            </a:r>
          </a:p>
          <a:p>
            <a:r>
              <a:rPr lang="en-IN" sz="2800" dirty="0" smtClean="0"/>
              <a:t>Double d = 123_456.7_8_9</a:t>
            </a:r>
          </a:p>
          <a:p>
            <a:r>
              <a:rPr lang="en-IN" sz="2800" dirty="0" smtClean="0"/>
              <a:t>The main advantage of this approach is readability of the code will be improved.</a:t>
            </a:r>
          </a:p>
          <a:p>
            <a:r>
              <a:rPr lang="en-IN" sz="2800" dirty="0" smtClean="0"/>
              <a:t>At the time of compilation, these _ symbols will be removed automatically.</a:t>
            </a:r>
            <a:endParaRPr lang="en-IN" dirty="0"/>
          </a:p>
        </p:txBody>
      </p:sp>
    </p:spTree>
    <p:extLst>
      <p:ext uri="{BB962C8B-B14F-4D97-AF65-F5344CB8AC3E}">
        <p14:creationId xmlns:p14="http://schemas.microsoft.com/office/powerpoint/2010/main" val="1346397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Literals</a:t>
            </a:r>
            <a:endParaRPr lang="en-IN" dirty="0"/>
          </a:p>
        </p:txBody>
      </p:sp>
      <p:sp>
        <p:nvSpPr>
          <p:cNvPr id="3" name="Content Placeholder 2"/>
          <p:cNvSpPr>
            <a:spLocks noGrp="1"/>
          </p:cNvSpPr>
          <p:nvPr>
            <p:ph idx="1"/>
          </p:nvPr>
        </p:nvSpPr>
        <p:spPr/>
        <p:txBody>
          <a:bodyPr/>
          <a:lstStyle/>
          <a:p>
            <a:r>
              <a:rPr lang="en-IN" dirty="0" smtClean="0"/>
              <a:t>Byte -&gt; Short -&gt; </a:t>
            </a:r>
            <a:r>
              <a:rPr lang="en-IN" dirty="0" err="1" smtClean="0"/>
              <a:t>Int</a:t>
            </a:r>
            <a:r>
              <a:rPr lang="en-IN" dirty="0" smtClean="0"/>
              <a:t> -&gt; Long -&gt; Float -&gt; Double</a:t>
            </a:r>
          </a:p>
          <a:p>
            <a:r>
              <a:rPr lang="en-IN" dirty="0" smtClean="0"/>
              <a:t>Char -&gt; </a:t>
            </a:r>
            <a:r>
              <a:rPr lang="en-IN" dirty="0" err="1" smtClean="0"/>
              <a:t>Int</a:t>
            </a:r>
            <a:endParaRPr lang="en-IN" dirty="0" smtClean="0"/>
          </a:p>
          <a:p>
            <a:endParaRPr lang="en-IN" dirty="0"/>
          </a:p>
          <a:p>
            <a:endParaRPr lang="en-IN" dirty="0"/>
          </a:p>
        </p:txBody>
      </p:sp>
    </p:spTree>
    <p:extLst>
      <p:ext uri="{BB962C8B-B14F-4D97-AF65-F5344CB8AC3E}">
        <p14:creationId xmlns:p14="http://schemas.microsoft.com/office/powerpoint/2010/main" val="21330210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Variables</a:t>
            </a:r>
            <a:endParaRPr lang="en-IN" dirty="0"/>
          </a:p>
        </p:txBody>
      </p:sp>
      <p:sp>
        <p:nvSpPr>
          <p:cNvPr id="3" name="Content Placeholder 2"/>
          <p:cNvSpPr>
            <a:spLocks noGrp="1"/>
          </p:cNvSpPr>
          <p:nvPr>
            <p:ph idx="1"/>
          </p:nvPr>
        </p:nvSpPr>
        <p:spPr/>
        <p:txBody>
          <a:bodyPr>
            <a:normAutofit lnSpcReduction="10000"/>
          </a:bodyPr>
          <a:lstStyle/>
          <a:p>
            <a:r>
              <a:rPr lang="en-IN" dirty="0" smtClean="0"/>
              <a:t>Based on type of values all </a:t>
            </a:r>
            <a:r>
              <a:rPr lang="en-IN" dirty="0" err="1" smtClean="0"/>
              <a:t>variabls</a:t>
            </a:r>
            <a:r>
              <a:rPr lang="en-IN" dirty="0" smtClean="0"/>
              <a:t> are divided into two types.</a:t>
            </a:r>
          </a:p>
          <a:p>
            <a:pPr lvl="1"/>
            <a:r>
              <a:rPr lang="en-IN" dirty="0" smtClean="0"/>
              <a:t>1. Primitive variables	: </a:t>
            </a:r>
            <a:r>
              <a:rPr lang="en-IN" dirty="0" err="1" smtClean="0"/>
              <a:t>int</a:t>
            </a:r>
            <a:r>
              <a:rPr lang="en-IN" dirty="0" smtClean="0"/>
              <a:t> x = 10;</a:t>
            </a:r>
          </a:p>
          <a:p>
            <a:pPr lvl="1"/>
            <a:r>
              <a:rPr lang="en-IN" dirty="0" smtClean="0"/>
              <a:t>2. Reference variables : Student s = new Student();  </a:t>
            </a:r>
          </a:p>
          <a:p>
            <a:r>
              <a:rPr lang="en-IN" dirty="0" smtClean="0"/>
              <a:t>Based on position of declaration and behaviour all variables are divided into 3 types</a:t>
            </a:r>
          </a:p>
          <a:p>
            <a:pPr marL="457200" lvl="1" indent="0">
              <a:buNone/>
            </a:pPr>
            <a:r>
              <a:rPr lang="en-IN" dirty="0" smtClean="0"/>
              <a:t>1. Instance variables</a:t>
            </a:r>
          </a:p>
          <a:p>
            <a:pPr marL="457200" lvl="1" indent="0">
              <a:buNone/>
            </a:pPr>
            <a:r>
              <a:rPr lang="en-IN" dirty="0" smtClean="0"/>
              <a:t>2. Static variables</a:t>
            </a:r>
          </a:p>
          <a:p>
            <a:pPr marL="457200" lvl="1" indent="0">
              <a:buNone/>
            </a:pPr>
            <a:r>
              <a:rPr lang="en-IN" dirty="0" smtClean="0"/>
              <a:t>3 Local variables</a:t>
            </a:r>
            <a:endParaRPr lang="en-IN" dirty="0"/>
          </a:p>
        </p:txBody>
      </p:sp>
    </p:spTree>
    <p:extLst>
      <p:ext uri="{BB962C8B-B14F-4D97-AF65-F5344CB8AC3E}">
        <p14:creationId xmlns:p14="http://schemas.microsoft.com/office/powerpoint/2010/main" val="14515324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marL="0" indent="0">
              <a:buNone/>
            </a:pPr>
            <a:r>
              <a:rPr lang="en-IN" sz="2800" dirty="0" smtClean="0"/>
              <a:t>Instance Variables</a:t>
            </a:r>
            <a:endParaRPr lang="en-IN" sz="1200" dirty="0" smtClean="0"/>
          </a:p>
          <a:p>
            <a:r>
              <a:rPr lang="en-IN" sz="2000" dirty="0" smtClean="0"/>
              <a:t>If the value of variable varies from object to object then such variables are called instance variables. For every object a separate copy of instance variables will be created.</a:t>
            </a:r>
          </a:p>
          <a:p>
            <a:r>
              <a:rPr lang="en-IN" sz="2000" dirty="0" smtClean="0"/>
              <a:t>Should be declared inside the class directly and outside of any methods/block/constructor.</a:t>
            </a:r>
          </a:p>
          <a:p>
            <a:r>
              <a:rPr lang="en-IN" sz="2000" dirty="0" smtClean="0"/>
              <a:t>Instance variable will be created at the time of object creation and destroyed at the object destruction. Hence the scope of instance variable is same as scope of object.</a:t>
            </a:r>
          </a:p>
          <a:p>
            <a:r>
              <a:rPr lang="en-IN" sz="2000" dirty="0" smtClean="0"/>
              <a:t>Instance variables will be stored in the heap memory as a part of the object.</a:t>
            </a:r>
          </a:p>
          <a:p>
            <a:r>
              <a:rPr lang="en-IN" sz="2000" dirty="0" smtClean="0"/>
              <a:t>We can’t access instance variables directly from static area. But we can access by using object reference.</a:t>
            </a:r>
          </a:p>
          <a:p>
            <a:r>
              <a:rPr lang="en-IN" sz="2000" dirty="0" smtClean="0"/>
              <a:t>But we can access instance directly from instance area.</a:t>
            </a:r>
          </a:p>
          <a:p>
            <a:r>
              <a:rPr lang="en-IN" sz="1200" dirty="0"/>
              <a:t>Class </a:t>
            </a:r>
            <a:r>
              <a:rPr lang="en-IN" sz="1200" dirty="0" smtClean="0"/>
              <a:t>Student </a:t>
            </a:r>
            <a:r>
              <a:rPr lang="en-IN" sz="1200" dirty="0"/>
              <a:t>{</a:t>
            </a:r>
          </a:p>
          <a:p>
            <a:pPr marL="0" indent="0">
              <a:buNone/>
            </a:pPr>
            <a:r>
              <a:rPr lang="en-IN" sz="1200" dirty="0"/>
              <a:t>	String name;</a:t>
            </a:r>
          </a:p>
          <a:p>
            <a:pPr marL="0" indent="0">
              <a:buNone/>
            </a:pPr>
            <a:r>
              <a:rPr lang="en-IN" sz="1200" dirty="0"/>
              <a:t>	</a:t>
            </a:r>
            <a:r>
              <a:rPr lang="en-IN" sz="1200" dirty="0" err="1"/>
              <a:t>int</a:t>
            </a:r>
            <a:r>
              <a:rPr lang="en-IN" sz="1200" dirty="0"/>
              <a:t> </a:t>
            </a:r>
            <a:r>
              <a:rPr lang="en-IN" sz="1200" dirty="0" err="1"/>
              <a:t>rollno</a:t>
            </a:r>
            <a:r>
              <a:rPr lang="en-IN" sz="1200" dirty="0"/>
              <a:t>;</a:t>
            </a:r>
          </a:p>
          <a:p>
            <a:pPr marL="0" indent="0">
              <a:buNone/>
            </a:pPr>
            <a:r>
              <a:rPr lang="en-IN" sz="1200" dirty="0"/>
              <a:t>…</a:t>
            </a:r>
          </a:p>
          <a:p>
            <a:pPr marL="0" indent="0">
              <a:buNone/>
            </a:pPr>
            <a:r>
              <a:rPr lang="en-IN" sz="1200" dirty="0" smtClean="0"/>
              <a:t>}</a:t>
            </a:r>
          </a:p>
          <a:p>
            <a:pPr marL="0" indent="0">
              <a:buNone/>
            </a:pPr>
            <a:r>
              <a:rPr lang="en-IN" sz="1200" dirty="0" smtClean="0"/>
              <a:t>eg1. Class Test{</a:t>
            </a:r>
            <a:r>
              <a:rPr lang="en-IN" sz="1200" dirty="0" err="1" smtClean="0"/>
              <a:t>Int</a:t>
            </a:r>
            <a:r>
              <a:rPr lang="en-IN" sz="1200" dirty="0" smtClean="0"/>
              <a:t> x = 10; </a:t>
            </a:r>
            <a:r>
              <a:rPr lang="en-IN" sz="1200" dirty="0" err="1" smtClean="0"/>
              <a:t>psvm</a:t>
            </a:r>
            <a:r>
              <a:rPr lang="en-IN" sz="1200" dirty="0" smtClean="0"/>
              <a:t>(String[] </a:t>
            </a:r>
            <a:r>
              <a:rPr lang="en-IN" sz="1200" dirty="0" err="1" smtClean="0"/>
              <a:t>args</a:t>
            </a:r>
            <a:r>
              <a:rPr lang="en-IN" sz="1200" dirty="0" smtClean="0"/>
              <a:t>){</a:t>
            </a:r>
            <a:r>
              <a:rPr lang="en-IN" sz="1200" dirty="0" err="1" smtClean="0"/>
              <a:t>Sysout.print</a:t>
            </a:r>
            <a:r>
              <a:rPr lang="en-IN" sz="1200" dirty="0" smtClean="0"/>
              <a:t>(x) }} </a:t>
            </a:r>
            <a:r>
              <a:rPr lang="en-IN" sz="1200" dirty="0" smtClean="0">
                <a:sym typeface="Wingdings" panose="05000000000000000000" pitchFamily="2" charset="2"/>
              </a:rPr>
              <a:t> Compile Error : Non static variable x cannot be referenced from a static context</a:t>
            </a:r>
          </a:p>
          <a:p>
            <a:pPr marL="0" indent="0">
              <a:buNone/>
            </a:pPr>
            <a:r>
              <a:rPr lang="en-IN" sz="1200" dirty="0" smtClean="0">
                <a:sym typeface="Wingdings" panose="05000000000000000000" pitchFamily="2" charset="2"/>
              </a:rPr>
              <a:t>eg2. Class Test{</a:t>
            </a:r>
            <a:r>
              <a:rPr lang="en-IN" sz="1200" dirty="0" err="1" smtClean="0">
                <a:sym typeface="Wingdings" panose="05000000000000000000" pitchFamily="2" charset="2"/>
              </a:rPr>
              <a:t>int</a:t>
            </a:r>
            <a:r>
              <a:rPr lang="en-IN" sz="1200" dirty="0" smtClean="0">
                <a:sym typeface="Wingdings" panose="05000000000000000000" pitchFamily="2" charset="2"/>
              </a:rPr>
              <a:t> x =10; </a:t>
            </a:r>
            <a:r>
              <a:rPr lang="en-IN" sz="1200" dirty="0" err="1" smtClean="0">
                <a:sym typeface="Wingdings" panose="05000000000000000000" pitchFamily="2" charset="2"/>
              </a:rPr>
              <a:t>psvm</a:t>
            </a:r>
            <a:r>
              <a:rPr lang="en-IN" sz="1200" dirty="0" smtClean="0">
                <a:sym typeface="Wingdings" panose="05000000000000000000" pitchFamily="2" charset="2"/>
              </a:rPr>
              <a:t>(String[] </a:t>
            </a:r>
            <a:r>
              <a:rPr lang="en-IN" sz="1200" dirty="0" err="1" smtClean="0">
                <a:sym typeface="Wingdings" panose="05000000000000000000" pitchFamily="2" charset="2"/>
              </a:rPr>
              <a:t>args</a:t>
            </a:r>
            <a:r>
              <a:rPr lang="en-IN" sz="1200" dirty="0" smtClean="0">
                <a:sym typeface="Wingdings" panose="05000000000000000000" pitchFamily="2" charset="2"/>
              </a:rPr>
              <a:t>){Test t = new Test(); </a:t>
            </a:r>
            <a:r>
              <a:rPr lang="en-IN" sz="1200" dirty="0" err="1" smtClean="0">
                <a:sym typeface="Wingdings" panose="05000000000000000000" pitchFamily="2" charset="2"/>
              </a:rPr>
              <a:t>Sysout.println</a:t>
            </a:r>
            <a:r>
              <a:rPr lang="en-IN" sz="1200" dirty="0" smtClean="0">
                <a:sym typeface="Wingdings" panose="05000000000000000000" pitchFamily="2" charset="2"/>
              </a:rPr>
              <a:t>(</a:t>
            </a:r>
            <a:r>
              <a:rPr lang="en-IN" sz="1200" dirty="0" err="1" smtClean="0">
                <a:sym typeface="Wingdings" panose="05000000000000000000" pitchFamily="2" charset="2"/>
              </a:rPr>
              <a:t>t.x</a:t>
            </a:r>
            <a:r>
              <a:rPr lang="en-IN" sz="1200" dirty="0" smtClean="0">
                <a:sym typeface="Wingdings" panose="05000000000000000000" pitchFamily="2" charset="2"/>
              </a:rPr>
              <a:t>)10</a:t>
            </a:r>
          </a:p>
          <a:p>
            <a:pPr marL="0" indent="0">
              <a:buNone/>
            </a:pPr>
            <a:endParaRPr lang="en-IN" sz="1200" dirty="0"/>
          </a:p>
        </p:txBody>
      </p:sp>
    </p:spTree>
    <p:extLst>
      <p:ext uri="{BB962C8B-B14F-4D97-AF65-F5344CB8AC3E}">
        <p14:creationId xmlns:p14="http://schemas.microsoft.com/office/powerpoint/2010/main" val="6963936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dirty="0" smtClean="0"/>
              <a:t>If the value of a variable is not varied from object to object then it is not recommended to declare variable as instance variable. We have to declare such type of variables at class level by using </a:t>
            </a:r>
            <a:r>
              <a:rPr lang="en-IN" sz="2400" b="1" dirty="0" smtClean="0"/>
              <a:t>Static modifier</a:t>
            </a:r>
            <a:r>
              <a:rPr lang="en-IN" sz="2400" dirty="0" smtClean="0"/>
              <a:t>.</a:t>
            </a:r>
          </a:p>
          <a:p>
            <a:r>
              <a:rPr lang="en-IN" sz="2400" dirty="0" smtClean="0"/>
              <a:t>In the case of instance variables, for every object, a separate copy will be created. But in the case of static variables, a single copy will be created at class level and shared by every object of the class.</a:t>
            </a:r>
          </a:p>
          <a:p>
            <a:r>
              <a:rPr lang="en-IN" sz="2400" dirty="0" smtClean="0"/>
              <a:t>Static variables will be created at the time of class loading and destroyed at the time of class unloading. Hence scope of static variable is exactly </a:t>
            </a:r>
            <a:r>
              <a:rPr lang="en-IN" sz="2400" b="1" dirty="0" smtClean="0"/>
              <a:t>same as scope of .class file</a:t>
            </a:r>
            <a:r>
              <a:rPr lang="en-IN" sz="2400" dirty="0" smtClean="0"/>
              <a:t>.</a:t>
            </a:r>
            <a:endParaRPr lang="en-IN" dirty="0"/>
          </a:p>
        </p:txBody>
      </p:sp>
    </p:spTree>
    <p:extLst>
      <p:ext uri="{BB962C8B-B14F-4D97-AF65-F5344CB8AC3E}">
        <p14:creationId xmlns:p14="http://schemas.microsoft.com/office/powerpoint/2010/main" val="25950534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dirty="0" smtClean="0"/>
              <a:t>(Executing a program)</a:t>
            </a:r>
            <a:endParaRPr lang="en-IN" dirty="0"/>
          </a:p>
        </p:txBody>
      </p:sp>
      <p:sp>
        <p:nvSpPr>
          <p:cNvPr id="3" name="Content Placeholder 2"/>
          <p:cNvSpPr>
            <a:spLocks noGrp="1"/>
          </p:cNvSpPr>
          <p:nvPr>
            <p:ph idx="1"/>
          </p:nvPr>
        </p:nvSpPr>
        <p:spPr/>
        <p:txBody>
          <a:bodyPr>
            <a:normAutofit lnSpcReduction="10000"/>
          </a:bodyPr>
          <a:lstStyle/>
          <a:p>
            <a:r>
              <a:rPr lang="en-IN" dirty="0" smtClean="0"/>
              <a:t>Java Test</a:t>
            </a:r>
          </a:p>
          <a:p>
            <a:pPr lvl="1"/>
            <a:r>
              <a:rPr lang="en-IN" dirty="0" smtClean="0"/>
              <a:t>Start </a:t>
            </a:r>
            <a:r>
              <a:rPr lang="en-IN" dirty="0" err="1" smtClean="0"/>
              <a:t>jvm</a:t>
            </a:r>
            <a:endParaRPr lang="en-IN" dirty="0" smtClean="0"/>
          </a:p>
          <a:p>
            <a:pPr lvl="1"/>
            <a:r>
              <a:rPr lang="en-IN" dirty="0" smtClean="0"/>
              <a:t>Create and start </a:t>
            </a:r>
            <a:r>
              <a:rPr lang="en-IN" u="sng" dirty="0" smtClean="0"/>
              <a:t>main Thread</a:t>
            </a:r>
          </a:p>
          <a:p>
            <a:pPr lvl="1"/>
            <a:r>
              <a:rPr lang="en-IN" dirty="0" smtClean="0"/>
              <a:t>Locate </a:t>
            </a:r>
            <a:r>
              <a:rPr lang="en-IN" u="sng" dirty="0" err="1" smtClean="0"/>
              <a:t>Test.class</a:t>
            </a:r>
            <a:r>
              <a:rPr lang="en-IN" dirty="0" smtClean="0"/>
              <a:t> file</a:t>
            </a:r>
          </a:p>
          <a:p>
            <a:pPr lvl="1"/>
            <a:r>
              <a:rPr lang="en-IN" dirty="0" smtClean="0"/>
              <a:t>Load </a:t>
            </a:r>
            <a:r>
              <a:rPr lang="en-IN" b="1" dirty="0" err="1" smtClean="0"/>
              <a:t>Test.class</a:t>
            </a:r>
            <a:r>
              <a:rPr lang="en-IN" b="1" dirty="0" err="1" smtClean="0">
                <a:sym typeface="Wingdings" panose="05000000000000000000" pitchFamily="2" charset="2"/>
              </a:rPr>
              <a:t>Static</a:t>
            </a:r>
            <a:r>
              <a:rPr lang="en-IN" b="1" dirty="0" smtClean="0">
                <a:sym typeface="Wingdings" panose="05000000000000000000" pitchFamily="2" charset="2"/>
              </a:rPr>
              <a:t> variables creation</a:t>
            </a:r>
            <a:endParaRPr lang="en-IN" b="1" dirty="0" smtClean="0"/>
          </a:p>
          <a:p>
            <a:pPr lvl="1"/>
            <a:r>
              <a:rPr lang="en-IN" dirty="0" smtClean="0"/>
              <a:t>Execute the main() method</a:t>
            </a:r>
          </a:p>
          <a:p>
            <a:pPr lvl="1"/>
            <a:r>
              <a:rPr lang="en-IN" dirty="0" smtClean="0"/>
              <a:t>Unload </a:t>
            </a:r>
            <a:r>
              <a:rPr lang="en-IN" dirty="0" err="1" smtClean="0"/>
              <a:t>Test.class</a:t>
            </a:r>
            <a:r>
              <a:rPr lang="en-IN" dirty="0" err="1" smtClean="0">
                <a:sym typeface="Wingdings" panose="05000000000000000000" pitchFamily="2" charset="2"/>
              </a:rPr>
              <a:t></a:t>
            </a:r>
            <a:r>
              <a:rPr lang="en-IN" b="1" dirty="0" err="1" smtClean="0">
                <a:sym typeface="Wingdings" panose="05000000000000000000" pitchFamily="2" charset="2"/>
              </a:rPr>
              <a:t>Static</a:t>
            </a:r>
            <a:r>
              <a:rPr lang="en-IN" b="1" dirty="0" smtClean="0">
                <a:sym typeface="Wingdings" panose="05000000000000000000" pitchFamily="2" charset="2"/>
              </a:rPr>
              <a:t> variables destruction</a:t>
            </a:r>
            <a:endParaRPr lang="en-IN" b="1" dirty="0" smtClean="0"/>
          </a:p>
          <a:p>
            <a:pPr lvl="1"/>
            <a:r>
              <a:rPr lang="en-IN" dirty="0" err="1" smtClean="0"/>
              <a:t>Termiate</a:t>
            </a:r>
            <a:r>
              <a:rPr lang="en-IN" dirty="0" smtClean="0"/>
              <a:t> main Thread</a:t>
            </a:r>
          </a:p>
          <a:p>
            <a:pPr lvl="1"/>
            <a:r>
              <a:rPr lang="en-IN" dirty="0" smtClean="0"/>
              <a:t>Shutdown JVM</a:t>
            </a:r>
          </a:p>
        </p:txBody>
      </p:sp>
    </p:spTree>
    <p:extLst>
      <p:ext uri="{BB962C8B-B14F-4D97-AF65-F5344CB8AC3E}">
        <p14:creationId xmlns:p14="http://schemas.microsoft.com/office/powerpoint/2010/main" val="3675689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How to access static variables</a:t>
            </a:r>
            <a:endParaRPr lang="en-IN" dirty="0"/>
          </a:p>
        </p:txBody>
      </p:sp>
      <p:sp>
        <p:nvSpPr>
          <p:cNvPr id="3" name="Content Placeholder 2"/>
          <p:cNvSpPr>
            <a:spLocks noGrp="1"/>
          </p:cNvSpPr>
          <p:nvPr>
            <p:ph idx="1"/>
          </p:nvPr>
        </p:nvSpPr>
        <p:spPr/>
        <p:txBody>
          <a:bodyPr/>
          <a:lstStyle/>
          <a:p>
            <a:r>
              <a:rPr lang="en-IN" dirty="0" smtClean="0"/>
              <a:t>Static variables will be stored in method area.</a:t>
            </a:r>
          </a:p>
          <a:p>
            <a:r>
              <a:rPr lang="en-IN" dirty="0" smtClean="0"/>
              <a:t>Example of Static and instance variables</a:t>
            </a:r>
            <a:endParaRPr lang="en-IN" dirty="0"/>
          </a:p>
        </p:txBody>
      </p:sp>
    </p:spTree>
    <p:extLst>
      <p:ext uri="{BB962C8B-B14F-4D97-AF65-F5344CB8AC3E}">
        <p14:creationId xmlns:p14="http://schemas.microsoft.com/office/powerpoint/2010/main" val="5716554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Local variables</a:t>
            </a:r>
            <a:endParaRPr lang="en-IN" dirty="0"/>
          </a:p>
        </p:txBody>
      </p:sp>
      <p:sp>
        <p:nvSpPr>
          <p:cNvPr id="3" name="Content Placeholder 2"/>
          <p:cNvSpPr>
            <a:spLocks noGrp="1"/>
          </p:cNvSpPr>
          <p:nvPr>
            <p:ph idx="1"/>
          </p:nvPr>
        </p:nvSpPr>
        <p:spPr/>
        <p:txBody>
          <a:bodyPr>
            <a:normAutofit fontScale="92500" lnSpcReduction="20000"/>
          </a:bodyPr>
          <a:lstStyle/>
          <a:p>
            <a:r>
              <a:rPr lang="en-IN" sz="1800" dirty="0" smtClean="0"/>
              <a:t>Sometimes to meet the temporary requirements of the programmer, we can declare variables inside a method/block/constructor. Such type of variables are called local variables/temporary variables/stack variables/automatic variables.</a:t>
            </a:r>
          </a:p>
          <a:p>
            <a:r>
              <a:rPr lang="en-IN" sz="1800" dirty="0" smtClean="0"/>
              <a:t>Local variables will be stored inside the stack memory.</a:t>
            </a:r>
          </a:p>
          <a:p>
            <a:r>
              <a:rPr lang="en-IN" sz="1800" dirty="0" smtClean="0"/>
              <a:t>When it is created ?</a:t>
            </a:r>
          </a:p>
          <a:p>
            <a:pPr lvl="1"/>
            <a:r>
              <a:rPr lang="en-IN" sz="1400" dirty="0" smtClean="0"/>
              <a:t>When executing the block in which we declared, the variable will be created.</a:t>
            </a:r>
          </a:p>
          <a:p>
            <a:pPr lvl="1"/>
            <a:r>
              <a:rPr lang="en-IN" sz="1400" dirty="0" smtClean="0"/>
              <a:t>When execution of block is completed, the local variable will be destroyed.</a:t>
            </a:r>
          </a:p>
          <a:p>
            <a:pPr lvl="1"/>
            <a:r>
              <a:rPr lang="en-IN" sz="1400" dirty="0" smtClean="0"/>
              <a:t>For every execution of the block, local variables will be created and destroyed once execution of block is completed.</a:t>
            </a:r>
          </a:p>
          <a:p>
            <a:pPr lvl="1"/>
            <a:r>
              <a:rPr lang="en-IN" sz="2000" b="1" dirty="0" smtClean="0"/>
              <a:t>Cons</a:t>
            </a:r>
            <a:endParaRPr lang="en-IN" sz="1400" b="1" dirty="0" smtClean="0"/>
          </a:p>
          <a:p>
            <a:pPr lvl="1"/>
            <a:r>
              <a:rPr lang="en-IN" sz="1400" dirty="0" smtClean="0"/>
              <a:t>JVM won’t take much care of local variable</a:t>
            </a:r>
          </a:p>
          <a:p>
            <a:pPr lvl="1"/>
            <a:r>
              <a:rPr lang="en-IN" sz="1400" dirty="0" smtClean="0"/>
              <a:t>Scope related issues will be there</a:t>
            </a:r>
          </a:p>
          <a:p>
            <a:r>
              <a:rPr lang="en-IN" sz="1600" dirty="0" err="1" smtClean="0"/>
              <a:t>Eg</a:t>
            </a:r>
            <a:r>
              <a:rPr lang="en-IN" sz="1600" dirty="0" smtClean="0"/>
              <a:t> : class Test{ </a:t>
            </a:r>
            <a:r>
              <a:rPr lang="en-IN" sz="1600" dirty="0" err="1" smtClean="0"/>
              <a:t>psvm</a:t>
            </a:r>
            <a:r>
              <a:rPr lang="en-IN" sz="1600" dirty="0" smtClean="0"/>
              <a:t>(String[] </a:t>
            </a:r>
            <a:r>
              <a:rPr lang="en-IN" sz="1600" dirty="0" err="1" smtClean="0"/>
              <a:t>args</a:t>
            </a:r>
            <a:r>
              <a:rPr lang="en-IN" sz="1600" dirty="0" smtClean="0"/>
              <a:t>){</a:t>
            </a:r>
          </a:p>
          <a:p>
            <a:r>
              <a:rPr lang="en-IN" sz="1600" dirty="0" err="1" smtClean="0"/>
              <a:t>Int</a:t>
            </a:r>
            <a:r>
              <a:rPr lang="en-IN" sz="1600" dirty="0" smtClean="0"/>
              <a:t> </a:t>
            </a:r>
            <a:r>
              <a:rPr lang="en-IN" sz="1600" dirty="0" err="1" smtClean="0"/>
              <a:t>i</a:t>
            </a:r>
            <a:r>
              <a:rPr lang="en-IN" sz="1600" dirty="0" smtClean="0"/>
              <a:t>=0; </a:t>
            </a:r>
          </a:p>
          <a:p>
            <a:r>
              <a:rPr lang="en-IN" sz="1600" dirty="0" smtClean="0"/>
              <a:t>For(</a:t>
            </a:r>
            <a:r>
              <a:rPr lang="en-IN" sz="1600" dirty="0" err="1" smtClean="0"/>
              <a:t>int</a:t>
            </a:r>
            <a:r>
              <a:rPr lang="en-IN" sz="1600" dirty="0" smtClean="0"/>
              <a:t> j=0;j&lt;=2;j++){</a:t>
            </a:r>
          </a:p>
          <a:p>
            <a:r>
              <a:rPr lang="en-IN" sz="1600" dirty="0" smtClean="0"/>
              <a:t>I = I +j;</a:t>
            </a:r>
          </a:p>
          <a:p>
            <a:r>
              <a:rPr lang="en-IN" sz="1600" dirty="0" err="1" smtClean="0"/>
              <a:t>Sysout</a:t>
            </a:r>
            <a:r>
              <a:rPr lang="en-IN" sz="1600" dirty="0" smtClean="0"/>
              <a:t>(I + “  “+ j);</a:t>
            </a:r>
          </a:p>
          <a:p>
            <a:r>
              <a:rPr lang="en-IN" sz="1600" dirty="0" smtClean="0"/>
              <a:t>}</a:t>
            </a:r>
          </a:p>
          <a:p>
            <a:r>
              <a:rPr lang="en-IN" sz="1600" dirty="0"/>
              <a:t>}</a:t>
            </a:r>
            <a:endParaRPr lang="en-IN" sz="1600" dirty="0" smtClean="0"/>
          </a:p>
          <a:p>
            <a:endParaRPr lang="en-IN" sz="1600" dirty="0" smtClean="0"/>
          </a:p>
          <a:p>
            <a:endParaRPr lang="en-IN" dirty="0"/>
          </a:p>
        </p:txBody>
      </p:sp>
    </p:spTree>
    <p:extLst>
      <p:ext uri="{BB962C8B-B14F-4D97-AF65-F5344CB8AC3E}">
        <p14:creationId xmlns:p14="http://schemas.microsoft.com/office/powerpoint/2010/main" val="27857835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0483716"/>
              </p:ext>
            </p:extLst>
          </p:nvPr>
        </p:nvGraphicFramePr>
        <p:xfrm>
          <a:off x="457200" y="1600200"/>
          <a:ext cx="8229600" cy="14833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IN" dirty="0" smtClean="0"/>
                        <a:t>Variable Type</a:t>
                      </a:r>
                      <a:endParaRPr lang="en-IN" dirty="0"/>
                    </a:p>
                  </a:txBody>
                  <a:tcPr/>
                </a:tc>
                <a:tc>
                  <a:txBody>
                    <a:bodyPr/>
                    <a:lstStyle/>
                    <a:p>
                      <a:r>
                        <a:rPr lang="en-IN" dirty="0" smtClean="0"/>
                        <a:t>Thread Safe</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Instance Variable</a:t>
                      </a:r>
                    </a:p>
                  </a:txBody>
                  <a:tcPr/>
                </a:tc>
                <a:tc>
                  <a:txBody>
                    <a:bodyPr/>
                    <a:lstStyle/>
                    <a:p>
                      <a:r>
                        <a:rPr lang="en-IN" dirty="0" smtClean="0"/>
                        <a:t>No</a:t>
                      </a:r>
                      <a:endParaRPr lang="en-IN" dirty="0"/>
                    </a:p>
                  </a:txBody>
                  <a:tcPr/>
                </a:tc>
              </a:tr>
              <a:tr h="370840">
                <a:tc>
                  <a:txBody>
                    <a:bodyPr/>
                    <a:lstStyle/>
                    <a:p>
                      <a:r>
                        <a:rPr lang="en-IN" dirty="0" smtClean="0"/>
                        <a:t>Static Variable</a:t>
                      </a:r>
                      <a:endParaRPr lang="en-IN" dirty="0"/>
                    </a:p>
                  </a:txBody>
                  <a:tcPr/>
                </a:tc>
                <a:tc>
                  <a:txBody>
                    <a:bodyPr/>
                    <a:lstStyle/>
                    <a:p>
                      <a:r>
                        <a:rPr lang="en-IN" dirty="0" smtClean="0"/>
                        <a:t>No</a:t>
                      </a:r>
                      <a:endParaRPr lang="en-IN" dirty="0"/>
                    </a:p>
                  </a:txBody>
                  <a:tcPr/>
                </a:tc>
              </a:tr>
              <a:tr h="370840">
                <a:tc>
                  <a:txBody>
                    <a:bodyPr/>
                    <a:lstStyle/>
                    <a:p>
                      <a:r>
                        <a:rPr lang="en-IN" dirty="0" smtClean="0"/>
                        <a:t>Local variable</a:t>
                      </a:r>
                      <a:endParaRPr lang="en-IN" dirty="0"/>
                    </a:p>
                  </a:txBody>
                  <a:tcPr/>
                </a:tc>
                <a:tc>
                  <a:txBody>
                    <a:bodyPr/>
                    <a:lstStyle/>
                    <a:p>
                      <a:r>
                        <a:rPr lang="en-IN" dirty="0" smtClean="0"/>
                        <a:t>Yes</a:t>
                      </a:r>
                      <a:endParaRPr lang="en-IN" dirty="0"/>
                    </a:p>
                  </a:txBody>
                  <a:tcPr/>
                </a:tc>
              </a:tr>
            </a:tbl>
          </a:graphicData>
        </a:graphic>
      </p:graphicFrame>
    </p:spTree>
    <p:extLst>
      <p:ext uri="{BB962C8B-B14F-4D97-AF65-F5344CB8AC3E}">
        <p14:creationId xmlns:p14="http://schemas.microsoft.com/office/powerpoint/2010/main" val="141164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IN" sz="2000" b="1" dirty="0" smtClean="0"/>
              <a:t>Case sensitive </a:t>
            </a:r>
            <a:endParaRPr lang="en-IN" sz="1200" b="1" dirty="0" smtClean="0"/>
          </a:p>
          <a:p>
            <a:r>
              <a:rPr lang="en-IN" sz="1200" dirty="0" smtClean="0"/>
              <a:t>Class Test</a:t>
            </a:r>
          </a:p>
          <a:p>
            <a:r>
              <a:rPr lang="en-IN" sz="1200" dirty="0" smtClean="0"/>
              <a:t>{</a:t>
            </a:r>
          </a:p>
          <a:p>
            <a:r>
              <a:rPr lang="en-IN" sz="1200" dirty="0" err="1" smtClean="0"/>
              <a:t>Int</a:t>
            </a:r>
            <a:r>
              <a:rPr lang="en-IN" sz="1200" dirty="0" smtClean="0"/>
              <a:t> number = 10;</a:t>
            </a:r>
          </a:p>
          <a:p>
            <a:r>
              <a:rPr lang="en-IN" sz="1200" dirty="0" err="1" smtClean="0"/>
              <a:t>Int</a:t>
            </a:r>
            <a:r>
              <a:rPr lang="en-IN" sz="1200" dirty="0" smtClean="0"/>
              <a:t> Number = 20;</a:t>
            </a:r>
          </a:p>
          <a:p>
            <a:r>
              <a:rPr lang="en-IN" sz="1200" dirty="0" err="1" smtClean="0"/>
              <a:t>Int</a:t>
            </a:r>
            <a:r>
              <a:rPr lang="en-IN" sz="1200" dirty="0" smtClean="0"/>
              <a:t> NUMBER = 30;</a:t>
            </a:r>
          </a:p>
          <a:p>
            <a:r>
              <a:rPr lang="en-IN" sz="1200" dirty="0" smtClean="0"/>
              <a:t>}</a:t>
            </a:r>
          </a:p>
          <a:p>
            <a:endParaRPr lang="en-IN" sz="1200" dirty="0"/>
          </a:p>
          <a:p>
            <a:r>
              <a:rPr lang="en-IN" sz="1200" b="1" dirty="0" smtClean="0"/>
              <a:t>Predefined class names and Interface names can be used as identifier</a:t>
            </a:r>
          </a:p>
          <a:p>
            <a:r>
              <a:rPr lang="en-IN" sz="1200" dirty="0" smtClean="0"/>
              <a:t>Class Test</a:t>
            </a:r>
          </a:p>
          <a:p>
            <a:r>
              <a:rPr lang="en-IN" sz="1200" dirty="0" smtClean="0"/>
              <a:t>{</a:t>
            </a:r>
          </a:p>
          <a:p>
            <a:r>
              <a:rPr lang="en-IN" sz="1200" dirty="0" err="1" smtClean="0"/>
              <a:t>Int</a:t>
            </a:r>
            <a:r>
              <a:rPr lang="en-IN" sz="1200" dirty="0" smtClean="0"/>
              <a:t> String=888;</a:t>
            </a:r>
          </a:p>
          <a:p>
            <a:r>
              <a:rPr lang="en-IN" sz="1200" dirty="0" smtClean="0"/>
              <a:t>}</a:t>
            </a:r>
          </a:p>
          <a:p>
            <a:r>
              <a:rPr lang="en-IN" sz="1200" dirty="0" smtClean="0"/>
              <a:t>Class Test</a:t>
            </a:r>
          </a:p>
          <a:p>
            <a:r>
              <a:rPr lang="en-IN" sz="1200" dirty="0" smtClean="0"/>
              <a:t>{</a:t>
            </a:r>
          </a:p>
          <a:p>
            <a:r>
              <a:rPr lang="en-IN" sz="1200" dirty="0" err="1" smtClean="0"/>
              <a:t>Int</a:t>
            </a:r>
            <a:r>
              <a:rPr lang="en-IN" sz="1200" dirty="0" smtClean="0"/>
              <a:t> Runnable=999;</a:t>
            </a:r>
          </a:p>
          <a:p>
            <a:r>
              <a:rPr lang="en-IN" sz="1200" dirty="0" smtClean="0"/>
              <a:t>}</a:t>
            </a:r>
          </a:p>
          <a:p>
            <a:endParaRPr lang="en-IN" sz="2000" dirty="0"/>
          </a:p>
        </p:txBody>
      </p:sp>
    </p:spTree>
    <p:extLst>
      <p:ext uri="{BB962C8B-B14F-4D97-AF65-F5344CB8AC3E}">
        <p14:creationId xmlns:p14="http://schemas.microsoft.com/office/powerpoint/2010/main" val="32701674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Operators</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Increment and decrement</a:t>
            </a:r>
          </a:p>
          <a:p>
            <a:r>
              <a:rPr lang="en-IN" dirty="0" smtClean="0"/>
              <a:t>Arithmetic operators</a:t>
            </a:r>
          </a:p>
          <a:p>
            <a:r>
              <a:rPr lang="en-IN" dirty="0" smtClean="0"/>
              <a:t>String concatenation operator</a:t>
            </a:r>
          </a:p>
          <a:p>
            <a:r>
              <a:rPr lang="en-IN" dirty="0" smtClean="0"/>
              <a:t>Relational operators</a:t>
            </a:r>
          </a:p>
          <a:p>
            <a:r>
              <a:rPr lang="en-IN" dirty="0" smtClean="0"/>
              <a:t>Equality Operators</a:t>
            </a:r>
          </a:p>
          <a:p>
            <a:r>
              <a:rPr lang="en-IN" dirty="0" err="1" smtClean="0"/>
              <a:t>Instanceof</a:t>
            </a:r>
            <a:r>
              <a:rPr lang="en-IN" dirty="0" smtClean="0"/>
              <a:t> operators</a:t>
            </a:r>
          </a:p>
          <a:p>
            <a:r>
              <a:rPr lang="en-IN" dirty="0" smtClean="0"/>
              <a:t>Bitwise operators</a:t>
            </a:r>
          </a:p>
          <a:p>
            <a:r>
              <a:rPr lang="en-IN" dirty="0" err="1" smtClean="0"/>
              <a:t>Shortcircuit</a:t>
            </a:r>
            <a:r>
              <a:rPr lang="en-IN" dirty="0" smtClean="0"/>
              <a:t> operators</a:t>
            </a:r>
          </a:p>
          <a:p>
            <a:r>
              <a:rPr lang="en-IN" dirty="0" err="1" smtClean="0"/>
              <a:t>Typecase</a:t>
            </a:r>
            <a:r>
              <a:rPr lang="en-IN" dirty="0" smtClean="0"/>
              <a:t> operators</a:t>
            </a:r>
          </a:p>
          <a:p>
            <a:r>
              <a:rPr lang="en-IN" dirty="0" smtClean="0"/>
              <a:t>Assignment operators</a:t>
            </a:r>
          </a:p>
          <a:p>
            <a:r>
              <a:rPr lang="en-IN" dirty="0" smtClean="0"/>
              <a:t>Conditional operators</a:t>
            </a:r>
          </a:p>
          <a:p>
            <a:r>
              <a:rPr lang="en-IN" dirty="0" smtClean="0"/>
              <a:t>New operator</a:t>
            </a:r>
          </a:p>
          <a:p>
            <a:r>
              <a:rPr lang="en-IN" dirty="0" smtClean="0"/>
              <a:t>[] operator</a:t>
            </a:r>
          </a:p>
          <a:p>
            <a:r>
              <a:rPr lang="en-IN" dirty="0" smtClean="0"/>
              <a:t>Evaluation of Operator precedence</a:t>
            </a:r>
          </a:p>
          <a:p>
            <a:r>
              <a:rPr lang="en-IN" dirty="0" smtClean="0"/>
              <a:t>New vs </a:t>
            </a:r>
            <a:r>
              <a:rPr lang="en-IN" dirty="0" err="1" smtClean="0"/>
              <a:t>newInstance</a:t>
            </a:r>
            <a:r>
              <a:rPr lang="en-IN" dirty="0" smtClean="0"/>
              <a:t>()</a:t>
            </a:r>
          </a:p>
          <a:p>
            <a:r>
              <a:rPr lang="en-IN" dirty="0" smtClean="0"/>
              <a:t>Instance vs </a:t>
            </a:r>
            <a:r>
              <a:rPr lang="en-IN" dirty="0" err="1" smtClean="0"/>
              <a:t>isInstance</a:t>
            </a:r>
            <a:r>
              <a:rPr lang="en-IN" dirty="0" smtClean="0"/>
              <a:t>()</a:t>
            </a:r>
          </a:p>
          <a:p>
            <a:r>
              <a:rPr lang="en-IN" u="sng" dirty="0" err="1" smtClean="0"/>
              <a:t>C</a:t>
            </a:r>
            <a:r>
              <a:rPr lang="en-IN" dirty="0" err="1" smtClean="0"/>
              <a:t>lass</a:t>
            </a:r>
            <a:r>
              <a:rPr lang="en-IN" u="sng" dirty="0" err="1" smtClean="0"/>
              <a:t>N</a:t>
            </a:r>
            <a:r>
              <a:rPr lang="en-IN" dirty="0" err="1" smtClean="0"/>
              <a:t>ot</a:t>
            </a:r>
            <a:r>
              <a:rPr lang="en-IN" u="sng" dirty="0" err="1" smtClean="0"/>
              <a:t>F</a:t>
            </a:r>
            <a:r>
              <a:rPr lang="en-IN" dirty="0" err="1" smtClean="0"/>
              <a:t>ound</a:t>
            </a:r>
            <a:r>
              <a:rPr lang="en-IN" u="sng" dirty="0" err="1" smtClean="0"/>
              <a:t>E</a:t>
            </a:r>
            <a:r>
              <a:rPr lang="en-IN" dirty="0" err="1" smtClean="0"/>
              <a:t>xception</a:t>
            </a:r>
            <a:r>
              <a:rPr lang="en-IN" dirty="0" smtClean="0"/>
              <a:t> vs </a:t>
            </a:r>
            <a:r>
              <a:rPr lang="en-IN" u="sng" dirty="0" err="1" smtClean="0"/>
              <a:t>N</a:t>
            </a:r>
            <a:r>
              <a:rPr lang="en-IN" dirty="0" err="1" smtClean="0"/>
              <a:t>o</a:t>
            </a:r>
            <a:r>
              <a:rPr lang="en-IN" u="sng" dirty="0" err="1" smtClean="0"/>
              <a:t>C</a:t>
            </a:r>
            <a:r>
              <a:rPr lang="en-IN" dirty="0" err="1" smtClean="0"/>
              <a:t>lass</a:t>
            </a:r>
            <a:r>
              <a:rPr lang="en-IN" u="sng" dirty="0" err="1" smtClean="0"/>
              <a:t>D</a:t>
            </a:r>
            <a:r>
              <a:rPr lang="en-IN" dirty="0" err="1" smtClean="0"/>
              <a:t>ef</a:t>
            </a:r>
            <a:r>
              <a:rPr lang="en-IN" u="sng" dirty="0" err="1" smtClean="0"/>
              <a:t>F</a:t>
            </a:r>
            <a:r>
              <a:rPr lang="en-IN" dirty="0" err="1" smtClean="0"/>
              <a:t>ound</a:t>
            </a:r>
            <a:r>
              <a:rPr lang="en-IN" u="sng" dirty="0" err="1" smtClean="0"/>
              <a:t>E</a:t>
            </a:r>
            <a:r>
              <a:rPr lang="en-IN" dirty="0" err="1" smtClean="0"/>
              <a:t>rror</a:t>
            </a:r>
            <a:endParaRPr lang="en-IN" dirty="0" smtClean="0"/>
          </a:p>
          <a:p>
            <a:endParaRPr lang="en-IN" dirty="0" smtClean="0"/>
          </a:p>
        </p:txBody>
      </p:sp>
    </p:spTree>
    <p:extLst>
      <p:ext uri="{BB962C8B-B14F-4D97-AF65-F5344CB8AC3E}">
        <p14:creationId xmlns:p14="http://schemas.microsoft.com/office/powerpoint/2010/main" val="6732489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Increment and decrement operators</a:t>
            </a:r>
            <a:endParaRPr lang="en-IN" dirty="0"/>
          </a:p>
        </p:txBody>
      </p:sp>
      <p:sp>
        <p:nvSpPr>
          <p:cNvPr id="3" name="Content Placeholder 2"/>
          <p:cNvSpPr>
            <a:spLocks noGrp="1"/>
          </p:cNvSpPr>
          <p:nvPr>
            <p:ph idx="1"/>
          </p:nvPr>
        </p:nvSpPr>
        <p:spPr/>
        <p:txBody>
          <a:bodyPr/>
          <a:lstStyle/>
          <a:p>
            <a:r>
              <a:rPr lang="en-IN" dirty="0" smtClean="0"/>
              <a:t>Preincrement, post increment</a:t>
            </a:r>
          </a:p>
          <a:p>
            <a:r>
              <a:rPr lang="en-IN" dirty="0" smtClean="0"/>
              <a:t>Predecrement, post decrement</a:t>
            </a:r>
          </a:p>
          <a:p>
            <a:pPr lvl="1"/>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180441562"/>
              </p:ext>
            </p:extLst>
          </p:nvPr>
        </p:nvGraphicFramePr>
        <p:xfrm>
          <a:off x="755576" y="2852936"/>
          <a:ext cx="6096000" cy="21234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IN" dirty="0" smtClean="0"/>
                        <a:t>Expression</a:t>
                      </a:r>
                      <a:endParaRPr lang="en-IN" dirty="0"/>
                    </a:p>
                  </a:txBody>
                  <a:tcPr/>
                </a:tc>
                <a:tc>
                  <a:txBody>
                    <a:bodyPr/>
                    <a:lstStyle/>
                    <a:p>
                      <a:r>
                        <a:rPr lang="en-IN" dirty="0" smtClean="0"/>
                        <a:t>Initial value of X</a:t>
                      </a:r>
                      <a:endParaRPr lang="en-IN" dirty="0"/>
                    </a:p>
                  </a:txBody>
                  <a:tcPr/>
                </a:tc>
                <a:tc>
                  <a:txBody>
                    <a:bodyPr/>
                    <a:lstStyle/>
                    <a:p>
                      <a:r>
                        <a:rPr lang="en-IN" dirty="0" smtClean="0"/>
                        <a:t>Initial value of Y</a:t>
                      </a:r>
                      <a:endParaRPr lang="en-IN" dirty="0"/>
                    </a:p>
                  </a:txBody>
                  <a:tcPr/>
                </a:tc>
                <a:tc>
                  <a:txBody>
                    <a:bodyPr/>
                    <a:lstStyle/>
                    <a:p>
                      <a:r>
                        <a:rPr lang="en-IN" dirty="0" smtClean="0"/>
                        <a:t>Final</a:t>
                      </a:r>
                      <a:r>
                        <a:rPr lang="en-IN" baseline="0" dirty="0" smtClean="0"/>
                        <a:t> value of X</a:t>
                      </a:r>
                      <a:endParaRPr lang="en-IN" dirty="0"/>
                    </a:p>
                  </a:txBody>
                  <a:tcPr/>
                </a:tc>
              </a:tr>
              <a:tr h="370840">
                <a:tc>
                  <a:txBody>
                    <a:bodyPr/>
                    <a:lstStyle/>
                    <a:p>
                      <a:r>
                        <a:rPr lang="en-IN" dirty="0" smtClean="0"/>
                        <a:t>y=++x</a:t>
                      </a:r>
                      <a:endParaRPr lang="en-IN" dirty="0"/>
                    </a:p>
                  </a:txBody>
                  <a:tcPr/>
                </a:tc>
                <a:tc>
                  <a:txBody>
                    <a:bodyPr/>
                    <a:lstStyle/>
                    <a:p>
                      <a:r>
                        <a:rPr lang="en-IN" dirty="0" smtClean="0"/>
                        <a:t>10</a:t>
                      </a:r>
                      <a:endParaRPr lang="en-IN" dirty="0"/>
                    </a:p>
                  </a:txBody>
                  <a:tcPr/>
                </a:tc>
                <a:tc>
                  <a:txBody>
                    <a:bodyPr/>
                    <a:lstStyle/>
                    <a:p>
                      <a:r>
                        <a:rPr lang="en-IN" dirty="0" smtClean="0"/>
                        <a:t>11</a:t>
                      </a:r>
                      <a:endParaRPr lang="en-IN" dirty="0"/>
                    </a:p>
                  </a:txBody>
                  <a:tcPr/>
                </a:tc>
                <a:tc>
                  <a:txBody>
                    <a:bodyPr/>
                    <a:lstStyle/>
                    <a:p>
                      <a:r>
                        <a:rPr lang="en-IN" dirty="0" smtClean="0"/>
                        <a:t>11</a:t>
                      </a:r>
                      <a:endParaRPr lang="en-IN" dirty="0"/>
                    </a:p>
                  </a:txBody>
                  <a:tcPr/>
                </a:tc>
              </a:tr>
              <a:tr h="370840">
                <a:tc>
                  <a:txBody>
                    <a:bodyPr/>
                    <a:lstStyle/>
                    <a:p>
                      <a:r>
                        <a:rPr lang="en-IN" dirty="0" smtClean="0"/>
                        <a:t>Y=x++</a:t>
                      </a:r>
                      <a:endParaRPr lang="en-IN" dirty="0"/>
                    </a:p>
                  </a:txBody>
                  <a:tcPr/>
                </a:tc>
                <a:tc>
                  <a:txBody>
                    <a:bodyPr/>
                    <a:lstStyle/>
                    <a:p>
                      <a:r>
                        <a:rPr lang="en-IN" dirty="0" smtClean="0"/>
                        <a:t>10</a:t>
                      </a:r>
                      <a:endParaRPr lang="en-IN" dirty="0"/>
                    </a:p>
                  </a:txBody>
                  <a:tcPr/>
                </a:tc>
                <a:tc>
                  <a:txBody>
                    <a:bodyPr/>
                    <a:lstStyle/>
                    <a:p>
                      <a:r>
                        <a:rPr lang="en-IN" dirty="0" smtClean="0"/>
                        <a:t>10</a:t>
                      </a:r>
                      <a:endParaRPr lang="en-IN" dirty="0"/>
                    </a:p>
                  </a:txBody>
                  <a:tcPr/>
                </a:tc>
                <a:tc>
                  <a:txBody>
                    <a:bodyPr/>
                    <a:lstStyle/>
                    <a:p>
                      <a:r>
                        <a:rPr lang="en-IN" dirty="0" smtClean="0"/>
                        <a:t>11</a:t>
                      </a:r>
                      <a:endParaRPr lang="en-IN" dirty="0"/>
                    </a:p>
                  </a:txBody>
                  <a:tcPr/>
                </a:tc>
              </a:tr>
              <a:tr h="370840">
                <a:tc>
                  <a:txBody>
                    <a:bodyPr/>
                    <a:lstStyle/>
                    <a:p>
                      <a:r>
                        <a:rPr lang="en-IN" dirty="0" smtClean="0"/>
                        <a:t>Y=--x</a:t>
                      </a:r>
                      <a:endParaRPr lang="en-IN" dirty="0"/>
                    </a:p>
                  </a:txBody>
                  <a:tcPr/>
                </a:tc>
                <a:tc>
                  <a:txBody>
                    <a:bodyPr/>
                    <a:lstStyle/>
                    <a:p>
                      <a:r>
                        <a:rPr lang="en-IN" dirty="0" smtClean="0"/>
                        <a:t>10</a:t>
                      </a:r>
                      <a:endParaRPr lang="en-IN" dirty="0"/>
                    </a:p>
                  </a:txBody>
                  <a:tcPr/>
                </a:tc>
                <a:tc>
                  <a:txBody>
                    <a:bodyPr/>
                    <a:lstStyle/>
                    <a:p>
                      <a:r>
                        <a:rPr lang="en-IN" dirty="0" smtClean="0"/>
                        <a:t>9</a:t>
                      </a:r>
                      <a:endParaRPr lang="en-IN" dirty="0"/>
                    </a:p>
                  </a:txBody>
                  <a:tcPr/>
                </a:tc>
                <a:tc>
                  <a:txBody>
                    <a:bodyPr/>
                    <a:lstStyle/>
                    <a:p>
                      <a:r>
                        <a:rPr lang="en-IN" dirty="0" smtClean="0"/>
                        <a:t>9</a:t>
                      </a:r>
                      <a:endParaRPr lang="en-IN" dirty="0"/>
                    </a:p>
                  </a:txBody>
                  <a:tcPr/>
                </a:tc>
              </a:tr>
              <a:tr h="370840">
                <a:tc>
                  <a:txBody>
                    <a:bodyPr/>
                    <a:lstStyle/>
                    <a:p>
                      <a:r>
                        <a:rPr lang="en-IN" dirty="0" smtClean="0"/>
                        <a:t>Y=x--</a:t>
                      </a:r>
                      <a:endParaRPr lang="en-IN" dirty="0"/>
                    </a:p>
                  </a:txBody>
                  <a:tcPr/>
                </a:tc>
                <a:tc>
                  <a:txBody>
                    <a:bodyPr/>
                    <a:lstStyle/>
                    <a:p>
                      <a:r>
                        <a:rPr lang="en-IN" dirty="0" smtClean="0"/>
                        <a:t>10</a:t>
                      </a:r>
                      <a:endParaRPr lang="en-IN" dirty="0"/>
                    </a:p>
                  </a:txBody>
                  <a:tcPr/>
                </a:tc>
                <a:tc>
                  <a:txBody>
                    <a:bodyPr/>
                    <a:lstStyle/>
                    <a:p>
                      <a:r>
                        <a:rPr lang="en-IN" dirty="0" smtClean="0"/>
                        <a:t>10</a:t>
                      </a:r>
                      <a:endParaRPr lang="en-IN" dirty="0"/>
                    </a:p>
                  </a:txBody>
                  <a:tcPr/>
                </a:tc>
                <a:tc>
                  <a:txBody>
                    <a:bodyPr/>
                    <a:lstStyle/>
                    <a:p>
                      <a:r>
                        <a:rPr lang="en-IN" dirty="0" smtClean="0"/>
                        <a:t>9</a:t>
                      </a:r>
                      <a:endParaRPr lang="en-IN" dirty="0"/>
                    </a:p>
                  </a:txBody>
                  <a:tcPr/>
                </a:tc>
              </a:tr>
            </a:tbl>
          </a:graphicData>
        </a:graphic>
      </p:graphicFrame>
    </p:spTree>
    <p:extLst>
      <p:ext uri="{BB962C8B-B14F-4D97-AF65-F5344CB8AC3E}">
        <p14:creationId xmlns:p14="http://schemas.microsoft.com/office/powerpoint/2010/main" val="42807726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1. ++ and -- Operators only for variables not for constants</a:t>
            </a:r>
          </a:p>
          <a:p>
            <a:endParaRPr lang="en-IN" dirty="0"/>
          </a:p>
          <a:p>
            <a:endParaRPr lang="en-IN" dirty="0"/>
          </a:p>
          <a:p>
            <a:r>
              <a:rPr lang="en-IN" dirty="0"/>
              <a:t>1.</a:t>
            </a:r>
          </a:p>
          <a:p>
            <a:r>
              <a:rPr lang="en-IN" dirty="0"/>
              <a:t>++(++x)</a:t>
            </a:r>
          </a:p>
          <a:p>
            <a:endParaRPr lang="en-IN" dirty="0"/>
          </a:p>
          <a:p>
            <a:endParaRPr lang="en-IN" dirty="0"/>
          </a:p>
          <a:p>
            <a:r>
              <a:rPr lang="en-IN" dirty="0" err="1"/>
              <a:t>int</a:t>
            </a:r>
            <a:r>
              <a:rPr lang="en-IN" dirty="0"/>
              <a:t> x=10;</a:t>
            </a:r>
          </a:p>
          <a:p>
            <a:r>
              <a:rPr lang="en-IN" dirty="0"/>
              <a:t>x++;</a:t>
            </a:r>
          </a:p>
          <a:p>
            <a:endParaRPr lang="en-IN" dirty="0"/>
          </a:p>
          <a:p>
            <a:r>
              <a:rPr lang="en-IN" dirty="0"/>
              <a:t>char </a:t>
            </a:r>
            <a:r>
              <a:rPr lang="en-IN" dirty="0" err="1"/>
              <a:t>ch</a:t>
            </a:r>
            <a:r>
              <a:rPr lang="en-IN" dirty="0"/>
              <a:t>='a';</a:t>
            </a:r>
          </a:p>
          <a:p>
            <a:r>
              <a:rPr lang="en-IN" dirty="0"/>
              <a:t>a++;</a:t>
            </a:r>
          </a:p>
          <a:p>
            <a:endParaRPr lang="en-IN" dirty="0"/>
          </a:p>
          <a:p>
            <a:r>
              <a:rPr lang="en-IN" dirty="0"/>
              <a:t>double d = 10.5;</a:t>
            </a:r>
          </a:p>
          <a:p>
            <a:r>
              <a:rPr lang="en-IN" dirty="0"/>
              <a:t>d++</a:t>
            </a:r>
          </a:p>
          <a:p>
            <a:endParaRPr lang="en-IN" dirty="0"/>
          </a:p>
          <a:p>
            <a:r>
              <a:rPr lang="en-IN" dirty="0" err="1"/>
              <a:t>boolean</a:t>
            </a:r>
            <a:r>
              <a:rPr lang="en-IN" dirty="0"/>
              <a:t> b = true;</a:t>
            </a:r>
          </a:p>
          <a:p>
            <a:r>
              <a:rPr lang="en-IN" dirty="0"/>
              <a:t>b</a:t>
            </a:r>
            <a:r>
              <a:rPr lang="en-IN" dirty="0" smtClean="0"/>
              <a:t>++</a:t>
            </a:r>
            <a:endParaRPr lang="en-IN" dirty="0"/>
          </a:p>
        </p:txBody>
      </p:sp>
    </p:spTree>
    <p:extLst>
      <p:ext uri="{BB962C8B-B14F-4D97-AF65-F5344CB8AC3E}">
        <p14:creationId xmlns:p14="http://schemas.microsoft.com/office/powerpoint/2010/main" val="3014917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byte </a:t>
            </a:r>
            <a:r>
              <a:rPr lang="en-IN" dirty="0"/>
              <a:t>b =10;</a:t>
            </a:r>
          </a:p>
          <a:p>
            <a:r>
              <a:rPr lang="en-IN" dirty="0"/>
              <a:t>b=b+1</a:t>
            </a:r>
          </a:p>
          <a:p>
            <a:r>
              <a:rPr lang="en-IN" dirty="0" err="1"/>
              <a:t>sopln</a:t>
            </a:r>
            <a:r>
              <a:rPr lang="en-IN" dirty="0"/>
              <a:t>(b)</a:t>
            </a:r>
          </a:p>
          <a:p>
            <a:endParaRPr lang="en-IN" dirty="0"/>
          </a:p>
          <a:p>
            <a:r>
              <a:rPr lang="en-IN" dirty="0"/>
              <a:t>byte b = 10;</a:t>
            </a:r>
          </a:p>
          <a:p>
            <a:r>
              <a:rPr lang="en-IN" dirty="0"/>
              <a:t>b++;</a:t>
            </a:r>
          </a:p>
          <a:p>
            <a:r>
              <a:rPr lang="en-IN" dirty="0" err="1"/>
              <a:t>sopln</a:t>
            </a:r>
            <a:r>
              <a:rPr lang="en-IN" dirty="0"/>
              <a:t>(b)</a:t>
            </a:r>
          </a:p>
          <a:p>
            <a:endParaRPr lang="en-IN" dirty="0"/>
          </a:p>
          <a:p>
            <a:endParaRPr lang="en-IN" dirty="0"/>
          </a:p>
          <a:p>
            <a:r>
              <a:rPr lang="en-IN" dirty="0"/>
              <a:t>max(</a:t>
            </a:r>
            <a:r>
              <a:rPr lang="en-IN" dirty="0" err="1"/>
              <a:t>int</a:t>
            </a:r>
            <a:r>
              <a:rPr lang="en-IN" dirty="0"/>
              <a:t>, type(a), type(b))</a:t>
            </a:r>
          </a:p>
          <a:p>
            <a:r>
              <a:rPr lang="en-IN" dirty="0"/>
              <a:t>Possible loss of precision</a:t>
            </a:r>
          </a:p>
          <a:p>
            <a:endParaRPr lang="en-IN" dirty="0"/>
          </a:p>
        </p:txBody>
      </p:sp>
    </p:spTree>
    <p:extLst>
      <p:ext uri="{BB962C8B-B14F-4D97-AF65-F5344CB8AC3E}">
        <p14:creationId xmlns:p14="http://schemas.microsoft.com/office/powerpoint/2010/main" val="16949590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Today</a:t>
            </a:r>
            <a:endParaRPr lang="en-IN" dirty="0"/>
          </a:p>
        </p:txBody>
      </p:sp>
      <p:sp>
        <p:nvSpPr>
          <p:cNvPr id="3" name="Content Placeholder 2"/>
          <p:cNvSpPr>
            <a:spLocks noGrp="1"/>
          </p:cNvSpPr>
          <p:nvPr>
            <p:ph idx="1"/>
          </p:nvPr>
        </p:nvSpPr>
        <p:spPr/>
        <p:txBody>
          <a:bodyPr/>
          <a:lstStyle/>
          <a:p>
            <a:r>
              <a:rPr lang="en-IN" dirty="0" smtClean="0"/>
              <a:t>In integral arithmetic, there is no way to represent infinity. But in floating point arithmetic there is a way to represent infinity.</a:t>
            </a:r>
          </a:p>
          <a:p>
            <a:endParaRPr lang="en-IN" dirty="0" smtClean="0"/>
          </a:p>
          <a:p>
            <a:r>
              <a:rPr lang="en-IN" dirty="0" err="1" smtClean="0"/>
              <a:t>System.out.println</a:t>
            </a:r>
            <a:r>
              <a:rPr lang="en-IN" dirty="0" smtClean="0"/>
              <a:t>(10/0)</a:t>
            </a:r>
          </a:p>
          <a:p>
            <a:r>
              <a:rPr lang="en-IN" dirty="0" err="1" smtClean="0"/>
              <a:t>System.out.println</a:t>
            </a:r>
            <a:r>
              <a:rPr lang="en-IN" dirty="0" smtClean="0"/>
              <a:t>(10/0.0)</a:t>
            </a:r>
          </a:p>
          <a:p>
            <a:r>
              <a:rPr lang="en-IN" dirty="0" err="1" smtClean="0"/>
              <a:t>System.out.println</a:t>
            </a:r>
            <a:r>
              <a:rPr lang="en-IN" dirty="0" smtClean="0"/>
              <a:t>(0/0)</a:t>
            </a:r>
          </a:p>
          <a:p>
            <a:r>
              <a:rPr lang="en-IN" dirty="0" err="1" smtClean="0"/>
              <a:t>System.out.println</a:t>
            </a:r>
            <a:r>
              <a:rPr lang="en-IN" dirty="0" smtClean="0"/>
              <a:t>(0.0/0)</a:t>
            </a:r>
          </a:p>
          <a:p>
            <a:endParaRPr lang="en-IN" dirty="0"/>
          </a:p>
          <a:p>
            <a:endParaRPr lang="en-IN" dirty="0" smtClean="0"/>
          </a:p>
          <a:p>
            <a:endParaRPr lang="en-IN" dirty="0"/>
          </a:p>
        </p:txBody>
      </p:sp>
    </p:spTree>
    <p:extLst>
      <p:ext uri="{BB962C8B-B14F-4D97-AF65-F5344CB8AC3E}">
        <p14:creationId xmlns:p14="http://schemas.microsoft.com/office/powerpoint/2010/main" val="36934963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err="1" smtClean="0"/>
              <a:t>System.out.println</a:t>
            </a:r>
            <a:r>
              <a:rPr lang="en-IN" dirty="0" smtClean="0"/>
              <a:t>(10 &lt; </a:t>
            </a:r>
            <a:r>
              <a:rPr lang="en-IN" dirty="0" err="1" smtClean="0"/>
              <a:t>Float.NaN</a:t>
            </a:r>
            <a:r>
              <a:rPr lang="en-IN" dirty="0" smtClean="0"/>
              <a:t>)</a:t>
            </a:r>
          </a:p>
          <a:p>
            <a:r>
              <a:rPr lang="en-IN" dirty="0" smtClean="0"/>
              <a:t>10&lt;=</a:t>
            </a:r>
            <a:r>
              <a:rPr lang="en-IN" dirty="0" err="1" smtClean="0"/>
              <a:t>Float.NaN</a:t>
            </a:r>
            <a:endParaRPr lang="en-IN" dirty="0" smtClean="0"/>
          </a:p>
          <a:p>
            <a:r>
              <a:rPr lang="en-IN" dirty="0" smtClean="0"/>
              <a:t>10&gt;</a:t>
            </a:r>
            <a:r>
              <a:rPr lang="en-IN" dirty="0" err="1" smtClean="0"/>
              <a:t>Float.NaN</a:t>
            </a:r>
            <a:endParaRPr lang="en-IN" dirty="0" smtClean="0"/>
          </a:p>
          <a:p>
            <a:r>
              <a:rPr lang="en-IN" dirty="0" smtClean="0"/>
              <a:t>10==</a:t>
            </a:r>
            <a:r>
              <a:rPr lang="en-IN" dirty="0" err="1" smtClean="0"/>
              <a:t>Float.NaN</a:t>
            </a:r>
            <a:endParaRPr lang="en-IN" dirty="0" smtClean="0"/>
          </a:p>
          <a:p>
            <a:r>
              <a:rPr lang="en-IN" dirty="0" err="1" smtClean="0"/>
              <a:t>Float.NaN</a:t>
            </a:r>
            <a:r>
              <a:rPr lang="en-IN" dirty="0" smtClean="0"/>
              <a:t> == </a:t>
            </a:r>
            <a:r>
              <a:rPr lang="en-IN" dirty="0" err="1" smtClean="0"/>
              <a:t>Float.NaN</a:t>
            </a:r>
            <a:endParaRPr lang="en-IN" dirty="0" smtClean="0"/>
          </a:p>
          <a:p>
            <a:r>
              <a:rPr lang="en-IN" dirty="0" err="1" smtClean="0"/>
              <a:t>Float.NaN</a:t>
            </a:r>
            <a:r>
              <a:rPr lang="en-IN" dirty="0" smtClean="0"/>
              <a:t> != </a:t>
            </a:r>
            <a:r>
              <a:rPr lang="en-IN" dirty="0" err="1" smtClean="0"/>
              <a:t>Float.NaN</a:t>
            </a:r>
            <a:endParaRPr lang="en-IN" dirty="0"/>
          </a:p>
        </p:txBody>
      </p:sp>
    </p:spTree>
    <p:extLst>
      <p:ext uri="{BB962C8B-B14F-4D97-AF65-F5344CB8AC3E}">
        <p14:creationId xmlns:p14="http://schemas.microsoft.com/office/powerpoint/2010/main" val="2648789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t>String Concatenation Operators(+)</a:t>
            </a:r>
            <a:endParaRPr lang="en-IN" dirty="0"/>
          </a:p>
        </p:txBody>
      </p:sp>
      <p:sp>
        <p:nvSpPr>
          <p:cNvPr id="3" name="Content Placeholder 2"/>
          <p:cNvSpPr>
            <a:spLocks noGrp="1"/>
          </p:cNvSpPr>
          <p:nvPr>
            <p:ph idx="1"/>
          </p:nvPr>
        </p:nvSpPr>
        <p:spPr/>
        <p:txBody>
          <a:bodyPr/>
          <a:lstStyle/>
          <a:p>
            <a:r>
              <a:rPr lang="en-IN" sz="2400" dirty="0" smtClean="0"/>
              <a:t>The only overloaded operator in java is +.</a:t>
            </a:r>
          </a:p>
          <a:p>
            <a:r>
              <a:rPr lang="en-IN" sz="2400" dirty="0" err="1" smtClean="0"/>
              <a:t>eg</a:t>
            </a:r>
            <a:r>
              <a:rPr lang="en-IN" sz="2400" dirty="0" smtClean="0"/>
              <a:t> 10 + 20 </a:t>
            </a:r>
            <a:r>
              <a:rPr lang="en-IN" sz="2400" dirty="0" smtClean="0">
                <a:sym typeface="Wingdings" panose="05000000000000000000" pitchFamily="2" charset="2"/>
              </a:rPr>
              <a:t> 30</a:t>
            </a:r>
          </a:p>
          <a:p>
            <a:r>
              <a:rPr lang="en-IN" sz="2400" dirty="0" smtClean="0"/>
              <a:t>“ab” + “cd” </a:t>
            </a:r>
            <a:r>
              <a:rPr lang="en-IN" sz="2400" dirty="0" smtClean="0">
                <a:sym typeface="Wingdings" panose="05000000000000000000" pitchFamily="2" charset="2"/>
              </a:rPr>
              <a:t> “</a:t>
            </a:r>
            <a:r>
              <a:rPr lang="en-IN" sz="2400" dirty="0" err="1" smtClean="0">
                <a:sym typeface="Wingdings" panose="05000000000000000000" pitchFamily="2" charset="2"/>
              </a:rPr>
              <a:t>abcd</a:t>
            </a:r>
            <a:r>
              <a:rPr lang="en-IN" sz="2400" dirty="0" smtClean="0">
                <a:sym typeface="Wingdings" panose="05000000000000000000" pitchFamily="2" charset="2"/>
              </a:rPr>
              <a:t>”</a:t>
            </a:r>
          </a:p>
          <a:p>
            <a:r>
              <a:rPr lang="en-IN" sz="2400" dirty="0" err="1" smtClean="0">
                <a:sym typeface="Wingdings" panose="05000000000000000000" pitchFamily="2" charset="2"/>
              </a:rPr>
              <a:t>Eg</a:t>
            </a:r>
            <a:r>
              <a:rPr lang="en-IN" sz="2400" dirty="0" smtClean="0">
                <a:sym typeface="Wingdings" panose="05000000000000000000" pitchFamily="2" charset="2"/>
              </a:rPr>
              <a:t> : String a = “chanu”</a:t>
            </a:r>
          </a:p>
          <a:p>
            <a:r>
              <a:rPr lang="en-IN" sz="2400" dirty="0" err="1" smtClean="0">
                <a:sym typeface="Wingdings" panose="05000000000000000000" pitchFamily="2" charset="2"/>
              </a:rPr>
              <a:t>Int</a:t>
            </a:r>
            <a:r>
              <a:rPr lang="en-IN" sz="2400" dirty="0" smtClean="0">
                <a:sym typeface="Wingdings" panose="05000000000000000000" pitchFamily="2" charset="2"/>
              </a:rPr>
              <a:t> b=10; c=20; d=30;</a:t>
            </a:r>
          </a:p>
          <a:p>
            <a:r>
              <a:rPr lang="en-IN" sz="2400" dirty="0" err="1" smtClean="0">
                <a:sym typeface="Wingdings" panose="05000000000000000000" pitchFamily="2" charset="2"/>
              </a:rPr>
              <a:t>Eg</a:t>
            </a:r>
            <a:r>
              <a:rPr lang="en-IN" sz="2400" dirty="0" smtClean="0">
                <a:sym typeface="Wingdings" panose="05000000000000000000" pitchFamily="2" charset="2"/>
              </a:rPr>
              <a:t> : </a:t>
            </a:r>
            <a:r>
              <a:rPr lang="en-IN" sz="2400" dirty="0" err="1" smtClean="0">
                <a:sym typeface="Wingdings" panose="05000000000000000000" pitchFamily="2" charset="2"/>
              </a:rPr>
              <a:t>sopln</a:t>
            </a:r>
            <a:r>
              <a:rPr lang="en-IN" sz="2400" dirty="0" smtClean="0">
                <a:sym typeface="Wingdings" panose="05000000000000000000" pitchFamily="2" charset="2"/>
              </a:rPr>
              <a:t>(</a:t>
            </a:r>
            <a:r>
              <a:rPr lang="en-IN" sz="2400" dirty="0" err="1" smtClean="0">
                <a:sym typeface="Wingdings" panose="05000000000000000000" pitchFamily="2" charset="2"/>
              </a:rPr>
              <a:t>a+b+c+d</a:t>
            </a:r>
            <a:r>
              <a:rPr lang="en-IN" sz="2400" dirty="0" smtClean="0">
                <a:sym typeface="Wingdings" panose="05000000000000000000" pitchFamily="2" charset="2"/>
              </a:rPr>
              <a:t>);</a:t>
            </a:r>
          </a:p>
          <a:p>
            <a:r>
              <a:rPr lang="en-IN" sz="2400" dirty="0" err="1" smtClean="0">
                <a:sym typeface="Wingdings" panose="05000000000000000000" pitchFamily="2" charset="2"/>
              </a:rPr>
              <a:t>Sopln</a:t>
            </a:r>
            <a:r>
              <a:rPr lang="en-IN" sz="2400" dirty="0" smtClean="0">
                <a:sym typeface="Wingdings" panose="05000000000000000000" pitchFamily="2" charset="2"/>
              </a:rPr>
              <a:t>(</a:t>
            </a:r>
            <a:r>
              <a:rPr lang="en-IN" sz="2400" dirty="0" err="1" smtClean="0">
                <a:sym typeface="Wingdings" panose="05000000000000000000" pitchFamily="2" charset="2"/>
              </a:rPr>
              <a:t>b+c+d+a</a:t>
            </a:r>
            <a:r>
              <a:rPr lang="en-IN" sz="2400" dirty="0" smtClean="0">
                <a:sym typeface="Wingdings" panose="05000000000000000000" pitchFamily="2" charset="2"/>
              </a:rPr>
              <a:t>);</a:t>
            </a:r>
          </a:p>
          <a:p>
            <a:r>
              <a:rPr lang="en-IN" sz="2400" dirty="0" err="1" smtClean="0">
                <a:sym typeface="Wingdings" panose="05000000000000000000" pitchFamily="2" charset="2"/>
              </a:rPr>
              <a:t>Sopln</a:t>
            </a:r>
            <a:r>
              <a:rPr lang="en-IN" sz="2400" dirty="0" smtClean="0">
                <a:sym typeface="Wingdings" panose="05000000000000000000" pitchFamily="2" charset="2"/>
              </a:rPr>
              <a:t>(</a:t>
            </a:r>
            <a:r>
              <a:rPr lang="en-IN" sz="2400" dirty="0" err="1" smtClean="0">
                <a:sym typeface="Wingdings" panose="05000000000000000000" pitchFamily="2" charset="2"/>
              </a:rPr>
              <a:t>b+c+a+d</a:t>
            </a:r>
            <a:r>
              <a:rPr lang="en-IN" sz="2400" dirty="0" smtClean="0">
                <a:sym typeface="Wingdings" panose="05000000000000000000" pitchFamily="2" charset="2"/>
              </a:rPr>
              <a:t>);</a:t>
            </a:r>
          </a:p>
          <a:p>
            <a:r>
              <a:rPr lang="en-IN" sz="2400" dirty="0" err="1" smtClean="0">
                <a:sym typeface="Wingdings" panose="05000000000000000000" pitchFamily="2" charset="2"/>
              </a:rPr>
              <a:t>Sopln</a:t>
            </a:r>
            <a:r>
              <a:rPr lang="en-IN" sz="2400" dirty="0" smtClean="0">
                <a:sym typeface="Wingdings" panose="05000000000000000000" pitchFamily="2" charset="2"/>
              </a:rPr>
              <a:t>(</a:t>
            </a:r>
            <a:r>
              <a:rPr lang="en-IN" sz="2400" dirty="0" err="1" smtClean="0">
                <a:sym typeface="Wingdings" panose="05000000000000000000" pitchFamily="2" charset="2"/>
              </a:rPr>
              <a:t>b+a+c+d</a:t>
            </a:r>
            <a:r>
              <a:rPr lang="en-IN" sz="2400" dirty="0" smtClean="0">
                <a:sym typeface="Wingdings" panose="05000000000000000000" pitchFamily="2" charset="2"/>
              </a:rPr>
              <a:t>);</a:t>
            </a:r>
          </a:p>
          <a:p>
            <a:endParaRPr lang="en-IN" dirty="0"/>
          </a:p>
        </p:txBody>
      </p:sp>
    </p:spTree>
    <p:extLst>
      <p:ext uri="{BB962C8B-B14F-4D97-AF65-F5344CB8AC3E}">
        <p14:creationId xmlns:p14="http://schemas.microsoft.com/office/powerpoint/2010/main" val="40823393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000" dirty="0" smtClean="0"/>
              <a:t>String a = “Chanu”</a:t>
            </a:r>
          </a:p>
          <a:p>
            <a:r>
              <a:rPr lang="en-IN" sz="2000" dirty="0" err="1" smtClean="0"/>
              <a:t>Int</a:t>
            </a:r>
            <a:r>
              <a:rPr lang="en-IN" sz="2000" dirty="0" smtClean="0"/>
              <a:t> b=10; c=10; d=10;</a:t>
            </a:r>
          </a:p>
          <a:p>
            <a:r>
              <a:rPr lang="en-IN" sz="2000" dirty="0" smtClean="0"/>
              <a:t>A = </a:t>
            </a:r>
            <a:r>
              <a:rPr lang="en-IN" sz="2000" dirty="0" err="1" smtClean="0"/>
              <a:t>b+c+d</a:t>
            </a:r>
            <a:r>
              <a:rPr lang="en-IN" sz="2000" dirty="0" smtClean="0"/>
              <a:t>;</a:t>
            </a:r>
          </a:p>
          <a:p>
            <a:r>
              <a:rPr lang="en-IN" sz="2000" dirty="0" smtClean="0"/>
              <a:t>A=</a:t>
            </a:r>
            <a:r>
              <a:rPr lang="en-IN" sz="2000" dirty="0" err="1" smtClean="0"/>
              <a:t>a+b+c</a:t>
            </a:r>
            <a:r>
              <a:rPr lang="en-IN" sz="2000" dirty="0" smtClean="0"/>
              <a:t>;</a:t>
            </a:r>
          </a:p>
          <a:p>
            <a:r>
              <a:rPr lang="en-IN" sz="2000" dirty="0" smtClean="0"/>
              <a:t>B=</a:t>
            </a:r>
            <a:r>
              <a:rPr lang="en-IN" sz="2000" dirty="0" err="1" smtClean="0"/>
              <a:t>a+c+d</a:t>
            </a:r>
            <a:r>
              <a:rPr lang="en-IN" sz="2000" dirty="0" smtClean="0"/>
              <a:t>;</a:t>
            </a:r>
          </a:p>
          <a:p>
            <a:r>
              <a:rPr lang="en-IN" sz="2000" dirty="0" smtClean="0"/>
              <a:t>B=</a:t>
            </a:r>
            <a:r>
              <a:rPr lang="en-IN" sz="2000" dirty="0" err="1" smtClean="0"/>
              <a:t>b+c+d</a:t>
            </a:r>
            <a:r>
              <a:rPr lang="en-IN" sz="2000" dirty="0" smtClean="0"/>
              <a:t>;</a:t>
            </a:r>
            <a:endParaRPr lang="en-IN" dirty="0"/>
          </a:p>
        </p:txBody>
      </p:sp>
    </p:spTree>
    <p:extLst>
      <p:ext uri="{BB962C8B-B14F-4D97-AF65-F5344CB8AC3E}">
        <p14:creationId xmlns:p14="http://schemas.microsoft.com/office/powerpoint/2010/main" val="19040762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Relational Operator (&lt;, &lt;=, &gt;, &gt;=)</a:t>
            </a:r>
            <a:endParaRPr lang="en-IN" dirty="0"/>
          </a:p>
        </p:txBody>
      </p:sp>
      <p:sp>
        <p:nvSpPr>
          <p:cNvPr id="3" name="Content Placeholder 2"/>
          <p:cNvSpPr>
            <a:spLocks noGrp="1"/>
          </p:cNvSpPr>
          <p:nvPr>
            <p:ph idx="1"/>
          </p:nvPr>
        </p:nvSpPr>
        <p:spPr/>
        <p:txBody>
          <a:bodyPr/>
          <a:lstStyle/>
          <a:p>
            <a:r>
              <a:rPr lang="en-IN" dirty="0" err="1" smtClean="0"/>
              <a:t>Sopln</a:t>
            </a:r>
            <a:r>
              <a:rPr lang="en-IN" dirty="0" smtClean="0"/>
              <a:t>(10&lt;20) true</a:t>
            </a:r>
          </a:p>
          <a:p>
            <a:r>
              <a:rPr lang="en-IN" dirty="0" err="1" smtClean="0"/>
              <a:t>Sopln</a:t>
            </a:r>
            <a:r>
              <a:rPr lang="en-IN" dirty="0" smtClean="0"/>
              <a:t>(‘a’&lt;10) false</a:t>
            </a:r>
          </a:p>
          <a:p>
            <a:r>
              <a:rPr lang="en-IN" dirty="0" err="1" smtClean="0"/>
              <a:t>Sopln</a:t>
            </a:r>
            <a:r>
              <a:rPr lang="en-IN" dirty="0" smtClean="0"/>
              <a:t>(‘a’&lt;97.6)true</a:t>
            </a:r>
          </a:p>
          <a:p>
            <a:r>
              <a:rPr lang="en-IN" dirty="0" err="1" smtClean="0"/>
              <a:t>Sopln</a:t>
            </a:r>
            <a:r>
              <a:rPr lang="en-IN" dirty="0" smtClean="0"/>
              <a:t>(‘a’ &gt; ‘a’) true</a:t>
            </a:r>
          </a:p>
          <a:p>
            <a:r>
              <a:rPr lang="en-IN" dirty="0" err="1" smtClean="0"/>
              <a:t>Sopln</a:t>
            </a:r>
            <a:r>
              <a:rPr lang="en-IN" dirty="0" smtClean="0"/>
              <a:t>(true &gt; false)</a:t>
            </a:r>
          </a:p>
          <a:p>
            <a:r>
              <a:rPr lang="en-IN" dirty="0" smtClean="0"/>
              <a:t>Conclusion : we can apply relational operators for every primitive types except for </a:t>
            </a:r>
            <a:r>
              <a:rPr lang="en-IN" dirty="0" err="1" smtClean="0"/>
              <a:t>boolean</a:t>
            </a:r>
            <a:endParaRPr lang="en-IN" dirty="0"/>
          </a:p>
        </p:txBody>
      </p:sp>
    </p:spTree>
    <p:extLst>
      <p:ext uri="{BB962C8B-B14F-4D97-AF65-F5344CB8AC3E}">
        <p14:creationId xmlns:p14="http://schemas.microsoft.com/office/powerpoint/2010/main" val="34253414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err="1" smtClean="0"/>
              <a:t>Sopln</a:t>
            </a:r>
            <a:r>
              <a:rPr lang="en-IN" dirty="0" smtClean="0"/>
              <a:t>(“chanu123” &gt; “chanu”) </a:t>
            </a:r>
            <a:r>
              <a:rPr lang="en-IN" dirty="0" smtClean="0">
                <a:sym typeface="Wingdings" panose="05000000000000000000" pitchFamily="2" charset="2"/>
              </a:rPr>
              <a:t> operator greater than cannot be applied to </a:t>
            </a:r>
            <a:r>
              <a:rPr lang="en-IN" dirty="0" err="1" smtClean="0">
                <a:sym typeface="Wingdings" panose="05000000000000000000" pitchFamily="2" charset="2"/>
              </a:rPr>
              <a:t>j.l.string</a:t>
            </a:r>
            <a:r>
              <a:rPr lang="en-IN" dirty="0" smtClean="0">
                <a:sym typeface="Wingdings" panose="05000000000000000000" pitchFamily="2" charset="2"/>
              </a:rPr>
              <a:t>, </a:t>
            </a:r>
            <a:r>
              <a:rPr lang="en-IN" dirty="0" err="1" smtClean="0">
                <a:sym typeface="Wingdings" panose="05000000000000000000" pitchFamily="2" charset="2"/>
              </a:rPr>
              <a:t>j.l.String</a:t>
            </a:r>
            <a:endParaRPr lang="en-IN" dirty="0">
              <a:sym typeface="Wingdings" panose="05000000000000000000" pitchFamily="2" charset="2"/>
            </a:endParaRPr>
          </a:p>
          <a:p>
            <a:r>
              <a:rPr lang="en-IN" dirty="0" smtClean="0">
                <a:sym typeface="Wingdings" panose="05000000000000000000" pitchFamily="2" charset="2"/>
              </a:rPr>
              <a:t>We apply equality for object references also.</a:t>
            </a:r>
          </a:p>
          <a:p>
            <a:r>
              <a:rPr lang="en-IN" dirty="0" smtClean="0">
                <a:sym typeface="Wingdings" panose="05000000000000000000" pitchFamily="2" charset="2"/>
              </a:rPr>
              <a:t>R1 == r2 returns true if and only if both references pointing to the same object.(Reference </a:t>
            </a:r>
            <a:r>
              <a:rPr lang="en-IN" dirty="0" err="1" smtClean="0">
                <a:sym typeface="Wingdings" panose="05000000000000000000" pitchFamily="2" charset="2"/>
              </a:rPr>
              <a:t>comparision</a:t>
            </a:r>
            <a:r>
              <a:rPr lang="en-IN" dirty="0" smtClean="0">
                <a:sym typeface="Wingdings" panose="05000000000000000000" pitchFamily="2" charset="2"/>
              </a:rPr>
              <a:t> or address </a:t>
            </a:r>
            <a:r>
              <a:rPr lang="en-IN" dirty="0" err="1" smtClean="0">
                <a:sym typeface="Wingdings" panose="05000000000000000000" pitchFamily="2" charset="2"/>
              </a:rPr>
              <a:t>comparision</a:t>
            </a:r>
            <a:r>
              <a:rPr lang="en-IN" dirty="0" smtClean="0">
                <a:sym typeface="Wingdings" panose="05000000000000000000" pitchFamily="2" charset="2"/>
              </a:rPr>
              <a:t>)</a:t>
            </a:r>
          </a:p>
          <a:p>
            <a:endParaRPr lang="en-IN" dirty="0"/>
          </a:p>
        </p:txBody>
      </p:sp>
    </p:spTree>
    <p:extLst>
      <p:ext uri="{BB962C8B-B14F-4D97-AF65-F5344CB8AC3E}">
        <p14:creationId xmlns:p14="http://schemas.microsoft.com/office/powerpoint/2010/main" val="547887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Identifier-Exercise</a:t>
            </a:r>
            <a:endParaRPr lang="en-IN" dirty="0"/>
          </a:p>
        </p:txBody>
      </p:sp>
      <p:sp>
        <p:nvSpPr>
          <p:cNvPr id="3" name="Content Placeholder 2"/>
          <p:cNvSpPr>
            <a:spLocks noGrp="1"/>
          </p:cNvSpPr>
          <p:nvPr>
            <p:ph idx="1"/>
          </p:nvPr>
        </p:nvSpPr>
        <p:spPr/>
        <p:txBody>
          <a:bodyPr>
            <a:normAutofit fontScale="77500" lnSpcReduction="20000"/>
          </a:bodyPr>
          <a:lstStyle/>
          <a:p>
            <a:r>
              <a:rPr lang="en-IN" dirty="0" err="1" smtClean="0"/>
              <a:t>Total_number</a:t>
            </a:r>
            <a:r>
              <a:rPr lang="en-IN" dirty="0" smtClean="0"/>
              <a:t>  (Valid)</a:t>
            </a:r>
          </a:p>
          <a:p>
            <a:r>
              <a:rPr lang="en-IN" dirty="0" smtClean="0"/>
              <a:t>Total#(invalid)</a:t>
            </a:r>
          </a:p>
          <a:p>
            <a:r>
              <a:rPr lang="en-IN" dirty="0" smtClean="0"/>
              <a:t>123total(invalid)</a:t>
            </a:r>
          </a:p>
          <a:p>
            <a:r>
              <a:rPr lang="en-IN" dirty="0" smtClean="0"/>
              <a:t>Total123(valid)</a:t>
            </a:r>
          </a:p>
          <a:p>
            <a:r>
              <a:rPr lang="en-IN" dirty="0" err="1" smtClean="0"/>
              <a:t>Cas$h</a:t>
            </a:r>
            <a:r>
              <a:rPr lang="en-IN" dirty="0" smtClean="0"/>
              <a:t>(valid</a:t>
            </a:r>
          </a:p>
          <a:p>
            <a:r>
              <a:rPr lang="en-IN" dirty="0" smtClean="0"/>
              <a:t>_$_$_$ (Valid)</a:t>
            </a:r>
          </a:p>
          <a:p>
            <a:r>
              <a:rPr lang="en-IN" dirty="0" err="1" smtClean="0"/>
              <a:t>call@Hands</a:t>
            </a:r>
            <a:r>
              <a:rPr lang="en-IN" dirty="0" smtClean="0"/>
              <a:t>(invalid)</a:t>
            </a:r>
          </a:p>
          <a:p>
            <a:r>
              <a:rPr lang="en-IN" dirty="0" smtClean="0"/>
              <a:t>Java2share(valid)</a:t>
            </a:r>
          </a:p>
          <a:p>
            <a:r>
              <a:rPr lang="en-IN" dirty="0" smtClean="0"/>
              <a:t>Integer(Valid)</a:t>
            </a:r>
          </a:p>
          <a:p>
            <a:r>
              <a:rPr lang="en-IN" dirty="0" err="1" smtClean="0"/>
              <a:t>Int</a:t>
            </a:r>
            <a:r>
              <a:rPr lang="en-IN" dirty="0" smtClean="0"/>
              <a:t>(Valid)</a:t>
            </a:r>
          </a:p>
          <a:p>
            <a:r>
              <a:rPr lang="en-IN" dirty="0" err="1" smtClean="0"/>
              <a:t>Int</a:t>
            </a:r>
            <a:r>
              <a:rPr lang="en-IN" dirty="0" smtClean="0"/>
              <a:t>(invalid)</a:t>
            </a:r>
            <a:endParaRPr lang="en-IN" dirty="0"/>
          </a:p>
        </p:txBody>
      </p:sp>
    </p:spTree>
    <p:extLst>
      <p:ext uri="{BB962C8B-B14F-4D97-AF65-F5344CB8AC3E}">
        <p14:creationId xmlns:p14="http://schemas.microsoft.com/office/powerpoint/2010/main" val="31842381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Introduction</a:t>
            </a:r>
          </a:p>
          <a:p>
            <a:r>
              <a:rPr lang="en-IN" dirty="0" smtClean="0"/>
              <a:t>Array declaration</a:t>
            </a:r>
          </a:p>
          <a:p>
            <a:r>
              <a:rPr lang="en-IN" dirty="0" smtClean="0"/>
              <a:t>Array Creation</a:t>
            </a:r>
          </a:p>
          <a:p>
            <a:r>
              <a:rPr lang="en-IN" dirty="0" smtClean="0"/>
              <a:t>Array initialization</a:t>
            </a:r>
          </a:p>
          <a:p>
            <a:r>
              <a:rPr lang="en-IN" dirty="0" smtClean="0"/>
              <a:t>Array declaration, creation and initialization in a single line.</a:t>
            </a:r>
          </a:p>
          <a:p>
            <a:r>
              <a:rPr lang="en-IN" dirty="0" smtClean="0"/>
              <a:t>Length vs length()</a:t>
            </a:r>
          </a:p>
          <a:p>
            <a:r>
              <a:rPr lang="en-IN" dirty="0" smtClean="0"/>
              <a:t>Anonymous arrays</a:t>
            </a:r>
          </a:p>
          <a:p>
            <a:r>
              <a:rPr lang="en-IN" dirty="0" smtClean="0"/>
              <a:t>Array element assignments</a:t>
            </a:r>
          </a:p>
          <a:p>
            <a:r>
              <a:rPr lang="en-IN" dirty="0" smtClean="0"/>
              <a:t>Array variable assignments</a:t>
            </a:r>
          </a:p>
          <a:p>
            <a:endParaRPr lang="en-IN" dirty="0"/>
          </a:p>
        </p:txBody>
      </p:sp>
    </p:spTree>
    <p:extLst>
      <p:ext uri="{BB962C8B-B14F-4D97-AF65-F5344CB8AC3E}">
        <p14:creationId xmlns:p14="http://schemas.microsoft.com/office/powerpoint/2010/main" val="20749043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t>Arrays-Introduction</a:t>
            </a:r>
            <a:endParaRPr lang="en-IN" dirty="0"/>
          </a:p>
        </p:txBody>
      </p:sp>
      <p:sp>
        <p:nvSpPr>
          <p:cNvPr id="3" name="Content Placeholder 2"/>
          <p:cNvSpPr>
            <a:spLocks noGrp="1"/>
          </p:cNvSpPr>
          <p:nvPr>
            <p:ph idx="1"/>
          </p:nvPr>
        </p:nvSpPr>
        <p:spPr/>
        <p:txBody>
          <a:bodyPr>
            <a:normAutofit fontScale="85000" lnSpcReduction="10000"/>
          </a:bodyPr>
          <a:lstStyle/>
          <a:p>
            <a:r>
              <a:rPr lang="en-IN" dirty="0" err="1" smtClean="0"/>
              <a:t>Int</a:t>
            </a:r>
            <a:r>
              <a:rPr lang="en-IN" dirty="0" smtClean="0"/>
              <a:t> x=10, </a:t>
            </a:r>
            <a:r>
              <a:rPr lang="en-IN" dirty="0" err="1" smtClean="0"/>
              <a:t>Int</a:t>
            </a:r>
            <a:r>
              <a:rPr lang="en-IN" dirty="0" smtClean="0"/>
              <a:t> y =20; ……</a:t>
            </a:r>
          </a:p>
          <a:p>
            <a:r>
              <a:rPr lang="en-IN" dirty="0" smtClean="0"/>
              <a:t>Array : indexed collection of fixed no of homogeneous data elements</a:t>
            </a:r>
          </a:p>
          <a:p>
            <a:r>
              <a:rPr lang="en-IN" dirty="0" smtClean="0"/>
              <a:t>Advantages : We can represent huge number of values by using single variable so that readability of the code will be improved.</a:t>
            </a:r>
          </a:p>
          <a:p>
            <a:r>
              <a:rPr lang="en-IN" dirty="0" smtClean="0"/>
              <a:t>Disadvantage : fixed in size. Once we created an array, there is no chance of increasing / decreasing the size based on our requirements. Hence to use arrays concept, we should know the size in advance, which may not be possible always.</a:t>
            </a:r>
            <a:endParaRPr lang="en-IN" dirty="0"/>
          </a:p>
        </p:txBody>
      </p:sp>
    </p:spTree>
    <p:extLst>
      <p:ext uri="{BB962C8B-B14F-4D97-AF65-F5344CB8AC3E}">
        <p14:creationId xmlns:p14="http://schemas.microsoft.com/office/powerpoint/2010/main" val="13637566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 declaration</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One dimensional declaration : </a:t>
            </a:r>
          </a:p>
          <a:p>
            <a:r>
              <a:rPr lang="en-IN" dirty="0" err="1" smtClean="0"/>
              <a:t>Int</a:t>
            </a:r>
            <a:r>
              <a:rPr lang="en-IN" dirty="0" smtClean="0"/>
              <a:t>[] x, </a:t>
            </a:r>
            <a:r>
              <a:rPr lang="en-IN" dirty="0" err="1" smtClean="0"/>
              <a:t>int</a:t>
            </a:r>
            <a:r>
              <a:rPr lang="en-IN" dirty="0" smtClean="0"/>
              <a:t> []x, </a:t>
            </a:r>
            <a:r>
              <a:rPr lang="en-IN" dirty="0" err="1" smtClean="0"/>
              <a:t>int</a:t>
            </a:r>
            <a:r>
              <a:rPr lang="en-IN" dirty="0" smtClean="0"/>
              <a:t> x[] – Valid. But good practice to use the first type. Because name is separated from type.</a:t>
            </a:r>
          </a:p>
          <a:p>
            <a:r>
              <a:rPr lang="en-IN" dirty="0" smtClean="0"/>
              <a:t>At the time of declaration, we can’t specify the size. Otherwise we will get compile time error. </a:t>
            </a:r>
            <a:r>
              <a:rPr lang="en-IN" dirty="0" err="1" smtClean="0"/>
              <a:t>Eg</a:t>
            </a:r>
            <a:r>
              <a:rPr lang="en-IN" dirty="0" smtClean="0"/>
              <a:t> : </a:t>
            </a:r>
            <a:r>
              <a:rPr lang="en-IN" dirty="0" err="1" smtClean="0"/>
              <a:t>int</a:t>
            </a:r>
            <a:r>
              <a:rPr lang="en-IN" dirty="0" smtClean="0"/>
              <a:t>[6] x;  (Invalid)  </a:t>
            </a:r>
            <a:r>
              <a:rPr lang="en-IN" dirty="0" err="1" smtClean="0"/>
              <a:t>int</a:t>
            </a:r>
            <a:r>
              <a:rPr lang="en-IN" dirty="0" smtClean="0"/>
              <a:t>[] x (valid)</a:t>
            </a:r>
          </a:p>
          <a:p>
            <a:r>
              <a:rPr lang="en-IN" dirty="0" smtClean="0"/>
              <a:t>Two dimensional arrays : </a:t>
            </a:r>
          </a:p>
          <a:p>
            <a:r>
              <a:rPr lang="en-IN" dirty="0" err="1" smtClean="0"/>
              <a:t>Int</a:t>
            </a:r>
            <a:r>
              <a:rPr lang="en-IN" dirty="0" smtClean="0"/>
              <a:t>[][] x, </a:t>
            </a:r>
            <a:r>
              <a:rPr lang="en-IN" dirty="0" err="1" smtClean="0"/>
              <a:t>int</a:t>
            </a:r>
            <a:r>
              <a:rPr lang="en-IN" dirty="0" smtClean="0"/>
              <a:t> [][]x, </a:t>
            </a:r>
            <a:r>
              <a:rPr lang="en-IN" dirty="0" err="1" smtClean="0"/>
              <a:t>int</a:t>
            </a:r>
            <a:r>
              <a:rPr lang="en-IN" dirty="0" smtClean="0"/>
              <a:t> x[][], </a:t>
            </a:r>
            <a:r>
              <a:rPr lang="en-IN" dirty="0" err="1" smtClean="0"/>
              <a:t>int</a:t>
            </a:r>
            <a:r>
              <a:rPr lang="en-IN" dirty="0" smtClean="0"/>
              <a:t>[] []x, </a:t>
            </a:r>
            <a:r>
              <a:rPr lang="en-IN" dirty="0" err="1" smtClean="0"/>
              <a:t>int</a:t>
            </a:r>
            <a:r>
              <a:rPr lang="en-IN" dirty="0" smtClean="0"/>
              <a:t>[] x[], </a:t>
            </a:r>
            <a:r>
              <a:rPr lang="en-IN" dirty="0" err="1" smtClean="0"/>
              <a:t>int</a:t>
            </a:r>
            <a:r>
              <a:rPr lang="en-IN" dirty="0"/>
              <a:t> </a:t>
            </a:r>
            <a:r>
              <a:rPr lang="en-IN" dirty="0" smtClean="0"/>
              <a:t>[]x[] all are valid.</a:t>
            </a:r>
          </a:p>
          <a:p>
            <a:endParaRPr lang="en-IN" dirty="0"/>
          </a:p>
          <a:p>
            <a:r>
              <a:rPr lang="en-IN" dirty="0" err="1" smtClean="0"/>
              <a:t>Int</a:t>
            </a:r>
            <a:r>
              <a:rPr lang="en-IN" dirty="0" smtClean="0"/>
              <a:t>[] </a:t>
            </a:r>
            <a:r>
              <a:rPr lang="en-IN" dirty="0" err="1" smtClean="0"/>
              <a:t>a,b</a:t>
            </a:r>
            <a:r>
              <a:rPr lang="en-IN" dirty="0" smtClean="0"/>
              <a:t>//</a:t>
            </a:r>
          </a:p>
          <a:p>
            <a:r>
              <a:rPr lang="en-IN" dirty="0" err="1" smtClean="0"/>
              <a:t>Int</a:t>
            </a:r>
            <a:r>
              <a:rPr lang="en-IN" dirty="0" smtClean="0"/>
              <a:t>[] a[],b</a:t>
            </a:r>
          </a:p>
          <a:p>
            <a:r>
              <a:rPr lang="en-IN" dirty="0" err="1" smtClean="0"/>
              <a:t>Int</a:t>
            </a:r>
            <a:r>
              <a:rPr lang="en-IN" dirty="0" smtClean="0"/>
              <a:t>[] a[], b[]</a:t>
            </a:r>
          </a:p>
          <a:p>
            <a:r>
              <a:rPr lang="en-IN" dirty="0" err="1" smtClean="0"/>
              <a:t>Int</a:t>
            </a:r>
            <a:r>
              <a:rPr lang="en-IN" dirty="0" smtClean="0"/>
              <a:t>[] []a, b; (a -2d, b-2d)</a:t>
            </a:r>
          </a:p>
          <a:p>
            <a:r>
              <a:rPr lang="en-IN" dirty="0" err="1" smtClean="0"/>
              <a:t>Int</a:t>
            </a:r>
            <a:r>
              <a:rPr lang="en-IN" dirty="0" smtClean="0"/>
              <a:t>[] []a, b[](a-2d, b-3d)</a:t>
            </a:r>
            <a:endParaRPr lang="en-IN" dirty="0"/>
          </a:p>
          <a:p>
            <a:r>
              <a:rPr lang="en-IN" dirty="0" err="1" smtClean="0"/>
              <a:t>Int</a:t>
            </a:r>
            <a:r>
              <a:rPr lang="en-IN" dirty="0" smtClean="0"/>
              <a:t>[] []a, []b(Compile error)</a:t>
            </a:r>
            <a:endParaRPr lang="en-IN" dirty="0"/>
          </a:p>
        </p:txBody>
      </p:sp>
    </p:spTree>
    <p:extLst>
      <p:ext uri="{BB962C8B-B14F-4D97-AF65-F5344CB8AC3E}">
        <p14:creationId xmlns:p14="http://schemas.microsoft.com/office/powerpoint/2010/main" val="32274515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 initialization</a:t>
            </a:r>
            <a:endParaRPr lang="en-IN" dirty="0"/>
          </a:p>
        </p:txBody>
      </p:sp>
      <p:sp>
        <p:nvSpPr>
          <p:cNvPr id="3" name="Content Placeholder 2"/>
          <p:cNvSpPr>
            <a:spLocks noGrp="1"/>
          </p:cNvSpPr>
          <p:nvPr>
            <p:ph idx="1"/>
          </p:nvPr>
        </p:nvSpPr>
        <p:spPr/>
        <p:txBody>
          <a:bodyPr/>
          <a:lstStyle/>
          <a:p>
            <a:r>
              <a:rPr lang="en-IN" sz="2000" dirty="0" smtClean="0"/>
              <a:t>Every array in java is object. Hence we can create arrays by using new </a:t>
            </a:r>
          </a:p>
          <a:p>
            <a:r>
              <a:rPr lang="en-IN" sz="2000" dirty="0" err="1" smtClean="0"/>
              <a:t>Eg</a:t>
            </a:r>
            <a:r>
              <a:rPr lang="en-IN" sz="2000" dirty="0" smtClean="0"/>
              <a:t> : </a:t>
            </a:r>
            <a:r>
              <a:rPr lang="en-IN" sz="2000" dirty="0" err="1" smtClean="0"/>
              <a:t>int</a:t>
            </a:r>
            <a:r>
              <a:rPr lang="en-IN" sz="2000" dirty="0" smtClean="0"/>
              <a:t>[] a = new </a:t>
            </a:r>
            <a:r>
              <a:rPr lang="en-IN" sz="2000" dirty="0" err="1" smtClean="0"/>
              <a:t>int</a:t>
            </a:r>
            <a:r>
              <a:rPr lang="en-IN" sz="2000" dirty="0" smtClean="0"/>
              <a:t>[3];</a:t>
            </a:r>
          </a:p>
          <a:p>
            <a:r>
              <a:rPr lang="en-IN" sz="2000" dirty="0" err="1" smtClean="0"/>
              <a:t>a.getClass</a:t>
            </a:r>
            <a:r>
              <a:rPr lang="en-IN" sz="2000" dirty="0" smtClean="0"/>
              <a:t>().</a:t>
            </a:r>
            <a:r>
              <a:rPr lang="en-IN" sz="2000" dirty="0" err="1" smtClean="0"/>
              <a:t>getNamxe</a:t>
            </a:r>
            <a:r>
              <a:rPr lang="en-IN" sz="2000" dirty="0" smtClean="0"/>
              <a:t>(); </a:t>
            </a:r>
            <a:r>
              <a:rPr lang="en-IN" sz="2000" dirty="0" smtClean="0">
                <a:sym typeface="Wingdings" panose="05000000000000000000" pitchFamily="2" charset="2"/>
              </a:rPr>
              <a:t> [I</a:t>
            </a:r>
          </a:p>
          <a:p>
            <a:r>
              <a:rPr lang="en-IN" sz="2000" dirty="0" smtClean="0">
                <a:sym typeface="Wingdings" panose="05000000000000000000" pitchFamily="2" charset="2"/>
              </a:rPr>
              <a:t>For </a:t>
            </a:r>
            <a:r>
              <a:rPr lang="en-IN" sz="2000" dirty="0" err="1" smtClean="0">
                <a:sym typeface="Wingdings" panose="05000000000000000000" pitchFamily="2" charset="2"/>
              </a:rPr>
              <a:t>everytype</a:t>
            </a:r>
            <a:r>
              <a:rPr lang="en-IN" sz="2000" dirty="0" smtClean="0">
                <a:sym typeface="Wingdings" panose="05000000000000000000" pitchFamily="2" charset="2"/>
              </a:rPr>
              <a:t> corresponding classes are available. These classes are part of java language and not available at the programmer level.</a:t>
            </a:r>
          </a:p>
          <a:p>
            <a:endParaRPr lang="en-IN" dirty="0"/>
          </a:p>
        </p:txBody>
      </p:sp>
      <p:graphicFrame>
        <p:nvGraphicFramePr>
          <p:cNvPr id="4" name="Content Placeholder 3"/>
          <p:cNvGraphicFramePr>
            <a:graphicFrameLocks/>
          </p:cNvGraphicFramePr>
          <p:nvPr>
            <p:extLst>
              <p:ext uri="{D42A27DB-BD31-4B8C-83A1-F6EECF244321}">
                <p14:modId xmlns:p14="http://schemas.microsoft.com/office/powerpoint/2010/main" val="2158494092"/>
              </p:ext>
            </p:extLst>
          </p:nvPr>
        </p:nvGraphicFramePr>
        <p:xfrm>
          <a:off x="539552" y="3429000"/>
          <a:ext cx="8229600" cy="22250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IN" dirty="0" smtClean="0"/>
                        <a:t>Array Type</a:t>
                      </a:r>
                      <a:endParaRPr lang="en-IN" dirty="0"/>
                    </a:p>
                  </a:txBody>
                  <a:tcPr/>
                </a:tc>
                <a:tc>
                  <a:txBody>
                    <a:bodyPr/>
                    <a:lstStyle/>
                    <a:p>
                      <a:r>
                        <a:rPr lang="en-IN" dirty="0" smtClean="0"/>
                        <a:t>Class Name</a:t>
                      </a:r>
                      <a:endParaRPr lang="en-IN" dirty="0"/>
                    </a:p>
                  </a:txBody>
                  <a:tcPr/>
                </a:tc>
              </a:tr>
              <a:tr h="370840">
                <a:tc>
                  <a:txBody>
                    <a:bodyPr/>
                    <a:lstStyle/>
                    <a:p>
                      <a:r>
                        <a:rPr lang="en-IN" dirty="0" err="1" smtClean="0"/>
                        <a:t>Int</a:t>
                      </a:r>
                      <a:r>
                        <a:rPr lang="en-IN" dirty="0" smtClean="0"/>
                        <a:t>[]</a:t>
                      </a:r>
                      <a:endParaRPr lang="en-IN" dirty="0"/>
                    </a:p>
                  </a:txBody>
                  <a:tcPr/>
                </a:tc>
                <a:tc>
                  <a:txBody>
                    <a:bodyPr/>
                    <a:lstStyle/>
                    <a:p>
                      <a:r>
                        <a:rPr lang="en-IN" dirty="0" smtClean="0"/>
                        <a:t>[I</a:t>
                      </a:r>
                      <a:endParaRPr lang="en-IN" dirty="0"/>
                    </a:p>
                  </a:txBody>
                  <a:tcPr/>
                </a:tc>
              </a:tr>
              <a:tr h="370840">
                <a:tc>
                  <a:txBody>
                    <a:bodyPr/>
                    <a:lstStyle/>
                    <a:p>
                      <a:r>
                        <a:rPr lang="en-IN" dirty="0" err="1" smtClean="0"/>
                        <a:t>Int</a:t>
                      </a:r>
                      <a:r>
                        <a:rPr lang="en-IN" dirty="0" smtClean="0"/>
                        <a:t>[][]</a:t>
                      </a:r>
                      <a:endParaRPr lang="en-IN" dirty="0"/>
                    </a:p>
                  </a:txBody>
                  <a:tcPr/>
                </a:tc>
                <a:tc>
                  <a:txBody>
                    <a:bodyPr/>
                    <a:lstStyle/>
                    <a:p>
                      <a:r>
                        <a:rPr lang="en-IN" dirty="0" smtClean="0"/>
                        <a:t>[[I</a:t>
                      </a:r>
                      <a:endParaRPr lang="en-IN" dirty="0"/>
                    </a:p>
                  </a:txBody>
                  <a:tcPr/>
                </a:tc>
              </a:tr>
              <a:tr h="370840">
                <a:tc>
                  <a:txBody>
                    <a:bodyPr/>
                    <a:lstStyle/>
                    <a:p>
                      <a:r>
                        <a:rPr lang="en-IN" dirty="0" smtClean="0"/>
                        <a:t>double[]</a:t>
                      </a:r>
                      <a:endParaRPr lang="en-IN" dirty="0"/>
                    </a:p>
                  </a:txBody>
                  <a:tcPr/>
                </a:tc>
                <a:tc>
                  <a:txBody>
                    <a:bodyPr/>
                    <a:lstStyle/>
                    <a:p>
                      <a:r>
                        <a:rPr lang="en-IN" dirty="0" smtClean="0"/>
                        <a:t>[D</a:t>
                      </a:r>
                      <a:endParaRPr lang="en-IN" dirty="0"/>
                    </a:p>
                  </a:txBody>
                  <a:tcPr/>
                </a:tc>
              </a:tr>
              <a:tr h="370840">
                <a:tc>
                  <a:txBody>
                    <a:bodyPr/>
                    <a:lstStyle/>
                    <a:p>
                      <a:r>
                        <a:rPr lang="en-IN" dirty="0" smtClean="0"/>
                        <a:t>byte[]</a:t>
                      </a:r>
                      <a:endParaRPr lang="en-IN" dirty="0"/>
                    </a:p>
                  </a:txBody>
                  <a:tcPr/>
                </a:tc>
                <a:tc>
                  <a:txBody>
                    <a:bodyPr/>
                    <a:lstStyle/>
                    <a:p>
                      <a:r>
                        <a:rPr lang="en-IN" dirty="0" smtClean="0"/>
                        <a:t>[B</a:t>
                      </a:r>
                      <a:endParaRPr lang="en-IN" dirty="0"/>
                    </a:p>
                  </a:txBody>
                  <a:tcPr/>
                </a:tc>
              </a:tr>
              <a:tr h="370840">
                <a:tc>
                  <a:txBody>
                    <a:bodyPr/>
                    <a:lstStyle/>
                    <a:p>
                      <a:r>
                        <a:rPr lang="en-IN" dirty="0" err="1" smtClean="0"/>
                        <a:t>boolean</a:t>
                      </a:r>
                      <a:r>
                        <a:rPr lang="en-IN" dirty="0" smtClean="0"/>
                        <a:t>[]</a:t>
                      </a:r>
                      <a:endParaRPr lang="en-IN" dirty="0"/>
                    </a:p>
                  </a:txBody>
                  <a:tcPr/>
                </a:tc>
                <a:tc>
                  <a:txBody>
                    <a:bodyPr/>
                    <a:lstStyle/>
                    <a:p>
                      <a:r>
                        <a:rPr lang="en-IN" dirty="0" smtClean="0"/>
                        <a:t>[Z</a:t>
                      </a:r>
                      <a:endParaRPr lang="en-IN" dirty="0"/>
                    </a:p>
                  </a:txBody>
                  <a:tcPr/>
                </a:tc>
              </a:tr>
            </a:tbl>
          </a:graphicData>
        </a:graphic>
      </p:graphicFrame>
    </p:spTree>
    <p:extLst>
      <p:ext uri="{BB962C8B-B14F-4D97-AF65-F5344CB8AC3E}">
        <p14:creationId xmlns:p14="http://schemas.microsoft.com/office/powerpoint/2010/main" val="42310089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idx="1"/>
          </p:nvPr>
        </p:nvSpPr>
        <p:spPr/>
        <p:txBody>
          <a:bodyPr>
            <a:normAutofit fontScale="77500" lnSpcReduction="20000"/>
          </a:bodyPr>
          <a:lstStyle/>
          <a:p>
            <a:r>
              <a:rPr lang="en-IN" dirty="0" smtClean="0"/>
              <a:t>Loop holes in array creation</a:t>
            </a:r>
          </a:p>
          <a:p>
            <a:endParaRPr lang="en-IN" dirty="0" smtClean="0"/>
          </a:p>
          <a:p>
            <a:r>
              <a:rPr lang="en-IN" dirty="0" smtClean="0"/>
              <a:t>At the time of array creation, we should </a:t>
            </a:r>
            <a:r>
              <a:rPr lang="en-IN" dirty="0" err="1" smtClean="0"/>
              <a:t>compulsary</a:t>
            </a:r>
            <a:r>
              <a:rPr lang="en-IN" dirty="0" smtClean="0"/>
              <a:t> specify the size. Otherwise we will get the compile error.</a:t>
            </a:r>
          </a:p>
          <a:p>
            <a:r>
              <a:rPr lang="en-IN" dirty="0" err="1" smtClean="0"/>
              <a:t>Eg</a:t>
            </a:r>
            <a:r>
              <a:rPr lang="en-IN" dirty="0" smtClean="0"/>
              <a:t> : </a:t>
            </a:r>
            <a:r>
              <a:rPr lang="en-IN" dirty="0" err="1" smtClean="0"/>
              <a:t>int</a:t>
            </a:r>
            <a:r>
              <a:rPr lang="en-IN" dirty="0" smtClean="0"/>
              <a:t>[] x = new </a:t>
            </a:r>
            <a:r>
              <a:rPr lang="en-IN" dirty="0" err="1" smtClean="0"/>
              <a:t>int</a:t>
            </a:r>
            <a:r>
              <a:rPr lang="en-IN" dirty="0" smtClean="0"/>
              <a:t>[];  (Invalid)</a:t>
            </a:r>
          </a:p>
          <a:p>
            <a:r>
              <a:rPr lang="en-IN" dirty="0" err="1" smtClean="0"/>
              <a:t>Int</a:t>
            </a:r>
            <a:r>
              <a:rPr lang="en-IN" dirty="0" smtClean="0"/>
              <a:t>[] x = new </a:t>
            </a:r>
            <a:r>
              <a:rPr lang="en-IN" dirty="0" err="1" smtClean="0"/>
              <a:t>int</a:t>
            </a:r>
            <a:r>
              <a:rPr lang="en-IN" dirty="0" smtClean="0"/>
              <a:t>[6]  (valid)</a:t>
            </a:r>
          </a:p>
          <a:p>
            <a:endParaRPr lang="en-IN" dirty="0" smtClean="0"/>
          </a:p>
          <a:p>
            <a:r>
              <a:rPr lang="en-IN" dirty="0" smtClean="0"/>
              <a:t>Its legal to have any array with size 0 in java</a:t>
            </a:r>
          </a:p>
          <a:p>
            <a:r>
              <a:rPr lang="en-IN" dirty="0" err="1" smtClean="0"/>
              <a:t>Eg</a:t>
            </a:r>
            <a:r>
              <a:rPr lang="en-IN" dirty="0" smtClean="0"/>
              <a:t> : </a:t>
            </a:r>
            <a:r>
              <a:rPr lang="en-IN" dirty="0" err="1" smtClean="0"/>
              <a:t>int</a:t>
            </a:r>
            <a:r>
              <a:rPr lang="en-IN" dirty="0" smtClean="0"/>
              <a:t>[] x = new </a:t>
            </a:r>
            <a:r>
              <a:rPr lang="en-IN" dirty="0" err="1" smtClean="0"/>
              <a:t>int</a:t>
            </a:r>
            <a:r>
              <a:rPr lang="en-IN" dirty="0" smtClean="0"/>
              <a:t>[0];</a:t>
            </a:r>
          </a:p>
          <a:p>
            <a:endParaRPr lang="en-IN" dirty="0"/>
          </a:p>
          <a:p>
            <a:r>
              <a:rPr lang="en-IN" dirty="0" err="1" smtClean="0"/>
              <a:t>Int</a:t>
            </a:r>
            <a:r>
              <a:rPr lang="en-IN" dirty="0" smtClean="0"/>
              <a:t>[]  x = new </a:t>
            </a:r>
            <a:r>
              <a:rPr lang="en-IN" dirty="0" err="1" smtClean="0"/>
              <a:t>int</a:t>
            </a:r>
            <a:r>
              <a:rPr lang="en-IN" dirty="0" smtClean="0"/>
              <a:t>[-3]  </a:t>
            </a:r>
            <a:r>
              <a:rPr lang="en-IN" dirty="0" smtClean="0">
                <a:sym typeface="Wingdings" panose="05000000000000000000" pitchFamily="2" charset="2"/>
              </a:rPr>
              <a:t> Runtime Error (Negative array size exception)</a:t>
            </a:r>
          </a:p>
          <a:p>
            <a:endParaRPr lang="en-IN" dirty="0"/>
          </a:p>
        </p:txBody>
      </p:sp>
    </p:spTree>
    <p:extLst>
      <p:ext uri="{BB962C8B-B14F-4D97-AF65-F5344CB8AC3E}">
        <p14:creationId xmlns:p14="http://schemas.microsoft.com/office/powerpoint/2010/main" val="1005967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smtClean="0"/>
              <a:t>To specify array size, the allowed datatypes are byte, short, char, int. If we try to specify any other type then we will get compile error.</a:t>
            </a:r>
          </a:p>
          <a:p>
            <a:r>
              <a:rPr lang="en-IN" dirty="0" err="1" smtClean="0"/>
              <a:t>Int</a:t>
            </a:r>
            <a:r>
              <a:rPr lang="en-IN" dirty="0" smtClean="0"/>
              <a:t>[] x = new </a:t>
            </a:r>
            <a:r>
              <a:rPr lang="en-IN" dirty="0" err="1" smtClean="0"/>
              <a:t>int</a:t>
            </a:r>
            <a:r>
              <a:rPr lang="en-IN" dirty="0" smtClean="0"/>
              <a:t>[10];</a:t>
            </a:r>
          </a:p>
          <a:p>
            <a:r>
              <a:rPr lang="en-IN" dirty="0" err="1" smtClean="0"/>
              <a:t>Int</a:t>
            </a:r>
            <a:r>
              <a:rPr lang="en-IN" dirty="0" smtClean="0"/>
              <a:t>[] x =  new </a:t>
            </a:r>
            <a:r>
              <a:rPr lang="en-IN" dirty="0" err="1" smtClean="0"/>
              <a:t>int</a:t>
            </a:r>
            <a:r>
              <a:rPr lang="en-IN" dirty="0" smtClean="0"/>
              <a:t>[‘a’]</a:t>
            </a:r>
          </a:p>
          <a:p>
            <a:r>
              <a:rPr lang="en-IN" dirty="0" smtClean="0"/>
              <a:t>Byte b = 20;</a:t>
            </a:r>
          </a:p>
          <a:p>
            <a:r>
              <a:rPr lang="en-IN" dirty="0" err="1" smtClean="0"/>
              <a:t>Int</a:t>
            </a:r>
            <a:r>
              <a:rPr lang="en-IN" dirty="0" smtClean="0"/>
              <a:t>[] x = new </a:t>
            </a:r>
            <a:r>
              <a:rPr lang="en-IN" dirty="0" err="1" smtClean="0"/>
              <a:t>int</a:t>
            </a:r>
            <a:r>
              <a:rPr lang="en-IN" dirty="0" smtClean="0"/>
              <a:t>[b];</a:t>
            </a:r>
          </a:p>
          <a:p>
            <a:r>
              <a:rPr lang="en-IN" dirty="0" smtClean="0"/>
              <a:t>Short s = 30;</a:t>
            </a:r>
          </a:p>
          <a:p>
            <a:r>
              <a:rPr lang="en-IN" dirty="0" err="1" smtClean="0"/>
              <a:t>Int</a:t>
            </a:r>
            <a:r>
              <a:rPr lang="en-IN" dirty="0" smtClean="0"/>
              <a:t>[] x = new </a:t>
            </a:r>
            <a:r>
              <a:rPr lang="en-IN" dirty="0" err="1" smtClean="0"/>
              <a:t>int</a:t>
            </a:r>
            <a:r>
              <a:rPr lang="en-IN" dirty="0" smtClean="0"/>
              <a:t>[s];</a:t>
            </a:r>
          </a:p>
          <a:p>
            <a:r>
              <a:rPr lang="en-IN" dirty="0" err="1" smtClean="0"/>
              <a:t>Int</a:t>
            </a:r>
            <a:r>
              <a:rPr lang="en-IN" dirty="0" smtClean="0"/>
              <a:t>[] x = new </a:t>
            </a:r>
            <a:r>
              <a:rPr lang="en-IN" dirty="0" err="1" smtClean="0"/>
              <a:t>int</a:t>
            </a:r>
            <a:r>
              <a:rPr lang="en-IN" dirty="0" smtClean="0"/>
              <a:t>[10l];	</a:t>
            </a:r>
            <a:r>
              <a:rPr lang="en-IN" dirty="0" smtClean="0">
                <a:sym typeface="Wingdings" panose="05000000000000000000" pitchFamily="2" charset="2"/>
              </a:rPr>
              <a:t> Compile Error.</a:t>
            </a:r>
          </a:p>
          <a:p>
            <a:r>
              <a:rPr lang="en-IN" dirty="0" smtClean="0">
                <a:sym typeface="Wingdings" panose="05000000000000000000" pitchFamily="2" charset="2"/>
              </a:rPr>
              <a:t>The max allowed size in java is 2147483648 which is the limit of integer.</a:t>
            </a:r>
            <a:endParaRPr lang="en-IN" dirty="0"/>
          </a:p>
        </p:txBody>
      </p:sp>
    </p:spTree>
    <p:extLst>
      <p:ext uri="{BB962C8B-B14F-4D97-AF65-F5344CB8AC3E}">
        <p14:creationId xmlns:p14="http://schemas.microsoft.com/office/powerpoint/2010/main" val="33763120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 2d array</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Array of Arrays approach</a:t>
            </a:r>
          </a:p>
          <a:p>
            <a:r>
              <a:rPr lang="en-IN" dirty="0" smtClean="0"/>
              <a:t>In java 2d array not implement by using matrix style representation. Some people followed array of arrays approach for multi dimensional array creation. The main advantage this approach is memory utilization will be improved.</a:t>
            </a:r>
          </a:p>
          <a:p>
            <a:r>
              <a:rPr lang="en-IN" dirty="0" err="1" smtClean="0"/>
              <a:t>Int</a:t>
            </a:r>
            <a:r>
              <a:rPr lang="en-IN" dirty="0" smtClean="0"/>
              <a:t>[][] x=new </a:t>
            </a:r>
            <a:r>
              <a:rPr lang="en-IN" dirty="0" err="1" smtClean="0"/>
              <a:t>int</a:t>
            </a:r>
            <a:r>
              <a:rPr lang="en-IN" dirty="0" smtClean="0"/>
              <a:t>[2][]; </a:t>
            </a:r>
          </a:p>
          <a:p>
            <a:r>
              <a:rPr lang="en-IN" dirty="0" smtClean="0"/>
              <a:t>x[0]=new </a:t>
            </a:r>
            <a:r>
              <a:rPr lang="en-IN" dirty="0" err="1" smtClean="0"/>
              <a:t>int</a:t>
            </a:r>
            <a:r>
              <a:rPr lang="en-IN" dirty="0" smtClean="0"/>
              <a:t>[2];</a:t>
            </a:r>
          </a:p>
          <a:p>
            <a:r>
              <a:rPr lang="en-IN" dirty="0" smtClean="0"/>
              <a:t>X[1]=new </a:t>
            </a:r>
            <a:r>
              <a:rPr lang="en-IN" dirty="0" err="1" smtClean="0"/>
              <a:t>int</a:t>
            </a:r>
            <a:r>
              <a:rPr lang="en-IN" dirty="0" smtClean="0"/>
              <a:t>[3];</a:t>
            </a:r>
            <a:endParaRPr lang="en-IN" dirty="0"/>
          </a:p>
        </p:txBody>
      </p:sp>
    </p:spTree>
    <p:extLst>
      <p:ext uri="{BB962C8B-B14F-4D97-AF65-F5344CB8AC3E}">
        <p14:creationId xmlns:p14="http://schemas.microsoft.com/office/powerpoint/2010/main" val="14829162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3d Array</a:t>
            </a:r>
            <a:endParaRPr lang="en-IN" dirty="0"/>
          </a:p>
        </p:txBody>
      </p:sp>
      <p:sp>
        <p:nvSpPr>
          <p:cNvPr id="3" name="Content Placeholder 2"/>
          <p:cNvSpPr>
            <a:spLocks noGrp="1"/>
          </p:cNvSpPr>
          <p:nvPr>
            <p:ph idx="1"/>
          </p:nvPr>
        </p:nvSpPr>
        <p:spPr/>
        <p:txBody>
          <a:bodyPr>
            <a:normAutofit lnSpcReduction="10000"/>
          </a:bodyPr>
          <a:lstStyle/>
          <a:p>
            <a:r>
              <a:rPr lang="en-IN" dirty="0" err="1" smtClean="0"/>
              <a:t>Int</a:t>
            </a:r>
            <a:r>
              <a:rPr lang="en-IN" dirty="0" smtClean="0"/>
              <a:t>[] a= new </a:t>
            </a:r>
            <a:r>
              <a:rPr lang="en-IN" dirty="0" err="1" smtClean="0"/>
              <a:t>int</a:t>
            </a:r>
            <a:r>
              <a:rPr lang="en-IN" dirty="0" smtClean="0"/>
              <a:t>[];</a:t>
            </a:r>
          </a:p>
          <a:p>
            <a:r>
              <a:rPr lang="en-IN" dirty="0" err="1"/>
              <a:t>Int</a:t>
            </a:r>
            <a:r>
              <a:rPr lang="en-IN" dirty="0"/>
              <a:t>[] a= new </a:t>
            </a:r>
            <a:r>
              <a:rPr lang="en-IN" dirty="0" err="1" smtClean="0"/>
              <a:t>int</a:t>
            </a:r>
            <a:r>
              <a:rPr lang="en-IN" dirty="0" smtClean="0"/>
              <a:t>[3];</a:t>
            </a:r>
          </a:p>
          <a:p>
            <a:r>
              <a:rPr lang="en-IN" dirty="0" err="1" smtClean="0"/>
              <a:t>Int</a:t>
            </a:r>
            <a:r>
              <a:rPr lang="en-IN" dirty="0" smtClean="0"/>
              <a:t>[][] a = new </a:t>
            </a:r>
            <a:r>
              <a:rPr lang="en-IN" dirty="0" err="1" smtClean="0"/>
              <a:t>int</a:t>
            </a:r>
            <a:r>
              <a:rPr lang="en-IN" dirty="0" smtClean="0"/>
              <a:t>[][];</a:t>
            </a:r>
          </a:p>
          <a:p>
            <a:r>
              <a:rPr lang="en-IN" dirty="0" err="1" smtClean="0"/>
              <a:t>Int</a:t>
            </a:r>
            <a:r>
              <a:rPr lang="en-IN" dirty="0" smtClean="0"/>
              <a:t> [][] a = new </a:t>
            </a:r>
            <a:r>
              <a:rPr lang="en-IN" dirty="0" err="1" smtClean="0"/>
              <a:t>int</a:t>
            </a:r>
            <a:r>
              <a:rPr lang="en-IN" dirty="0" smtClean="0"/>
              <a:t>[3][];</a:t>
            </a:r>
          </a:p>
          <a:p>
            <a:r>
              <a:rPr lang="en-IN" dirty="0" err="1" smtClean="0"/>
              <a:t>Int</a:t>
            </a:r>
            <a:r>
              <a:rPr lang="en-IN" dirty="0" smtClean="0"/>
              <a:t>[][] a = new </a:t>
            </a:r>
            <a:r>
              <a:rPr lang="en-IN" dirty="0" err="1" smtClean="0"/>
              <a:t>int</a:t>
            </a:r>
            <a:r>
              <a:rPr lang="en-IN" dirty="0" smtClean="0"/>
              <a:t>[][4];</a:t>
            </a:r>
          </a:p>
          <a:p>
            <a:r>
              <a:rPr lang="en-IN" dirty="0" err="1" smtClean="0"/>
              <a:t>Int</a:t>
            </a:r>
            <a:r>
              <a:rPr lang="en-IN" dirty="0" smtClean="0"/>
              <a:t> [][][] a = new </a:t>
            </a:r>
            <a:r>
              <a:rPr lang="en-IN" dirty="0" err="1" smtClean="0"/>
              <a:t>int</a:t>
            </a:r>
            <a:r>
              <a:rPr lang="en-IN" dirty="0" smtClean="0"/>
              <a:t>[3][4][5];</a:t>
            </a:r>
          </a:p>
          <a:p>
            <a:r>
              <a:rPr lang="en-IN" dirty="0" err="1" smtClean="0"/>
              <a:t>Int</a:t>
            </a:r>
            <a:r>
              <a:rPr lang="en-IN" dirty="0" smtClean="0"/>
              <a:t> [][][] a=new </a:t>
            </a:r>
            <a:r>
              <a:rPr lang="en-IN" dirty="0" err="1" smtClean="0"/>
              <a:t>int</a:t>
            </a:r>
            <a:r>
              <a:rPr lang="en-IN" dirty="0" smtClean="0"/>
              <a:t>[3][][5];</a:t>
            </a:r>
          </a:p>
          <a:p>
            <a:r>
              <a:rPr lang="en-IN" dirty="0" err="1" smtClean="0"/>
              <a:t>Int</a:t>
            </a:r>
            <a:r>
              <a:rPr lang="en-IN" dirty="0" smtClean="0"/>
              <a:t> [][][] a = new </a:t>
            </a:r>
            <a:r>
              <a:rPr lang="en-IN" dirty="0" err="1" smtClean="0"/>
              <a:t>int</a:t>
            </a:r>
            <a:r>
              <a:rPr lang="en-IN" dirty="0" smtClean="0"/>
              <a:t>[][4][5];</a:t>
            </a:r>
            <a:endParaRPr lang="en-IN" dirty="0"/>
          </a:p>
          <a:p>
            <a:endParaRPr lang="en-IN" dirty="0"/>
          </a:p>
        </p:txBody>
      </p:sp>
    </p:spTree>
    <p:extLst>
      <p:ext uri="{BB962C8B-B14F-4D97-AF65-F5344CB8AC3E}">
        <p14:creationId xmlns:p14="http://schemas.microsoft.com/office/powerpoint/2010/main" val="36366809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Once we create any array every element is initialized with default values( 0 )</a:t>
            </a:r>
          </a:p>
          <a:p>
            <a:r>
              <a:rPr lang="en-IN" dirty="0" smtClean="0"/>
              <a:t>Whenever we try to print any reference variable internally two string method will be called which is implemented by default to return the string in the following form. </a:t>
            </a:r>
          </a:p>
          <a:p>
            <a:r>
              <a:rPr lang="en-IN" dirty="0" err="1" smtClean="0"/>
              <a:t>Classname@hashcode</a:t>
            </a:r>
            <a:r>
              <a:rPr lang="en-IN" dirty="0" smtClean="0"/>
              <a:t> in </a:t>
            </a:r>
            <a:r>
              <a:rPr lang="en-IN" dirty="0" err="1" smtClean="0"/>
              <a:t>hexdecimalformat</a:t>
            </a:r>
            <a:r>
              <a:rPr lang="en-IN" dirty="0" smtClean="0"/>
              <a:t>.</a:t>
            </a:r>
          </a:p>
          <a:p>
            <a:r>
              <a:rPr lang="en-IN" dirty="0" err="1" smtClean="0"/>
              <a:t>Int</a:t>
            </a:r>
            <a:r>
              <a:rPr lang="en-IN" dirty="0" smtClean="0"/>
              <a:t>[][][] x=new </a:t>
            </a:r>
            <a:endParaRPr lang="en-IN" dirty="0"/>
          </a:p>
        </p:txBody>
      </p:sp>
    </p:spTree>
    <p:extLst>
      <p:ext uri="{BB962C8B-B14F-4D97-AF65-F5344CB8AC3E}">
        <p14:creationId xmlns:p14="http://schemas.microsoft.com/office/powerpoint/2010/main" val="5073889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err="1" smtClean="0"/>
              <a:t>Int</a:t>
            </a:r>
            <a:r>
              <a:rPr lang="en-IN" dirty="0" smtClean="0"/>
              <a:t> [][] x = new </a:t>
            </a:r>
            <a:r>
              <a:rPr lang="en-IN" dirty="0" err="1" smtClean="0"/>
              <a:t>int</a:t>
            </a:r>
            <a:r>
              <a:rPr lang="en-IN" dirty="0" smtClean="0"/>
              <a:t>[2][];  </a:t>
            </a:r>
            <a:r>
              <a:rPr lang="en-IN" sz="1800" dirty="0" smtClean="0"/>
              <a:t>(Specify the base structure)</a:t>
            </a:r>
            <a:endParaRPr lang="en-IN" dirty="0" smtClean="0"/>
          </a:p>
          <a:p>
            <a:r>
              <a:rPr lang="en-IN" dirty="0" smtClean="0"/>
              <a:t>X[0] = new </a:t>
            </a:r>
            <a:r>
              <a:rPr lang="en-IN" dirty="0" err="1" smtClean="0"/>
              <a:t>int</a:t>
            </a:r>
            <a:r>
              <a:rPr lang="en-IN" dirty="0" smtClean="0"/>
              <a:t>[5];</a:t>
            </a:r>
          </a:p>
          <a:p>
            <a:r>
              <a:rPr lang="en-IN" dirty="0" smtClean="0"/>
              <a:t>X[1]=new </a:t>
            </a:r>
            <a:r>
              <a:rPr lang="en-IN" dirty="0" err="1" smtClean="0"/>
              <a:t>int</a:t>
            </a:r>
            <a:r>
              <a:rPr lang="en-IN" dirty="0" smtClean="0"/>
              <a:t>[3];</a:t>
            </a:r>
          </a:p>
          <a:p>
            <a:endParaRPr lang="en-IN" dirty="0"/>
          </a:p>
          <a:p>
            <a:r>
              <a:rPr lang="en-IN" dirty="0" smtClean="0"/>
              <a:t>Array declare, create and initialize in a single line</a:t>
            </a:r>
          </a:p>
          <a:p>
            <a:r>
              <a:rPr lang="en-IN" dirty="0" err="1" smtClean="0"/>
              <a:t>Int</a:t>
            </a:r>
            <a:r>
              <a:rPr lang="en-IN" dirty="0" smtClean="0"/>
              <a:t>[] a;</a:t>
            </a:r>
          </a:p>
          <a:p>
            <a:r>
              <a:rPr lang="en-IN" dirty="0" smtClean="0"/>
              <a:t>A = new </a:t>
            </a:r>
            <a:r>
              <a:rPr lang="en-IN" dirty="0" err="1" smtClean="0"/>
              <a:t>int</a:t>
            </a:r>
            <a:r>
              <a:rPr lang="en-IN" dirty="0" smtClean="0"/>
              <a:t>[3];</a:t>
            </a:r>
          </a:p>
          <a:p>
            <a:r>
              <a:rPr lang="en-IN" dirty="0" smtClean="0"/>
              <a:t>A[0]=10;a[1]=20;a[2]=30;</a:t>
            </a:r>
          </a:p>
          <a:p>
            <a:r>
              <a:rPr lang="en-IN" b="1" dirty="0" smtClean="0"/>
              <a:t>In a single line </a:t>
            </a:r>
            <a:r>
              <a:rPr lang="en-IN" dirty="0" err="1" smtClean="0"/>
              <a:t>Int</a:t>
            </a:r>
            <a:r>
              <a:rPr lang="en-IN" dirty="0" smtClean="0"/>
              <a:t>[] a = {10, 20,30}</a:t>
            </a:r>
          </a:p>
          <a:p>
            <a:r>
              <a:rPr lang="en-IN" dirty="0" smtClean="0"/>
              <a:t>char </a:t>
            </a:r>
            <a:r>
              <a:rPr lang="en-IN" dirty="0" err="1" smtClean="0"/>
              <a:t>ch</a:t>
            </a:r>
            <a:r>
              <a:rPr lang="en-IN" dirty="0" smtClean="0"/>
              <a:t>={‘a’, ‘e’, ‘I’, ‘o’, ‘u’}</a:t>
            </a:r>
          </a:p>
          <a:p>
            <a:r>
              <a:rPr lang="en-IN" dirty="0" err="1" smtClean="0"/>
              <a:t>Int</a:t>
            </a:r>
            <a:r>
              <a:rPr lang="en-IN" dirty="0" smtClean="0"/>
              <a:t>[][] x = {{10,20,30}, {5,6,7}};</a:t>
            </a:r>
            <a:endParaRPr lang="en-IN" dirty="0"/>
          </a:p>
        </p:txBody>
      </p:sp>
    </p:spTree>
    <p:extLst>
      <p:ext uri="{BB962C8B-B14F-4D97-AF65-F5344CB8AC3E}">
        <p14:creationId xmlns:p14="http://schemas.microsoft.com/office/powerpoint/2010/main" val="67811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Reserved words</a:t>
            </a:r>
            <a:r>
              <a:rPr lang="en-IN" sz="1800" dirty="0" smtClean="0"/>
              <a:t>(Jan-22-2018)</a:t>
            </a:r>
            <a:endParaRPr lang="en-IN" dirty="0"/>
          </a:p>
        </p:txBody>
      </p:sp>
      <p:sp>
        <p:nvSpPr>
          <p:cNvPr id="3" name="Content Placeholder 2"/>
          <p:cNvSpPr>
            <a:spLocks noGrp="1"/>
          </p:cNvSpPr>
          <p:nvPr>
            <p:ph idx="1"/>
          </p:nvPr>
        </p:nvSpPr>
        <p:spPr/>
        <p:txBody>
          <a:bodyPr/>
          <a:lstStyle/>
          <a:p>
            <a:r>
              <a:rPr lang="en-IN" dirty="0" smtClean="0"/>
              <a:t>53 reserved words</a:t>
            </a:r>
          </a:p>
          <a:p>
            <a:r>
              <a:rPr lang="en-IN" dirty="0" smtClean="0"/>
              <a:t>Keywords – 50</a:t>
            </a:r>
          </a:p>
          <a:p>
            <a:r>
              <a:rPr lang="en-IN" dirty="0" smtClean="0"/>
              <a:t>Reserved literals – 3 (True, false, null)</a:t>
            </a:r>
          </a:p>
          <a:p>
            <a:endParaRPr lang="en-IN" dirty="0"/>
          </a:p>
          <a:p>
            <a:r>
              <a:rPr lang="en-IN" dirty="0" smtClean="0"/>
              <a:t>Keywords </a:t>
            </a:r>
          </a:p>
          <a:p>
            <a:pPr lvl="1"/>
            <a:r>
              <a:rPr lang="en-IN" dirty="0" err="1" smtClean="0"/>
              <a:t>Userkeywords</a:t>
            </a:r>
            <a:r>
              <a:rPr lang="en-IN" dirty="0" smtClean="0"/>
              <a:t> – 48 (if, else, switch, …..)</a:t>
            </a:r>
          </a:p>
          <a:p>
            <a:pPr lvl="1"/>
            <a:r>
              <a:rPr lang="en-IN" dirty="0" err="1" smtClean="0"/>
              <a:t>Unuser</a:t>
            </a:r>
            <a:r>
              <a:rPr lang="en-IN" dirty="0" smtClean="0"/>
              <a:t> keywords – 2(</a:t>
            </a:r>
            <a:r>
              <a:rPr lang="en-IN" dirty="0" err="1" smtClean="0"/>
              <a:t>goto</a:t>
            </a:r>
            <a:r>
              <a:rPr lang="en-IN" dirty="0" smtClean="0"/>
              <a:t>, </a:t>
            </a:r>
            <a:r>
              <a:rPr lang="en-IN" dirty="0" err="1" smtClean="0"/>
              <a:t>const</a:t>
            </a:r>
            <a:r>
              <a:rPr lang="en-IN" dirty="0" smtClean="0"/>
              <a:t>)</a:t>
            </a:r>
          </a:p>
          <a:p>
            <a:pPr lvl="1"/>
            <a:endParaRPr lang="en-IN" dirty="0"/>
          </a:p>
        </p:txBody>
      </p:sp>
    </p:spTree>
    <p:extLst>
      <p:ext uri="{BB962C8B-B14F-4D97-AF65-F5344CB8AC3E}">
        <p14:creationId xmlns:p14="http://schemas.microsoft.com/office/powerpoint/2010/main" val="38754185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err="1" smtClean="0"/>
              <a:t>Int</a:t>
            </a:r>
            <a:r>
              <a:rPr lang="en-IN" dirty="0" smtClean="0"/>
              <a:t> a[] = new </a:t>
            </a:r>
            <a:r>
              <a:rPr lang="en-IN" dirty="0" err="1" smtClean="0"/>
              <a:t>int</a:t>
            </a:r>
            <a:r>
              <a:rPr lang="en-IN" dirty="0" smtClean="0"/>
              <a:t>[10]</a:t>
            </a:r>
          </a:p>
          <a:p>
            <a:r>
              <a:rPr lang="en-IN" dirty="0" err="1" smtClean="0"/>
              <a:t>A.length</a:t>
            </a:r>
            <a:endParaRPr lang="en-IN" dirty="0"/>
          </a:p>
          <a:p>
            <a:r>
              <a:rPr lang="en-IN" dirty="0" smtClean="0"/>
              <a:t>String </a:t>
            </a:r>
            <a:r>
              <a:rPr lang="en-IN" dirty="0" err="1" smtClean="0"/>
              <a:t>str</a:t>
            </a:r>
            <a:r>
              <a:rPr lang="en-IN" dirty="0" smtClean="0"/>
              <a:t> = “</a:t>
            </a:r>
            <a:r>
              <a:rPr lang="en-IN" dirty="0" err="1" smtClean="0"/>
              <a:t>Chanukya</a:t>
            </a:r>
            <a:r>
              <a:rPr lang="en-IN" dirty="0" smtClean="0"/>
              <a:t>”;</a:t>
            </a:r>
          </a:p>
          <a:p>
            <a:r>
              <a:rPr lang="en-IN" dirty="0" err="1" smtClean="0"/>
              <a:t>Str.length</a:t>
            </a:r>
            <a:r>
              <a:rPr lang="en-IN" dirty="0" smtClean="0"/>
              <a:t>();</a:t>
            </a:r>
          </a:p>
          <a:p>
            <a:r>
              <a:rPr lang="en-IN" dirty="0" smtClean="0"/>
              <a:t>String[] </a:t>
            </a:r>
            <a:r>
              <a:rPr lang="en-IN" dirty="0" err="1" smtClean="0"/>
              <a:t>str</a:t>
            </a:r>
            <a:r>
              <a:rPr lang="en-IN" dirty="0" smtClean="0"/>
              <a:t> = {“aa”, “a”, “b”};</a:t>
            </a:r>
          </a:p>
          <a:p>
            <a:r>
              <a:rPr lang="en-IN" dirty="0" err="1" smtClean="0"/>
              <a:t>A.length</a:t>
            </a:r>
            <a:r>
              <a:rPr lang="en-IN" dirty="0" smtClean="0"/>
              <a:t>	</a:t>
            </a:r>
            <a:r>
              <a:rPr lang="en-IN" dirty="0" smtClean="0">
                <a:sym typeface="Wingdings" panose="05000000000000000000" pitchFamily="2" charset="2"/>
              </a:rPr>
              <a:t> Valid</a:t>
            </a:r>
            <a:endParaRPr lang="en-IN" dirty="0" smtClean="0"/>
          </a:p>
          <a:p>
            <a:r>
              <a:rPr lang="en-IN" dirty="0" err="1" smtClean="0"/>
              <a:t>A.length</a:t>
            </a:r>
            <a:r>
              <a:rPr lang="en-IN" dirty="0" smtClean="0"/>
              <a:t>()  </a:t>
            </a:r>
            <a:r>
              <a:rPr lang="en-IN" dirty="0" smtClean="0">
                <a:sym typeface="Wingdings" panose="05000000000000000000" pitchFamily="2" charset="2"/>
              </a:rPr>
              <a:t> invalid</a:t>
            </a:r>
            <a:endParaRPr lang="en-IN" dirty="0" smtClean="0"/>
          </a:p>
          <a:p>
            <a:r>
              <a:rPr lang="en-IN" dirty="0" smtClean="0"/>
              <a:t>A[0].length </a:t>
            </a:r>
            <a:r>
              <a:rPr lang="en-IN" dirty="0" smtClean="0">
                <a:sym typeface="Wingdings" panose="05000000000000000000" pitchFamily="2" charset="2"/>
              </a:rPr>
              <a:t> invalid</a:t>
            </a:r>
            <a:endParaRPr lang="en-IN" dirty="0" smtClean="0"/>
          </a:p>
          <a:p>
            <a:r>
              <a:rPr lang="en-IN" dirty="0" smtClean="0"/>
              <a:t>A[0].length() </a:t>
            </a:r>
            <a:r>
              <a:rPr lang="en-IN" dirty="0" smtClean="0">
                <a:sym typeface="Wingdings" panose="05000000000000000000" pitchFamily="2" charset="2"/>
              </a:rPr>
              <a:t> valid</a:t>
            </a:r>
          </a:p>
          <a:p>
            <a:endParaRPr lang="en-IN" dirty="0"/>
          </a:p>
        </p:txBody>
      </p:sp>
    </p:spTree>
    <p:extLst>
      <p:ext uri="{BB962C8B-B14F-4D97-AF65-F5344CB8AC3E}">
        <p14:creationId xmlns:p14="http://schemas.microsoft.com/office/powerpoint/2010/main" val="24797638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There is no direct way to find the total length of multidimensional array. Indirectly we can find as follows,  to find, sum all the individual lengths</a:t>
            </a:r>
          </a:p>
          <a:p>
            <a:r>
              <a:rPr lang="en-IN" dirty="0" smtClean="0"/>
              <a:t>Anonymous array : new </a:t>
            </a:r>
            <a:r>
              <a:rPr lang="en-IN" dirty="0" err="1" smtClean="0"/>
              <a:t>int</a:t>
            </a:r>
            <a:r>
              <a:rPr lang="en-IN" dirty="0" smtClean="0"/>
              <a:t>[]{10,20,30}</a:t>
            </a:r>
          </a:p>
          <a:p>
            <a:r>
              <a:rPr lang="en-IN" dirty="0" smtClean="0"/>
              <a:t>In anonymous array we cant specify the size. </a:t>
            </a:r>
          </a:p>
          <a:p>
            <a:r>
              <a:rPr lang="en-IN" dirty="0" smtClean="0"/>
              <a:t>Add(new </a:t>
            </a:r>
            <a:r>
              <a:rPr lang="en-IN" dirty="0" err="1" smtClean="0"/>
              <a:t>int</a:t>
            </a:r>
            <a:r>
              <a:rPr lang="en-IN" dirty="0" smtClean="0"/>
              <a:t>[]{10,20,30,40);</a:t>
            </a:r>
          </a:p>
          <a:p>
            <a:r>
              <a:rPr lang="en-IN" dirty="0" smtClean="0"/>
              <a:t>Public static </a:t>
            </a:r>
            <a:r>
              <a:rPr lang="en-IN" dirty="0" err="1" smtClean="0"/>
              <a:t>int</a:t>
            </a:r>
            <a:r>
              <a:rPr lang="en-IN" dirty="0" smtClean="0"/>
              <a:t> add(</a:t>
            </a:r>
            <a:r>
              <a:rPr lang="en-IN" dirty="0" err="1" smtClean="0"/>
              <a:t>int</a:t>
            </a:r>
            <a:r>
              <a:rPr lang="en-IN" dirty="0" smtClean="0"/>
              <a:t>[] x){</a:t>
            </a:r>
          </a:p>
          <a:p>
            <a:r>
              <a:rPr lang="en-IN" dirty="0" smtClean="0"/>
              <a:t>For(x1:x)</a:t>
            </a:r>
          </a:p>
          <a:p>
            <a:r>
              <a:rPr lang="en-IN" dirty="0" smtClean="0"/>
              <a:t>{total = total + x1;</a:t>
            </a:r>
          </a:p>
          <a:p>
            <a:r>
              <a:rPr lang="en-IN" dirty="0" smtClean="0"/>
              <a:t>}</a:t>
            </a:r>
          </a:p>
          <a:p>
            <a:r>
              <a:rPr lang="en-IN" dirty="0" smtClean="0"/>
              <a:t>Return total;</a:t>
            </a:r>
          </a:p>
          <a:p>
            <a:r>
              <a:rPr lang="en-IN" dirty="0" smtClean="0"/>
              <a:t>}</a:t>
            </a:r>
            <a:endParaRPr lang="en-IN" dirty="0"/>
          </a:p>
        </p:txBody>
      </p:sp>
    </p:spTree>
    <p:extLst>
      <p:ext uri="{BB962C8B-B14F-4D97-AF65-F5344CB8AC3E}">
        <p14:creationId xmlns:p14="http://schemas.microsoft.com/office/powerpoint/2010/main" val="11117379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Object[] a = new Object[10];</a:t>
            </a:r>
          </a:p>
          <a:p>
            <a:r>
              <a:rPr lang="en-IN" dirty="0" smtClean="0"/>
              <a:t>A[0]=new Object();</a:t>
            </a:r>
          </a:p>
          <a:p>
            <a:r>
              <a:rPr lang="en-IN" dirty="0" smtClean="0"/>
              <a:t>A[1]=new String(“Chanu”);</a:t>
            </a:r>
          </a:p>
          <a:p>
            <a:r>
              <a:rPr lang="en-IN" dirty="0" smtClean="0"/>
              <a:t>A[2]=new Integer[10];</a:t>
            </a:r>
          </a:p>
          <a:p>
            <a:r>
              <a:rPr lang="en-IN" dirty="0" smtClean="0"/>
              <a:t>Number[] n = new Number[10];</a:t>
            </a:r>
          </a:p>
          <a:p>
            <a:r>
              <a:rPr lang="en-IN" dirty="0" smtClean="0"/>
              <a:t>N[0]=new Integer(10);</a:t>
            </a:r>
          </a:p>
          <a:p>
            <a:r>
              <a:rPr lang="en-IN" dirty="0" smtClean="0"/>
              <a:t>N[1] = new Float(20.3);</a:t>
            </a:r>
          </a:p>
          <a:p>
            <a:r>
              <a:rPr lang="en-IN" dirty="0" smtClean="0">
                <a:solidFill>
                  <a:srgbClr val="FF0000"/>
                </a:solidFill>
              </a:rPr>
              <a:t>N[2]=new String(“Test”)</a:t>
            </a:r>
          </a:p>
          <a:p>
            <a:r>
              <a:rPr lang="en-IN" b="1" dirty="0" smtClean="0">
                <a:solidFill>
                  <a:schemeClr val="accent1">
                    <a:lumMod val="50000"/>
                  </a:schemeClr>
                </a:solidFill>
              </a:rPr>
              <a:t>Note</a:t>
            </a:r>
            <a:r>
              <a:rPr lang="en-IN" dirty="0" smtClean="0">
                <a:solidFill>
                  <a:schemeClr val="accent1">
                    <a:lumMod val="50000"/>
                  </a:schemeClr>
                </a:solidFill>
              </a:rPr>
              <a:t> : In the case of object type arrays as array elements we can either declared type object or its child class objects</a:t>
            </a:r>
            <a:endParaRPr lang="en-IN" dirty="0">
              <a:solidFill>
                <a:schemeClr val="accent1">
                  <a:lumMod val="50000"/>
                </a:schemeClr>
              </a:solidFill>
            </a:endParaRPr>
          </a:p>
        </p:txBody>
      </p:sp>
      <p:graphicFrame>
        <p:nvGraphicFramePr>
          <p:cNvPr id="4" name="Diagram 3"/>
          <p:cNvGraphicFramePr/>
          <p:nvPr>
            <p:extLst>
              <p:ext uri="{D42A27DB-BD31-4B8C-83A1-F6EECF244321}">
                <p14:modId xmlns:p14="http://schemas.microsoft.com/office/powerpoint/2010/main" val="934102113"/>
              </p:ext>
            </p:extLst>
          </p:nvPr>
        </p:nvGraphicFramePr>
        <p:xfrm>
          <a:off x="4644008" y="3717032"/>
          <a:ext cx="4200128" cy="1527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44646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Interface-Implementation class</a:t>
            </a:r>
            <a:r>
              <a:rPr lang="en-IN" sz="2800" dirty="0" smtClean="0"/>
              <a:t> Array </a:t>
            </a:r>
            <a:endParaRPr lang="en-IN" dirty="0"/>
          </a:p>
        </p:txBody>
      </p:sp>
      <p:sp>
        <p:nvSpPr>
          <p:cNvPr id="3" name="Content Placeholder 2"/>
          <p:cNvSpPr>
            <a:spLocks noGrp="1"/>
          </p:cNvSpPr>
          <p:nvPr>
            <p:ph idx="1"/>
          </p:nvPr>
        </p:nvSpPr>
        <p:spPr/>
        <p:txBody>
          <a:bodyPr/>
          <a:lstStyle/>
          <a:p>
            <a:r>
              <a:rPr lang="en-IN" dirty="0" smtClean="0"/>
              <a:t>Runnable[] r = new Runnable[10];</a:t>
            </a:r>
          </a:p>
          <a:p>
            <a:r>
              <a:rPr lang="en-IN" dirty="0" smtClean="0"/>
              <a:t>R[0]=new Thread();</a:t>
            </a:r>
          </a:p>
          <a:p>
            <a:r>
              <a:rPr lang="en-IN" dirty="0" smtClean="0"/>
              <a:t>R[1]=new String ( “</a:t>
            </a:r>
            <a:r>
              <a:rPr lang="en-IN" dirty="0" err="1" smtClean="0"/>
              <a:t>abc</a:t>
            </a:r>
            <a:r>
              <a:rPr lang="en-IN" dirty="0" smtClean="0"/>
              <a:t>”);</a:t>
            </a:r>
            <a:endParaRPr lang="en-IN" dirty="0"/>
          </a:p>
        </p:txBody>
      </p:sp>
      <p:graphicFrame>
        <p:nvGraphicFramePr>
          <p:cNvPr id="4" name="Diagram 3"/>
          <p:cNvGraphicFramePr/>
          <p:nvPr>
            <p:extLst>
              <p:ext uri="{D42A27DB-BD31-4B8C-83A1-F6EECF244321}">
                <p14:modId xmlns:p14="http://schemas.microsoft.com/office/powerpoint/2010/main" val="3226855028"/>
              </p:ext>
            </p:extLst>
          </p:nvPr>
        </p:nvGraphicFramePr>
        <p:xfrm>
          <a:off x="3995936" y="3140968"/>
          <a:ext cx="4992216" cy="2104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76227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smtClean="0"/>
              <a:t>Int</a:t>
            </a:r>
            <a:r>
              <a:rPr lang="en-IN" dirty="0" smtClean="0"/>
              <a:t>[] x={10,20,30,40};</a:t>
            </a:r>
          </a:p>
          <a:p>
            <a:r>
              <a:rPr lang="en-IN" dirty="0" smtClean="0"/>
              <a:t>Char </a:t>
            </a:r>
            <a:r>
              <a:rPr lang="en-IN" dirty="0" err="1" smtClean="0"/>
              <a:t>ch</a:t>
            </a:r>
            <a:r>
              <a:rPr lang="en-IN" dirty="0" smtClean="0"/>
              <a:t>={‘a’, ‘b’};</a:t>
            </a:r>
          </a:p>
          <a:p>
            <a:r>
              <a:rPr lang="en-IN" dirty="0" err="1" smtClean="0"/>
              <a:t>Int</a:t>
            </a:r>
            <a:r>
              <a:rPr lang="en-IN" dirty="0" smtClean="0"/>
              <a:t>[] b = x;</a:t>
            </a:r>
          </a:p>
          <a:p>
            <a:r>
              <a:rPr lang="en-IN" dirty="0" err="1" smtClean="0"/>
              <a:t>Int</a:t>
            </a:r>
            <a:r>
              <a:rPr lang="en-IN" dirty="0" smtClean="0"/>
              <a:t>[] c=</a:t>
            </a:r>
            <a:r>
              <a:rPr lang="en-IN" dirty="0" err="1" smtClean="0"/>
              <a:t>ch</a:t>
            </a:r>
            <a:r>
              <a:rPr lang="en-IN" dirty="0" smtClean="0"/>
              <a:t>;</a:t>
            </a:r>
          </a:p>
          <a:p>
            <a:r>
              <a:rPr lang="en-IN" dirty="0" smtClean="0"/>
              <a:t>Note : Char element can be promoted to </a:t>
            </a:r>
            <a:r>
              <a:rPr lang="en-IN" dirty="0" err="1" smtClean="0"/>
              <a:t>int</a:t>
            </a:r>
            <a:r>
              <a:rPr lang="en-IN" dirty="0" smtClean="0"/>
              <a:t> type. Char array cannot be promoted to </a:t>
            </a:r>
            <a:r>
              <a:rPr lang="en-IN" dirty="0" err="1" smtClean="0"/>
              <a:t>int</a:t>
            </a:r>
            <a:r>
              <a:rPr lang="en-IN" dirty="0" smtClean="0"/>
              <a:t> array type</a:t>
            </a:r>
            <a:endParaRPr lang="en-IN" dirty="0"/>
          </a:p>
        </p:txBody>
      </p:sp>
    </p:spTree>
    <p:extLst>
      <p:ext uri="{BB962C8B-B14F-4D97-AF65-F5344CB8AC3E}">
        <p14:creationId xmlns:p14="http://schemas.microsoft.com/office/powerpoint/2010/main" val="42155576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promotions</a:t>
            </a:r>
            <a:endParaRPr lang="en-IN" dirty="0"/>
          </a:p>
        </p:txBody>
      </p:sp>
      <p:sp>
        <p:nvSpPr>
          <p:cNvPr id="3" name="Content Placeholder 2"/>
          <p:cNvSpPr>
            <a:spLocks noGrp="1"/>
          </p:cNvSpPr>
          <p:nvPr>
            <p:ph idx="1"/>
          </p:nvPr>
        </p:nvSpPr>
        <p:spPr/>
        <p:txBody>
          <a:bodyPr>
            <a:normAutofit lnSpcReduction="10000"/>
          </a:bodyPr>
          <a:lstStyle/>
          <a:p>
            <a:r>
              <a:rPr lang="en-IN" dirty="0" smtClean="0"/>
              <a:t>Char  -&gt; </a:t>
            </a:r>
            <a:r>
              <a:rPr lang="en-IN" dirty="0" err="1" smtClean="0"/>
              <a:t>int</a:t>
            </a:r>
            <a:endParaRPr lang="en-IN" dirty="0" smtClean="0"/>
          </a:p>
          <a:p>
            <a:r>
              <a:rPr lang="en-IN" dirty="0" smtClean="0">
                <a:solidFill>
                  <a:srgbClr val="FF0000"/>
                </a:solidFill>
              </a:rPr>
              <a:t>Char[] -&gt; </a:t>
            </a:r>
            <a:r>
              <a:rPr lang="en-IN" dirty="0" err="1" smtClean="0">
                <a:solidFill>
                  <a:srgbClr val="FF0000"/>
                </a:solidFill>
              </a:rPr>
              <a:t>int</a:t>
            </a:r>
            <a:r>
              <a:rPr lang="en-IN" dirty="0" smtClean="0">
                <a:solidFill>
                  <a:srgbClr val="FF0000"/>
                </a:solidFill>
              </a:rPr>
              <a:t>[]</a:t>
            </a:r>
          </a:p>
          <a:p>
            <a:r>
              <a:rPr lang="en-IN" dirty="0" err="1" smtClean="0"/>
              <a:t>Int</a:t>
            </a:r>
            <a:r>
              <a:rPr lang="en-IN" dirty="0" smtClean="0"/>
              <a:t> -&gt; double</a:t>
            </a:r>
          </a:p>
          <a:p>
            <a:r>
              <a:rPr lang="en-IN" dirty="0" err="1" smtClean="0">
                <a:solidFill>
                  <a:srgbClr val="FF0000"/>
                </a:solidFill>
              </a:rPr>
              <a:t>Int</a:t>
            </a:r>
            <a:r>
              <a:rPr lang="en-IN" dirty="0" smtClean="0">
                <a:solidFill>
                  <a:srgbClr val="FF0000"/>
                </a:solidFill>
              </a:rPr>
              <a:t>[] -&gt; double[]</a:t>
            </a:r>
          </a:p>
          <a:p>
            <a:r>
              <a:rPr lang="en-IN" dirty="0" smtClean="0"/>
              <a:t>  float -&gt; </a:t>
            </a:r>
            <a:r>
              <a:rPr lang="en-IN" dirty="0" err="1" smtClean="0"/>
              <a:t>int</a:t>
            </a:r>
            <a:endParaRPr lang="en-IN" dirty="0" smtClean="0"/>
          </a:p>
          <a:p>
            <a:r>
              <a:rPr lang="en-IN" dirty="0" smtClean="0">
                <a:solidFill>
                  <a:srgbClr val="FF0000"/>
                </a:solidFill>
              </a:rPr>
              <a:t>Float[] -&gt; </a:t>
            </a:r>
            <a:r>
              <a:rPr lang="en-IN" dirty="0" err="1" smtClean="0">
                <a:solidFill>
                  <a:srgbClr val="FF0000"/>
                </a:solidFill>
              </a:rPr>
              <a:t>int</a:t>
            </a:r>
            <a:r>
              <a:rPr lang="en-IN" dirty="0" smtClean="0">
                <a:solidFill>
                  <a:srgbClr val="FF0000"/>
                </a:solidFill>
              </a:rPr>
              <a:t>[]	</a:t>
            </a:r>
          </a:p>
          <a:p>
            <a:r>
              <a:rPr lang="en-IN" dirty="0" smtClean="0"/>
              <a:t>String -&gt; object	</a:t>
            </a:r>
          </a:p>
          <a:p>
            <a:r>
              <a:rPr lang="en-IN" dirty="0" smtClean="0"/>
              <a:t>String[] -&gt; Object[]</a:t>
            </a:r>
            <a:endParaRPr lang="en-IN" dirty="0"/>
          </a:p>
        </p:txBody>
      </p:sp>
    </p:spTree>
    <p:extLst>
      <p:ext uri="{BB962C8B-B14F-4D97-AF65-F5344CB8AC3E}">
        <p14:creationId xmlns:p14="http://schemas.microsoft.com/office/powerpoint/2010/main" val="29240227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 variable assignment</a:t>
            </a:r>
            <a:endParaRPr lang="en-IN" dirty="0"/>
          </a:p>
        </p:txBody>
      </p:sp>
      <p:sp>
        <p:nvSpPr>
          <p:cNvPr id="3" name="Content Placeholder 2"/>
          <p:cNvSpPr>
            <a:spLocks noGrp="1"/>
          </p:cNvSpPr>
          <p:nvPr>
            <p:ph idx="1"/>
          </p:nvPr>
        </p:nvSpPr>
        <p:spPr/>
        <p:txBody>
          <a:bodyPr/>
          <a:lstStyle/>
          <a:p>
            <a:r>
              <a:rPr lang="en-IN" dirty="0" err="1" smtClean="0"/>
              <a:t>Int</a:t>
            </a:r>
            <a:r>
              <a:rPr lang="en-IN" dirty="0" smtClean="0"/>
              <a:t>[] a = {10,20,30,50};</a:t>
            </a:r>
          </a:p>
          <a:p>
            <a:r>
              <a:rPr lang="en-IN" dirty="0" err="1" smtClean="0"/>
              <a:t>Int</a:t>
            </a:r>
            <a:r>
              <a:rPr lang="en-IN" dirty="0" smtClean="0"/>
              <a:t>[] b = {70,80};</a:t>
            </a:r>
          </a:p>
          <a:p>
            <a:pPr lvl="1"/>
            <a:r>
              <a:rPr lang="en-IN" dirty="0" smtClean="0"/>
              <a:t>A=b;</a:t>
            </a:r>
          </a:p>
          <a:p>
            <a:pPr lvl="1"/>
            <a:r>
              <a:rPr lang="en-IN" dirty="0" smtClean="0"/>
              <a:t>B=a;</a:t>
            </a:r>
          </a:p>
          <a:p>
            <a:r>
              <a:rPr lang="en-IN" dirty="0" smtClean="0"/>
              <a:t>Note : Whenever we assign one array to another array internal elements are wont be copied. Just reference variables will be reassigned.</a:t>
            </a:r>
          </a:p>
        </p:txBody>
      </p:sp>
    </p:spTree>
    <p:extLst>
      <p:ext uri="{BB962C8B-B14F-4D97-AF65-F5344CB8AC3E}">
        <p14:creationId xmlns:p14="http://schemas.microsoft.com/office/powerpoint/2010/main" val="24578955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Eg1 : </a:t>
            </a:r>
            <a:r>
              <a:rPr lang="en-IN" dirty="0" err="1" smtClean="0"/>
              <a:t>int</a:t>
            </a:r>
            <a:r>
              <a:rPr lang="en-IN" dirty="0" smtClean="0"/>
              <a:t>[][] a = new </a:t>
            </a:r>
            <a:r>
              <a:rPr lang="en-IN" dirty="0" err="1" smtClean="0"/>
              <a:t>int</a:t>
            </a:r>
            <a:r>
              <a:rPr lang="en-IN" dirty="0" smtClean="0"/>
              <a:t>[3][];</a:t>
            </a:r>
          </a:p>
          <a:p>
            <a:r>
              <a:rPr lang="en-IN" dirty="0" smtClean="0"/>
              <a:t>A[0] = new </a:t>
            </a:r>
            <a:r>
              <a:rPr lang="en-IN" dirty="0" err="1" smtClean="0"/>
              <a:t>int</a:t>
            </a:r>
            <a:r>
              <a:rPr lang="en-IN" dirty="0" smtClean="0"/>
              <a:t>[4][3];(Invalid : </a:t>
            </a:r>
            <a:r>
              <a:rPr lang="en-IN" dirty="0" err="1" smtClean="0"/>
              <a:t>Expectes</a:t>
            </a:r>
            <a:r>
              <a:rPr lang="en-IN" dirty="0" smtClean="0"/>
              <a:t> 1d array)</a:t>
            </a:r>
          </a:p>
          <a:p>
            <a:r>
              <a:rPr lang="en-IN" dirty="0" smtClean="0"/>
              <a:t>A[0]=10(Invalid : reference variable cannot be assigned </a:t>
            </a:r>
            <a:r>
              <a:rPr lang="en-IN" smtClean="0"/>
              <a:t>a value)</a:t>
            </a:r>
            <a:endParaRPr lang="en-IN" dirty="0"/>
          </a:p>
        </p:txBody>
      </p:sp>
    </p:spTree>
    <p:extLst>
      <p:ext uri="{BB962C8B-B14F-4D97-AF65-F5344CB8AC3E}">
        <p14:creationId xmlns:p14="http://schemas.microsoft.com/office/powerpoint/2010/main" val="15286656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66292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Reserved words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710363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7880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 – Keywords -8</a:t>
            </a:r>
            <a:endParaRPr lang="en-IN" dirty="0"/>
          </a:p>
        </p:txBody>
      </p:sp>
      <p:sp>
        <p:nvSpPr>
          <p:cNvPr id="3" name="Content Placeholder 2"/>
          <p:cNvSpPr>
            <a:spLocks noGrp="1"/>
          </p:cNvSpPr>
          <p:nvPr>
            <p:ph idx="1"/>
          </p:nvPr>
        </p:nvSpPr>
        <p:spPr/>
        <p:txBody>
          <a:bodyPr>
            <a:normAutofit lnSpcReduction="10000"/>
          </a:bodyPr>
          <a:lstStyle/>
          <a:p>
            <a:r>
              <a:rPr lang="en-IN" dirty="0" smtClean="0"/>
              <a:t>byte</a:t>
            </a:r>
          </a:p>
          <a:p>
            <a:r>
              <a:rPr lang="en-IN" dirty="0" smtClean="0"/>
              <a:t>short</a:t>
            </a:r>
          </a:p>
          <a:p>
            <a:r>
              <a:rPr lang="en-IN" dirty="0" err="1" smtClean="0"/>
              <a:t>int</a:t>
            </a:r>
            <a:endParaRPr lang="en-IN" dirty="0" smtClean="0"/>
          </a:p>
          <a:p>
            <a:r>
              <a:rPr lang="en-IN" dirty="0" smtClean="0"/>
              <a:t>long</a:t>
            </a:r>
          </a:p>
          <a:p>
            <a:r>
              <a:rPr lang="en-IN" dirty="0" smtClean="0"/>
              <a:t>float</a:t>
            </a:r>
          </a:p>
          <a:p>
            <a:r>
              <a:rPr lang="en-IN" dirty="0" smtClean="0"/>
              <a:t>double</a:t>
            </a:r>
          </a:p>
          <a:p>
            <a:r>
              <a:rPr lang="en-IN" dirty="0" err="1" smtClean="0"/>
              <a:t>boolean</a:t>
            </a:r>
            <a:endParaRPr lang="en-IN" dirty="0" smtClean="0"/>
          </a:p>
          <a:p>
            <a:r>
              <a:rPr lang="en-IN" dirty="0" smtClean="0"/>
              <a:t>char</a:t>
            </a:r>
          </a:p>
        </p:txBody>
      </p:sp>
    </p:spTree>
    <p:extLst>
      <p:ext uri="{BB962C8B-B14F-4D97-AF65-F5344CB8AC3E}">
        <p14:creationId xmlns:p14="http://schemas.microsoft.com/office/powerpoint/2010/main" val="685518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4439</TotalTime>
  <Words>3315</Words>
  <Application>Microsoft Office PowerPoint</Application>
  <PresentationFormat>On-screen Show (4:3)</PresentationFormat>
  <Paragraphs>650</Paragraphs>
  <Slides>78</Slides>
  <Notes>0</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Office Theme</vt:lpstr>
      <vt:lpstr>PowerPoint Presentation</vt:lpstr>
      <vt:lpstr>PowerPoint Presentation</vt:lpstr>
      <vt:lpstr>PowerPoint Presentation</vt:lpstr>
      <vt:lpstr>Identifier</vt:lpstr>
      <vt:lpstr>PowerPoint Presentation</vt:lpstr>
      <vt:lpstr>Identifier-Exercise</vt:lpstr>
      <vt:lpstr>Reserved words(Jan-22-2018)</vt:lpstr>
      <vt:lpstr>Reserved words</vt:lpstr>
      <vt:lpstr>Data Types – Keywords -8</vt:lpstr>
      <vt:lpstr>Key words - Flow Control - 11</vt:lpstr>
      <vt:lpstr>Keywords – modifiers - 11</vt:lpstr>
      <vt:lpstr>Key words – Exception handling (6)</vt:lpstr>
      <vt:lpstr>Keyword - Class related (6)</vt:lpstr>
      <vt:lpstr>Keywords –Object related -4</vt:lpstr>
      <vt:lpstr>Keyword - Return type</vt:lpstr>
      <vt:lpstr>Keywords – unuser keywords</vt:lpstr>
      <vt:lpstr>Keywords - literals</vt:lpstr>
      <vt:lpstr>Keyword - enum</vt:lpstr>
      <vt:lpstr>PowerPoint Presentation</vt:lpstr>
      <vt:lpstr>Exercies</vt:lpstr>
      <vt:lpstr>Excercise</vt:lpstr>
      <vt:lpstr>DataType</vt:lpstr>
      <vt:lpstr>Is Java Pure object oriented programming</vt:lpstr>
      <vt:lpstr>Primitive Datatype</vt:lpstr>
      <vt:lpstr>PowerPoint Presentation</vt:lpstr>
      <vt:lpstr>Signed datatype</vt:lpstr>
      <vt:lpstr>byte</vt:lpstr>
      <vt:lpstr>PowerPoint Presentation</vt:lpstr>
      <vt:lpstr>PowerPoint Presentation</vt:lpstr>
      <vt:lpstr>Datatype : Short</vt:lpstr>
      <vt:lpstr>PowerPoint Presentation</vt:lpstr>
      <vt:lpstr>Datatype - int</vt:lpstr>
      <vt:lpstr>Long</vt:lpstr>
      <vt:lpstr>float</vt:lpstr>
      <vt:lpstr>Double</vt:lpstr>
      <vt:lpstr>boolean</vt:lpstr>
      <vt:lpstr>char</vt:lpstr>
      <vt:lpstr>Java Literals</vt:lpstr>
      <vt:lpstr>PowerPoint Presentation</vt:lpstr>
      <vt:lpstr>Java 1.7 enhancements for literals</vt:lpstr>
      <vt:lpstr>Java 1.7 enhancements for literals</vt:lpstr>
      <vt:lpstr>Literals</vt:lpstr>
      <vt:lpstr>Types of Variables</vt:lpstr>
      <vt:lpstr>PowerPoint Presentation</vt:lpstr>
      <vt:lpstr>PowerPoint Presentation</vt:lpstr>
      <vt:lpstr>(Executing a program)</vt:lpstr>
      <vt:lpstr>How to access static variables</vt:lpstr>
      <vt:lpstr>Local variables</vt:lpstr>
      <vt:lpstr>PowerPoint Presentation</vt:lpstr>
      <vt:lpstr>Operators</vt:lpstr>
      <vt:lpstr>Increment and decrement operators</vt:lpstr>
      <vt:lpstr>PowerPoint Presentation</vt:lpstr>
      <vt:lpstr>PowerPoint Presentation</vt:lpstr>
      <vt:lpstr>Today</vt:lpstr>
      <vt:lpstr>PowerPoint Presentation</vt:lpstr>
      <vt:lpstr>String Concatenation Operators(+)</vt:lpstr>
      <vt:lpstr>PowerPoint Presentation</vt:lpstr>
      <vt:lpstr>Relational Operator (&lt;, &lt;=, &gt;, &gt;=)</vt:lpstr>
      <vt:lpstr>PowerPoint Presentation</vt:lpstr>
      <vt:lpstr>Arrays</vt:lpstr>
      <vt:lpstr>Arrays-Introduction</vt:lpstr>
      <vt:lpstr>Array - declaration</vt:lpstr>
      <vt:lpstr>Array - initialization</vt:lpstr>
      <vt:lpstr>PowerPoint Presentation</vt:lpstr>
      <vt:lpstr>PowerPoint Presentation</vt:lpstr>
      <vt:lpstr>Array – 2d array</vt:lpstr>
      <vt:lpstr>3d Array</vt:lpstr>
      <vt:lpstr>PowerPoint Presentation</vt:lpstr>
      <vt:lpstr>PowerPoint Presentation</vt:lpstr>
      <vt:lpstr>PowerPoint Presentation</vt:lpstr>
      <vt:lpstr>PowerPoint Presentation</vt:lpstr>
      <vt:lpstr>PowerPoint Presentation</vt:lpstr>
      <vt:lpstr>Interface-Implementation class Array </vt:lpstr>
      <vt:lpstr>PowerPoint Presentation</vt:lpstr>
      <vt:lpstr>Array promotions</vt:lpstr>
      <vt:lpstr>Reference variable assignment</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chanu</dc:creator>
  <cp:lastModifiedBy>chanu</cp:lastModifiedBy>
  <cp:revision>320</cp:revision>
  <dcterms:created xsi:type="dcterms:W3CDTF">2018-01-17T22:55:23Z</dcterms:created>
  <dcterms:modified xsi:type="dcterms:W3CDTF">2018-02-09T05:51:46Z</dcterms:modified>
</cp:coreProperties>
</file>