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Quicksan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icksan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Quicksan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c685bf9fb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c685bf9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26a00392b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26a00392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26a00392b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26a00392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26a00392b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26a00392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26a00392b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26a00392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26a00392b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26a00392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26a00392b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26a00392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26a00392b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26a00392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26a00392b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26a00392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26a00392b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26a00392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key color">
  <p:cSld name="BLANK_1"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i="1" sz="2800">
                <a:solidFill>
                  <a:schemeClr val="accent1"/>
                </a:solidFill>
              </a:defRPr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i="1" sz="2800">
                <a:solidFill>
                  <a:schemeClr val="accent1"/>
                </a:solidFill>
              </a:defRPr>
            </a:lvl2pPr>
            <a:lvl3pPr indent="-406400" lvl="2" marL="13716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i="1" sz="2800">
                <a:solidFill>
                  <a:schemeClr val="accent1"/>
                </a:solidFill>
              </a:defRPr>
            </a:lvl3pPr>
            <a:lvl4pPr indent="-4064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4pPr>
            <a:lvl5pPr indent="-4064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5pPr>
            <a:lvl6pPr indent="-4064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6pPr>
            <a:lvl7pPr indent="-4064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7pPr>
            <a:lvl8pPr indent="-4064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b="1" sz="4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body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 </a:t>
            </a:r>
            <a:r>
              <a:rPr lang="en"/>
              <a:t>Dealing</a:t>
            </a:r>
            <a:r>
              <a:rPr lang="en"/>
              <a:t> Robot</a:t>
            </a:r>
            <a:endParaRPr/>
          </a:p>
        </p:txBody>
      </p:sp>
      <p:sp>
        <p:nvSpPr>
          <p:cNvPr id="72" name="Google Shape;72;p12"/>
          <p:cNvSpPr txBox="1"/>
          <p:nvPr>
            <p:ph type="ctrTitle"/>
          </p:nvPr>
        </p:nvSpPr>
        <p:spPr>
          <a:xfrm>
            <a:off x="1438050" y="3269019"/>
            <a:ext cx="6680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Chanuth David Marko Rohan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1165475" y="1262625"/>
            <a:ext cx="3777000" cy="13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Chanuth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President Code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Deal Card Function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Drive Distance Function</a:t>
            </a:r>
            <a:endParaRPr sz="1400"/>
          </a:p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1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PER PERSON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1165475" y="2772775"/>
            <a:ext cx="33051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Main &amp; User Input Code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Linear Deal Function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Maximum Cards per Player Function</a:t>
            </a:r>
            <a:endParaRPr sz="1400"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5029500" y="1262625"/>
            <a:ext cx="3921300" cy="13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Rohan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 Fish &amp; Quick Deal Code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Colour Selection Function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Configure Sensors Function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5029500" y="2772779"/>
            <a:ext cx="4320900" cy="13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Marko 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Poker Code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Radial Deal Function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Turn Distance Function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2942700" y="2017650"/>
            <a:ext cx="3258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Quicksand"/>
                <a:ea typeface="Quicksand"/>
                <a:cs typeface="Quicksand"/>
                <a:sym typeface="Quicksand"/>
              </a:rPr>
              <a:t>TESTING </a:t>
            </a:r>
            <a:endParaRPr sz="6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6 Additional Functions</a:t>
            </a:r>
            <a:endParaRPr/>
          </a:p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3"/>
          <p:cNvSpPr txBox="1"/>
          <p:nvPr/>
        </p:nvSpPr>
        <p:spPr>
          <a:xfrm>
            <a:off x="1165475" y="313000"/>
            <a:ext cx="78138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Non-trivial Functions</a:t>
            </a:r>
            <a:endParaRPr b="1"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●"/>
            </a:pPr>
            <a:r>
              <a:rPr lang="en" sz="11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Turn distance</a:t>
            </a:r>
            <a:r>
              <a:rPr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Based on circle: adjust based on users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●"/>
            </a:pPr>
            <a:r>
              <a:rPr lang="en" sz="11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r>
              <a:rPr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determining number of cards per pile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●"/>
            </a:pPr>
            <a:r>
              <a:rPr lang="en" sz="11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Deal 1 card</a:t>
            </a:r>
            <a:r>
              <a:rPr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Activates the extra motor for a specific period of time, which spins a wheel and dispenses a card from the deck</a:t>
            </a:r>
            <a:endParaRPr sz="1100" u="sng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●"/>
            </a:pPr>
            <a:r>
              <a:rPr lang="en" sz="11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Deal 1 pile</a:t>
            </a:r>
            <a:r>
              <a:rPr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(linear) - Uses deal 1 card function in a for loop  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○"/>
            </a:pPr>
            <a:r>
              <a:rPr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Drives, deals cards, continues forward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●"/>
            </a:pPr>
            <a:r>
              <a:rPr lang="en" sz="11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Deal 1 pile</a:t>
            </a:r>
            <a:r>
              <a:rPr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(radial) - Drives, turns, deals cards, returns to centre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●"/>
            </a:pPr>
            <a:r>
              <a:rPr lang="en" sz="11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Determine maximum number of cards per player</a:t>
            </a:r>
            <a:r>
              <a:rPr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Dependant on number of players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○"/>
            </a:pPr>
            <a:r>
              <a:rPr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One line calculation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●"/>
            </a:pPr>
            <a:r>
              <a:rPr lang="en" sz="11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Colour selections 1-4</a:t>
            </a:r>
            <a:r>
              <a:rPr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(4 different functions)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○"/>
            </a:pPr>
            <a:r>
              <a:rPr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Executes a pre-programmed series of actions to deal cards in a specific way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MAIN PROGRAM</a:t>
            </a:r>
            <a:endParaRPr/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250" y="1421023"/>
            <a:ext cx="5057126" cy="3331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 rotWithShape="1">
          <a:blip r:embed="rId3">
            <a:alphaModFix/>
          </a:blip>
          <a:srcRect b="46915" l="0" r="0" t="0"/>
          <a:stretch/>
        </p:blipFill>
        <p:spPr>
          <a:xfrm>
            <a:off x="0" y="275050"/>
            <a:ext cx="4395774" cy="410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 rotWithShape="1">
          <a:blip r:embed="rId3">
            <a:alphaModFix/>
          </a:blip>
          <a:srcRect b="0" l="0" r="0" t="53082"/>
          <a:stretch/>
        </p:blipFill>
        <p:spPr>
          <a:xfrm>
            <a:off x="4395775" y="461276"/>
            <a:ext cx="4748226" cy="3923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POKER</a:t>
            </a:r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 rotWithShape="1">
          <a:blip r:embed="rId3">
            <a:alphaModFix/>
          </a:blip>
          <a:srcRect b="41667" l="19048" r="0" t="0"/>
          <a:stretch/>
        </p:blipFill>
        <p:spPr>
          <a:xfrm>
            <a:off x="80375" y="0"/>
            <a:ext cx="4041477" cy="433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0" r="0" t="58335"/>
          <a:stretch/>
        </p:blipFill>
        <p:spPr>
          <a:xfrm>
            <a:off x="4121839" y="1279299"/>
            <a:ext cx="4925235" cy="305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GO FISH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400" y="0"/>
            <a:ext cx="3117524" cy="51882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PRESIDENT 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375" y="328714"/>
            <a:ext cx="3781250" cy="44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QUICK DEAL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4700" y="590475"/>
            <a:ext cx="4964349" cy="4174951"/>
          </a:xfrm>
          <a:prstGeom prst="rect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DATA USED BY PROGRAM</a:t>
            </a:r>
            <a:endParaRPr/>
          </a:p>
        </p:txBody>
      </p:sp>
      <p:sp>
        <p:nvSpPr>
          <p:cNvPr id="130" name="Google Shape;130;p20"/>
          <p:cNvSpPr txBox="1"/>
          <p:nvPr>
            <p:ph idx="4294967295" type="body"/>
          </p:nvPr>
        </p:nvSpPr>
        <p:spPr>
          <a:xfrm>
            <a:off x="1165475" y="1262625"/>
            <a:ext cx="4651200" cy="3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Card counter (int)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Decrements as cards are dealt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Turn angle (float)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For radial dealing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 input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Number of players (int)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Number of cards per player (int)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Jokers included (bool)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Linear deal (bool)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Colour detected (int)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