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5" r:id="rId4"/>
    <p:sldId id="270" r:id="rId5"/>
    <p:sldId id="268" r:id="rId6"/>
    <p:sldId id="264" r:id="rId7"/>
    <p:sldId id="266" r:id="rId8"/>
    <p:sldId id="269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ec" initials="i" lastIdx="1" clrIdx="0">
    <p:extLst>
      <p:ext uri="{19B8F6BF-5375-455C-9EA6-DF929625EA0E}">
        <p15:presenceInfo xmlns:p15="http://schemas.microsoft.com/office/powerpoint/2012/main" userId="id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0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시청자수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3200</c:v>
                </c:pt>
                <c:pt idx="1">
                  <c:v>4500</c:v>
                </c:pt>
                <c:pt idx="2">
                  <c:v>5000</c:v>
                </c:pt>
                <c:pt idx="3">
                  <c:v>5200</c:v>
                </c:pt>
                <c:pt idx="4">
                  <c:v>3800</c:v>
                </c:pt>
                <c:pt idx="5">
                  <c:v>7000</c:v>
                </c:pt>
                <c:pt idx="6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7-43E4-AC8B-30E8DC0C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9018832"/>
        <c:axId val="270019632"/>
      </c:barChart>
      <c:catAx>
        <c:axId val="2690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0019632"/>
        <c:crosses val="autoZero"/>
        <c:auto val="1"/>
        <c:lblAlgn val="ctr"/>
        <c:lblOffset val="100"/>
        <c:noMultiLvlLbl val="0"/>
      </c:catAx>
      <c:valAx>
        <c:axId val="27001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901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시간대별 </a:t>
            </a:r>
            <a:r>
              <a:rPr lang="ko-KR" altLang="en-US" dirty="0" err="1" smtClean="0"/>
              <a:t>시청자수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시청자수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방송1시간</c:v>
                </c:pt>
                <c:pt idx="1">
                  <c:v>방송2시간</c:v>
                </c:pt>
                <c:pt idx="2">
                  <c:v>방송3시간</c:v>
                </c:pt>
                <c:pt idx="3">
                  <c:v>방송4시간</c:v>
                </c:pt>
                <c:pt idx="4">
                  <c:v>방송5시간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2500</c:v>
                </c:pt>
                <c:pt idx="2">
                  <c:v>3000</c:v>
                </c:pt>
                <c:pt idx="3">
                  <c:v>3200</c:v>
                </c:pt>
                <c:pt idx="4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05-40F0-8DB2-19A74F749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815488"/>
        <c:axId val="267815904"/>
      </c:lineChart>
      <c:catAx>
        <c:axId val="2678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815904"/>
        <c:crosses val="autoZero"/>
        <c:auto val="1"/>
        <c:lblAlgn val="ctr"/>
        <c:lblOffset val="100"/>
        <c:noMultiLvlLbl val="0"/>
      </c:catAx>
      <c:valAx>
        <c:axId val="26781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8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4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6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tra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유튜브 </a:t>
            </a:r>
            <a:r>
              <a:rPr lang="ko-KR" altLang="en-US" dirty="0" err="1" smtClean="0"/>
              <a:t>크리에이터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공개 보고서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누구나 </a:t>
            </a:r>
            <a:r>
              <a:rPr lang="ko-KR" altLang="en-US" smtClean="0"/>
              <a:t>볼 수 있는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트위치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스트리머</a:t>
            </a:r>
            <a:r>
              <a:rPr lang="ko-KR" altLang="en-US" dirty="0" smtClean="0"/>
              <a:t> 제공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twitchtracker.com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다른곳보다</a:t>
            </a:r>
            <a:r>
              <a:rPr lang="ko-KR" altLang="en-US" dirty="0" smtClean="0"/>
              <a:t> 여기가 미침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7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총조회수</a:t>
                      </a:r>
                      <a:r>
                        <a:rPr lang="ko-KR" altLang="en-US" sz="1600" dirty="0" smtClean="0"/>
                        <a:t> 증가추세 추가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업로드 </a:t>
                      </a:r>
                      <a:r>
                        <a:rPr lang="ko-KR" altLang="en-US" sz="1600" dirty="0" err="1" smtClean="0"/>
                        <a:t>평균주기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 카테고리 내 순위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유튜브 링크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6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6471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총조회수</a:t>
                      </a:r>
                      <a:r>
                        <a:rPr lang="ko-KR" altLang="en-US" sz="1600" dirty="0" smtClean="0"/>
                        <a:t> 증가추세 추가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업로드 </a:t>
                      </a:r>
                      <a:r>
                        <a:rPr lang="ko-KR" altLang="en-US" sz="1600" dirty="0" err="1" smtClean="0"/>
                        <a:t>평균주기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 카테고리 내 순위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유튜브 링크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122667" y="1668119"/>
            <a:ext cx="9534297" cy="2678646"/>
            <a:chOff x="468348" y="2670285"/>
            <a:chExt cx="11273883" cy="2787805"/>
          </a:xfrm>
        </p:grpSpPr>
        <p:grpSp>
          <p:nvGrpSpPr>
            <p:cNvPr id="15" name="그룹 14"/>
            <p:cNvGrpSpPr/>
            <p:nvPr/>
          </p:nvGrpSpPr>
          <p:grpSpPr>
            <a:xfrm>
              <a:off x="468348" y="2670285"/>
              <a:ext cx="11273883" cy="2787805"/>
              <a:chOff x="468351" y="189571"/>
              <a:chExt cx="11273883" cy="278780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68351" y="189571"/>
                <a:ext cx="11273883" cy="27878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254" y="326173"/>
                <a:ext cx="10506075" cy="2514600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2163394" y="4075339"/>
              <a:ext cx="1906858" cy="446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8358" y="3634136"/>
              <a:ext cx="3680259" cy="544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70C0"/>
                  </a:solidFill>
                </a:rPr>
                <a:t>총 조회수 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: 23,343,434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회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5361"/>
          <a:stretch/>
        </p:blipFill>
        <p:spPr>
          <a:xfrm>
            <a:off x="5632838" y="5031565"/>
            <a:ext cx="2326795" cy="8053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7912" y="1054388"/>
            <a:ext cx="2453141" cy="621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Summary </a:t>
            </a:r>
            <a:r>
              <a:rPr lang="ko-KR" altLang="en-US" sz="3600" b="1" dirty="0" smtClean="0"/>
              <a:t>표</a:t>
            </a:r>
            <a:endParaRPr lang="en-US" altLang="ko-KR" sz="3600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59705" t="40159" r="20024" b="22701"/>
          <a:stretch/>
        </p:blipFill>
        <p:spPr>
          <a:xfrm>
            <a:off x="2753017" y="2204750"/>
            <a:ext cx="990207" cy="4858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15510" r="68980" b="21153"/>
          <a:stretch/>
        </p:blipFill>
        <p:spPr>
          <a:xfrm>
            <a:off x="1279618" y="3802287"/>
            <a:ext cx="948313" cy="12908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58098" y="261691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3659336" y="21618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endParaRPr lang="ko-KR" altLang="en-US" sz="2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59705" t="40159" r="20024" b="22701"/>
          <a:stretch/>
        </p:blipFill>
        <p:spPr>
          <a:xfrm>
            <a:off x="4032286" y="2631887"/>
            <a:ext cx="990207" cy="4858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267766" y="30464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>
            <a:off x="818387" y="38009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1059541" y="3065284"/>
            <a:ext cx="3681125" cy="52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업로드 주기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평균 </a:t>
            </a:r>
            <a:r>
              <a:rPr lang="en-US" altLang="ko-KR" b="1" dirty="0" smtClean="0">
                <a:solidFill>
                  <a:srgbClr val="0070C0"/>
                </a:solidFill>
              </a:rPr>
              <a:t>2.3</a:t>
            </a:r>
            <a:r>
              <a:rPr lang="ko-KR" altLang="en-US" b="1" dirty="0" smtClean="0">
                <a:solidFill>
                  <a:srgbClr val="0070C0"/>
                </a:solidFill>
              </a:rPr>
              <a:t>일에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</a:rPr>
              <a:t>개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6200000" flipV="1">
            <a:off x="4010279" y="3893992"/>
            <a:ext cx="1845506" cy="123501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70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태그가 있는 경우에 제시</a:t>
                      </a:r>
                      <a:r>
                        <a:rPr lang="en-US" altLang="ko-KR" sz="1600" baseline="0" dirty="0" smtClean="0"/>
                        <a:t>. – SUMMARY</a:t>
                      </a:r>
                      <a:r>
                        <a:rPr lang="ko-KR" altLang="en-US" sz="1600" baseline="0" dirty="0" smtClean="0"/>
                        <a:t>에 넣을까</a:t>
                      </a:r>
                      <a:r>
                        <a:rPr lang="en-US" altLang="ko-KR" sz="1600" baseline="0" dirty="0" smtClean="0"/>
                        <a:t>?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2.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허팝채널</a:t>
                      </a:r>
                      <a:r>
                        <a:rPr lang="ko-KR" altLang="en-US" sz="1600" baseline="0" dirty="0" smtClean="0"/>
                        <a:t> 안에서의 댓글작성자의 </a:t>
                      </a:r>
                      <a:r>
                        <a:rPr lang="ko-KR" altLang="en-US" sz="1600" baseline="0" dirty="0" err="1" smtClean="0"/>
                        <a:t>채널고유</a:t>
                      </a:r>
                      <a:r>
                        <a:rPr lang="en-US" altLang="ko-KR" sz="1600" baseline="0" dirty="0" smtClean="0"/>
                        <a:t>ID</a:t>
                      </a:r>
                      <a:r>
                        <a:rPr lang="ko-KR" altLang="en-US" sz="1600" baseline="0" dirty="0" smtClean="0"/>
                        <a:t>를 통해</a:t>
                      </a:r>
                      <a:r>
                        <a:rPr lang="en-US" altLang="ko-KR" sz="1600" baseline="0" dirty="0" smtClean="0"/>
                        <a:t>,  </a:t>
                      </a:r>
                      <a:r>
                        <a:rPr lang="ko-KR" altLang="en-US" sz="1600" baseline="0" dirty="0" smtClean="0"/>
                        <a:t>다른 </a:t>
                      </a:r>
                      <a:r>
                        <a:rPr lang="ko-KR" altLang="en-US" sz="1600" baseline="0" dirty="0" err="1" smtClean="0"/>
                        <a:t>크리에이터</a:t>
                      </a:r>
                      <a:r>
                        <a:rPr lang="ko-KR" altLang="en-US" sz="1600" baseline="0" dirty="0" smtClean="0"/>
                        <a:t> 누구를 구독하는지 체크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2-1. </a:t>
                      </a:r>
                      <a:r>
                        <a:rPr lang="ko-KR" altLang="en-US" sz="1600" baseline="0" dirty="0" err="1" smtClean="0"/>
                        <a:t>구독자수를</a:t>
                      </a:r>
                      <a:r>
                        <a:rPr lang="ko-KR" altLang="en-US" sz="1600" baseline="0" dirty="0" smtClean="0"/>
                        <a:t> 기준으로 제시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관련성 </a:t>
                      </a:r>
                      <a:r>
                        <a:rPr lang="ko-KR" altLang="en-US" sz="1600" baseline="0" dirty="0" err="1" smtClean="0"/>
                        <a:t>기준분류도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8" y="926945"/>
            <a:ext cx="8915400" cy="21717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44758" y="3320740"/>
            <a:ext cx="8915400" cy="2171700"/>
            <a:chOff x="344758" y="3320740"/>
            <a:chExt cx="8915400" cy="2171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58" y="3320740"/>
              <a:ext cx="8915400" cy="21717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375210" y="3429000"/>
              <a:ext cx="4293219" cy="193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0" y="4396368"/>
            <a:ext cx="1657350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746" y="4333875"/>
            <a:ext cx="1933575" cy="866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021" y="4386843"/>
            <a:ext cx="1676400" cy="828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735" y="4333875"/>
            <a:ext cx="3057525" cy="828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2980" y="3519692"/>
            <a:ext cx="5318956" cy="52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70C0"/>
                </a:solidFill>
              </a:rPr>
              <a:t>허팝님을</a:t>
            </a:r>
            <a:r>
              <a:rPr lang="ko-KR" altLang="en-US" b="1" dirty="0" smtClean="0">
                <a:solidFill>
                  <a:srgbClr val="0070C0"/>
                </a:solidFill>
              </a:rPr>
              <a:t> 구독한 분들이 많이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구독한채널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2265" y="149351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1853224" y="3429000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27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/>
                        <a:t>요일별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시청자평균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이전의 평균에 새로운 데이터가 들어가고 다시 </a:t>
                      </a:r>
                      <a:r>
                        <a:rPr lang="ko-KR" altLang="en-US" dirty="0" err="1" smtClean="0"/>
                        <a:t>평균산출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smtClean="0"/>
                        <a:t>주마다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방송 시작 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2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,3</a:t>
                      </a:r>
                      <a:r>
                        <a:rPr lang="ko-KR" altLang="en-US" baseline="0" dirty="0" smtClean="0"/>
                        <a:t>시간  각각 </a:t>
                      </a:r>
                      <a:r>
                        <a:rPr lang="ko-KR" altLang="en-US" baseline="0" dirty="0" err="1" smtClean="0"/>
                        <a:t>시청자수</a:t>
                      </a:r>
                      <a:r>
                        <a:rPr lang="ko-KR" altLang="en-US" baseline="0" dirty="0" smtClean="0"/>
                        <a:t> 측정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일일단위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3. </a:t>
                      </a:r>
                    </a:p>
                    <a:p>
                      <a:pPr latinLnBrk="1"/>
                      <a:r>
                        <a:rPr lang="en-US" altLang="ko-KR" dirty="0" smtClean="0"/>
                        <a:t>4.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5.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42381" y="1483551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이번주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방송 보고서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18610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크리에이터</a:t>
            </a:r>
            <a:r>
              <a:rPr lang="ko-KR" altLang="en-US" sz="3600" dirty="0" smtClean="0"/>
              <a:t> 보고서 화면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2941" y="2705725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실시간 </a:t>
            </a:r>
            <a:r>
              <a:rPr lang="ko-KR" altLang="en-US" sz="2800" dirty="0" err="1" smtClean="0"/>
              <a:t>시청자수</a:t>
            </a:r>
            <a:r>
              <a:rPr lang="ko-KR" altLang="en-US" sz="2800" dirty="0" smtClean="0"/>
              <a:t> 평균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4406" y="2705725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시간대별 </a:t>
            </a:r>
            <a:r>
              <a:rPr lang="ko-KR" altLang="en-US" sz="2800" dirty="0" err="1" smtClean="0"/>
              <a:t>시청자수</a:t>
            </a:r>
            <a:r>
              <a:rPr lang="ko-KR" altLang="en-US" sz="2800" dirty="0" smtClean="0"/>
              <a:t> 평균</a:t>
            </a:r>
            <a:endParaRPr lang="ko-KR" altLang="en-US" sz="2800" dirty="0"/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431327" y="3408218"/>
          <a:ext cx="3011054" cy="270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2666413"/>
            <a:ext cx="516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차트 15"/>
          <p:cNvGraphicFramePr/>
          <p:nvPr>
            <p:extLst/>
          </p:nvPr>
        </p:nvGraphicFramePr>
        <p:xfrm>
          <a:off x="4747466" y="3242460"/>
          <a:ext cx="4202545" cy="294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/>
          <p:cNvSpPr/>
          <p:nvPr/>
        </p:nvSpPr>
        <p:spPr>
          <a:xfrm flipH="1">
            <a:off x="4461502" y="2674947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3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페이지는 큰 욕심은 없음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이것보다 실시간 </a:t>
            </a:r>
            <a:r>
              <a:rPr lang="ko-KR" altLang="en-US" dirty="0" err="1" smtClean="0"/>
              <a:t>시청자수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변동그래프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2976" y="1825625"/>
            <a:ext cx="7199863" cy="4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121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구독자 대비 조회수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클릭시</a:t>
                      </a:r>
                      <a:r>
                        <a:rPr lang="ko-KR" altLang="en-US" sz="1600" dirty="0" smtClean="0"/>
                        <a:t> 아래로 </a:t>
                      </a:r>
                      <a:r>
                        <a:rPr lang="ko-KR" altLang="en-US" sz="1600" dirty="0" err="1" smtClean="0"/>
                        <a:t>펼쳐짐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" y="2045689"/>
            <a:ext cx="8883443" cy="32288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6765" y="631697"/>
            <a:ext cx="7076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구독자 대비 조회수 산출방법은 무엇일지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평균업로드영상조회수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구독자인지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기간이 오래될수록 조회수가 많이 </a:t>
            </a:r>
            <a:r>
              <a:rPr lang="ko-KR" altLang="en-US" dirty="0" err="1" smtClean="0"/>
              <a:t>나오게되는데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그럼 기간별로 끊어서 보는건지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93542" y="2045689"/>
            <a:ext cx="516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H="1">
            <a:off x="5951035" y="5272071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6540191" y="5274526"/>
            <a:ext cx="1706136" cy="57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 </a:t>
            </a:r>
            <a:r>
              <a:rPr lang="ko-KR" altLang="en-US" dirty="0" err="1" smtClean="0"/>
              <a:t>컨텐츠별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5429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세부컨텐츠별 조회수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호감도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댓글수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총조회수</a:t>
                      </a:r>
                      <a:r>
                        <a:rPr lang="ko-KR" altLang="en-US" sz="1600" dirty="0" smtClean="0"/>
                        <a:t> 증가추세 추가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9958"/>
          <a:stretch/>
        </p:blipFill>
        <p:spPr>
          <a:xfrm>
            <a:off x="1696728" y="2849736"/>
            <a:ext cx="7545088" cy="38715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95" y="124119"/>
            <a:ext cx="5849858" cy="21262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70395" y="2250348"/>
            <a:ext cx="2570355" cy="41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 </a:t>
            </a:r>
            <a:r>
              <a:rPr lang="ko-KR" altLang="en-US" dirty="0" err="1" smtClean="0"/>
              <a:t>컨텐츠별</a:t>
            </a:r>
            <a:r>
              <a:rPr lang="ko-KR" altLang="en-US" dirty="0" smtClean="0"/>
              <a:t> 보고서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087053" y="3429000"/>
            <a:ext cx="889679" cy="3253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087053" y="3429000"/>
            <a:ext cx="1068099" cy="3253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06859" y="2811138"/>
            <a:ext cx="1070517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최근순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16676" y="2811659"/>
            <a:ext cx="1070517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조회순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83269" y="2872391"/>
            <a:ext cx="1396770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호감도순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7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추정 </a:t>
            </a:r>
            <a:r>
              <a:rPr lang="ko-KR" altLang="en-US" dirty="0" err="1" smtClean="0"/>
              <a:t>구독자수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2683" y="1913254"/>
            <a:ext cx="6796947" cy="43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262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유튜브 크리에이터 공개 보고서  (누구나 볼 수 있는 )</vt:lpstr>
      <vt:lpstr>PowerPoint 프레젠테이션</vt:lpstr>
      <vt:lpstr>PowerPoint 프레젠테이션</vt:lpstr>
      <vt:lpstr>PowerPoint 프레젠테이션</vt:lpstr>
      <vt:lpstr>PowerPoint 프레젠테이션</vt:lpstr>
      <vt:lpstr> 이 페이지는 큰 욕심은 없음.  이것보다 실시간 시청자수 변동그래프 필요</vt:lpstr>
      <vt:lpstr>PowerPoint 프레젠테이션</vt:lpstr>
      <vt:lpstr>PowerPoint 프레젠테이션</vt:lpstr>
      <vt:lpstr>향후 추정 구독자수</vt:lpstr>
      <vt:lpstr>트위치 스트리머 제공 보고서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31</cp:revision>
  <dcterms:created xsi:type="dcterms:W3CDTF">2018-12-20T13:18:44Z</dcterms:created>
  <dcterms:modified xsi:type="dcterms:W3CDTF">2018-12-21T02:14:21Z</dcterms:modified>
</cp:coreProperties>
</file>